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presentation.xml" ContentType="application/vnd.openxmlformats-officedocument.presentationml.presentation.main+xml"/>
  <Override PartName="/ppt/notesSlides/notesSlide5.xml" ContentType="application/vnd.openxmlformats-officedocument.presentationml.notesSlide+xml"/>
  <Override PartName="/ppt/notesSlides/notesSlide6.xml" ContentType="application/vnd.openxmlformats-officedocument.presentationml.notes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notesSlides/notesSlide7.xml" ContentType="application/vnd.openxmlformats-officedocument.presentationml.notesSlide+xml"/>
  <Override PartName="/ppt/slideLayouts/slideLayout4.xml" ContentType="application/vnd.openxmlformats-officedocument.presentationml.slideLayout+xml"/>
  <Override PartName="/ppt/notesSlides/notesSlide8.xml" ContentType="application/vnd.openxmlformats-officedocument.presentationml.notesSlid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olors1.xml" ContentType="application/vnd.ms-office.chartcolorstyle+xml"/>
  <Override PartName="/ppt/charts/style1.xml" ContentType="application/vnd.ms-office.chartstyle+xml"/>
  <Override PartName="/ppt/theme/theme2.xml" ContentType="application/vnd.openxmlformats-officedocument.theme+xml"/>
  <Override PartName="/ppt/charts/colors2.xml" ContentType="application/vnd.ms-office.chartcolorstyle+xml"/>
  <Override PartName="/ppt/charts/style2.xml" ContentType="application/vnd.ms-office.chartstyle+xml"/>
  <Override PartName="/ppt/charts/chart2.xml" ContentType="application/vnd.openxmlformats-officedocument.drawingml.chart+xml"/>
  <Override PartName="/ppt/theme/theme1.xml" ContentType="application/vnd.openxmlformats-officedocument.theme+xml"/>
  <Override PartName="/ppt/notesMasters/notesMaster1.xml" ContentType="application/vnd.openxmlformats-officedocument.presentationml.notesMaster+xml"/>
  <Override PartName="/ppt/charts/chart1.xml" ContentType="application/vnd.openxmlformats-officedocument.drawingml.chart+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docProps/app.xml" ContentType="application/vnd.openxmlformats-officedocument.extended-properties+xml"/>
  <Override PartName="/docProps/core.xml" ContentType="application/vnd.openxmlformats-package.core-properties+xml"/>
  <Override PartName="/ppt/tags/tag6.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3.xml" ContentType="application/vnd.openxmlformats-officedocument.presentationml.tags+xml"/>
  <Override PartName="/ppt/tags/tag2.xml" ContentType="application/vnd.openxmlformats-officedocument.presentationml.tags+xml"/>
  <Override PartName="/ppt/tags/tag1.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256" r:id="rId2"/>
    <p:sldId id="2005" r:id="rId3"/>
    <p:sldId id="2006" r:id="rId4"/>
    <p:sldId id="289" r:id="rId5"/>
    <p:sldId id="282" r:id="rId6"/>
    <p:sldId id="1998" r:id="rId7"/>
    <p:sldId id="1992" r:id="rId8"/>
    <p:sldId id="1987" r:id="rId9"/>
    <p:sldId id="1984" r:id="rId10"/>
    <p:sldId id="261" r:id="rId11"/>
    <p:sldId id="2163" r:id="rId12"/>
    <p:sldId id="2164" r:id="rId13"/>
    <p:sldId id="2165" r:id="rId14"/>
    <p:sldId id="1997" r:id="rId15"/>
    <p:sldId id="1991" r:id="rId16"/>
    <p:sldId id="1996" r:id="rId17"/>
    <p:sldId id="341" r:id="rId18"/>
    <p:sldId id="1979" r:id="rId19"/>
    <p:sldId id="1999" r:id="rId20"/>
    <p:sldId id="2000" r:id="rId21"/>
    <p:sldId id="1985" r:id="rId22"/>
    <p:sldId id="322" r:id="rId23"/>
    <p:sldId id="2007" r:id="rId24"/>
    <p:sldId id="2137" r:id="rId25"/>
    <p:sldId id="2140" r:id="rId26"/>
    <p:sldId id="2162" r:id="rId27"/>
    <p:sldId id="454" r:id="rId28"/>
    <p:sldId id="2001" r:id="rId29"/>
    <p:sldId id="2004" r:id="rId30"/>
    <p:sldId id="274" r:id="rId31"/>
    <p:sldId id="273" r:id="rId32"/>
    <p:sldId id="272"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31691" autoAdjust="0"/>
    <p:restoredTop sz="94660"/>
  </p:normalViewPr>
  <p:slideViewPr>
    <p:cSldViewPr snapToGrid="0">
      <p:cViewPr varScale="1">
        <p:scale>
          <a:sx n="81" d="100"/>
          <a:sy n="81" d="100"/>
        </p:scale>
        <p:origin x="216" y="840"/>
      </p:cViewPr>
      <p:guideLst/>
    </p:cSldViewPr>
  </p:slid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customXml" Target="../customXml/item1.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customXml" Target="../customXml/item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40" Type="http://schemas.openxmlformats.org/officeDocument/2006/relationships/customXml" Target="../customXml/item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mdanderson.edu\MDAHomes\users56\ynieto\HL%20-%20AFM%2013\2018-1092%20-%20Patients.xlsx"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847118254674891E-2"/>
          <c:y val="3.6890416322269109E-2"/>
          <c:w val="0.74718937466376389"/>
          <c:h val="0.77976744619629723"/>
        </c:manualLayout>
      </c:layout>
      <c:barChart>
        <c:barDir val="col"/>
        <c:grouping val="stacked"/>
        <c:varyColors val="0"/>
        <c:ser>
          <c:idx val="0"/>
          <c:order val="0"/>
          <c:tx>
            <c:strRef>
              <c:f>Sheet1!$B$1</c:f>
              <c:strCache>
                <c:ptCount val="1"/>
                <c:pt idx="0">
                  <c:v>Solid tumors</c:v>
                </c:pt>
              </c:strCache>
            </c:strRef>
          </c:tx>
          <c:spPr>
            <a:solidFill>
              <a:schemeClr val="accent1"/>
            </a:solidFill>
            <a:ln>
              <a:noFill/>
            </a:ln>
            <a:effectLst/>
          </c:spPr>
          <c:invertIfNegative val="0"/>
          <c:dPt>
            <c:idx val="0"/>
            <c:invertIfNegative val="0"/>
            <c:bubble3D val="0"/>
            <c:spPr>
              <a:solidFill>
                <a:srgbClr val="7EC234"/>
              </a:solidFill>
              <a:ln>
                <a:noFill/>
              </a:ln>
              <a:effectLst/>
            </c:spPr>
            <c:extLst>
              <c:ext xmlns:c16="http://schemas.microsoft.com/office/drawing/2014/chart" uri="{C3380CC4-5D6E-409C-BE32-E72D297353CC}">
                <c16:uniqueId val="{00000000-DD4F-479D-8AF0-3E8E84B36616}"/>
              </c:ext>
            </c:extLst>
          </c:dPt>
          <c:dPt>
            <c:idx val="1"/>
            <c:invertIfNegative val="0"/>
            <c:bubble3D val="0"/>
            <c:spPr>
              <a:solidFill>
                <a:srgbClr val="66CCD4"/>
              </a:solidFill>
              <a:ln>
                <a:noFill/>
              </a:ln>
              <a:effectLst/>
            </c:spPr>
            <c:extLst>
              <c:ext xmlns:c16="http://schemas.microsoft.com/office/drawing/2014/chart" uri="{C3380CC4-5D6E-409C-BE32-E72D297353CC}">
                <c16:uniqueId val="{00000001-DD4F-479D-8AF0-3E8E84B36616}"/>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rgbClr val="002557"/>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A+AVD (n=664)</c:v>
                </c:pt>
                <c:pt idx="1">
                  <c:v>ABVD (n=670)</c:v>
                </c:pt>
              </c:strCache>
            </c:strRef>
          </c:cat>
          <c:val>
            <c:numRef>
              <c:f>Sheet1!$B$2:$B$3</c:f>
              <c:numCache>
                <c:formatCode>General</c:formatCode>
                <c:ptCount val="2"/>
                <c:pt idx="0">
                  <c:v>14</c:v>
                </c:pt>
                <c:pt idx="1">
                  <c:v>14</c:v>
                </c:pt>
              </c:numCache>
            </c:numRef>
          </c:val>
          <c:extLst>
            <c:ext xmlns:c16="http://schemas.microsoft.com/office/drawing/2014/chart" uri="{C3380CC4-5D6E-409C-BE32-E72D297353CC}">
              <c16:uniqueId val="{00000000-4FB2-4029-9406-86653E617537}"/>
            </c:ext>
          </c:extLst>
        </c:ser>
        <c:ser>
          <c:idx val="1"/>
          <c:order val="1"/>
          <c:tx>
            <c:strRef>
              <c:f>Sheet1!$C$1</c:f>
              <c:strCache>
                <c:ptCount val="1"/>
                <c:pt idx="0">
                  <c:v>Hematological malignancies</c:v>
                </c:pt>
              </c:strCache>
            </c:strRef>
          </c:tx>
          <c:spPr>
            <a:solidFill>
              <a:schemeClr val="accent2"/>
            </a:solidFill>
            <a:ln>
              <a:noFill/>
            </a:ln>
            <a:effectLst/>
          </c:spPr>
          <c:invertIfNegative val="0"/>
          <c:dPt>
            <c:idx val="0"/>
            <c:invertIfNegative val="0"/>
            <c:bubble3D val="0"/>
            <c:spPr>
              <a:solidFill>
                <a:srgbClr val="BEE396"/>
              </a:solidFill>
              <a:ln>
                <a:noFill/>
              </a:ln>
              <a:effectLst/>
            </c:spPr>
            <c:extLst>
              <c:ext xmlns:c16="http://schemas.microsoft.com/office/drawing/2014/chart" uri="{C3380CC4-5D6E-409C-BE32-E72D297353CC}">
                <c16:uniqueId val="{00000001-4FB2-4029-9406-86653E617537}"/>
              </c:ext>
            </c:extLst>
          </c:dPt>
          <c:dPt>
            <c:idx val="1"/>
            <c:invertIfNegative val="0"/>
            <c:bubble3D val="0"/>
            <c:spPr>
              <a:solidFill>
                <a:srgbClr val="BDE9ED"/>
              </a:solidFill>
              <a:ln>
                <a:noFill/>
              </a:ln>
              <a:effectLst/>
            </c:spPr>
            <c:extLst>
              <c:ext xmlns:c16="http://schemas.microsoft.com/office/drawing/2014/chart" uri="{C3380CC4-5D6E-409C-BE32-E72D297353CC}">
                <c16:uniqueId val="{00000002-4FB2-4029-9406-86653E617537}"/>
              </c:ext>
            </c:extLst>
          </c:dPt>
          <c:dLbls>
            <c:dLbl>
              <c:idx val="0"/>
              <c:tx>
                <c:rich>
                  <a:bodyPr/>
                  <a:lstStyle/>
                  <a:p>
                    <a:fld id="{6F7FB98F-8723-4603-897E-654B439F159E}" type="VALUE">
                      <a:rPr lang="en-US" smtClean="0"/>
                      <a:pPr/>
                      <a:t>[VALUE]</a:t>
                    </a:fld>
                    <a:r>
                      <a:rPr lang="en-US" dirty="0"/>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FB2-4029-9406-86653E617537}"/>
                </c:ext>
              </c:extLst>
            </c:dLbl>
            <c:dLbl>
              <c:idx val="1"/>
              <c:tx>
                <c:rich>
                  <a:bodyPr/>
                  <a:lstStyle/>
                  <a:p>
                    <a:fld id="{5DE52ABE-C8F3-40AF-91A8-849C3114B6B5}" type="VALUE">
                      <a:rPr lang="en-US" smtClean="0"/>
                      <a:pPr/>
                      <a:t>[VALUE]</a:t>
                    </a:fld>
                    <a:r>
                      <a:rPr lang="en-US" sz="1600" b="0" i="0" u="none" strike="noStrike" kern="1200" baseline="30000" dirty="0">
                        <a:solidFill>
                          <a:srgbClr val="002557"/>
                        </a:solidFill>
                      </a:rPr>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4FB2-4029-9406-86653E61753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rgbClr val="002557"/>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A+AVD (n=664)</c:v>
                </c:pt>
                <c:pt idx="1">
                  <c:v>ABVD (n=670)</c:v>
                </c:pt>
              </c:strCache>
            </c:strRef>
          </c:cat>
          <c:val>
            <c:numRef>
              <c:f>Sheet1!$C$2:$C$3</c:f>
              <c:numCache>
                <c:formatCode>General</c:formatCode>
                <c:ptCount val="2"/>
                <c:pt idx="0">
                  <c:v>9</c:v>
                </c:pt>
                <c:pt idx="1">
                  <c:v>17</c:v>
                </c:pt>
              </c:numCache>
            </c:numRef>
          </c:val>
          <c:extLst>
            <c:ext xmlns:c16="http://schemas.microsoft.com/office/drawing/2014/chart" uri="{C3380CC4-5D6E-409C-BE32-E72D297353CC}">
              <c16:uniqueId val="{00000003-4FB2-4029-9406-86653E617537}"/>
            </c:ext>
          </c:extLst>
        </c:ser>
        <c:dLbls>
          <c:showLegendKey val="0"/>
          <c:showVal val="0"/>
          <c:showCatName val="0"/>
          <c:showSerName val="0"/>
          <c:showPercent val="0"/>
          <c:showBubbleSize val="0"/>
        </c:dLbls>
        <c:gapWidth val="150"/>
        <c:overlap val="100"/>
        <c:axId val="524211024"/>
        <c:axId val="524213376"/>
      </c:barChart>
      <c:catAx>
        <c:axId val="524211024"/>
        <c:scaling>
          <c:orientation val="minMax"/>
        </c:scaling>
        <c:delete val="0"/>
        <c:axPos val="b"/>
        <c:numFmt formatCode="General" sourceLinked="1"/>
        <c:majorTickMark val="none"/>
        <c:minorTickMark val="none"/>
        <c:tickLblPos val="nextTo"/>
        <c:spPr>
          <a:noFill/>
          <a:ln w="25400" cap="flat" cmpd="sng" algn="ctr">
            <a:solidFill>
              <a:srgbClr val="002557"/>
            </a:solidFill>
            <a:round/>
          </a:ln>
          <a:effectLst/>
        </c:spPr>
        <c:txPr>
          <a:bodyPr rot="-60000000" spcFirstLastPara="1" vertOverflow="ellipsis" vert="horz" wrap="square" anchor="ctr" anchorCtr="1"/>
          <a:lstStyle/>
          <a:p>
            <a:pPr>
              <a:defRPr sz="1400" b="0" i="0" u="none" strike="noStrike" kern="1200" baseline="0">
                <a:solidFill>
                  <a:srgbClr val="002557"/>
                </a:solidFill>
                <a:latin typeface="+mn-lt"/>
                <a:ea typeface="+mn-ea"/>
                <a:cs typeface="+mn-cs"/>
              </a:defRPr>
            </a:pPr>
            <a:endParaRPr lang="en-US"/>
          </a:p>
        </c:txPr>
        <c:crossAx val="524213376"/>
        <c:crosses val="autoZero"/>
        <c:auto val="1"/>
        <c:lblAlgn val="ctr"/>
        <c:lblOffset val="100"/>
        <c:noMultiLvlLbl val="0"/>
      </c:catAx>
      <c:valAx>
        <c:axId val="524213376"/>
        <c:scaling>
          <c:orientation val="minMax"/>
        </c:scaling>
        <c:delete val="0"/>
        <c:axPos val="l"/>
        <c:numFmt formatCode="General" sourceLinked="1"/>
        <c:majorTickMark val="out"/>
        <c:minorTickMark val="none"/>
        <c:tickLblPos val="nextTo"/>
        <c:spPr>
          <a:noFill/>
          <a:ln w="25400">
            <a:solidFill>
              <a:srgbClr val="002557"/>
            </a:solidFill>
          </a:ln>
          <a:effectLst/>
        </c:spPr>
        <c:txPr>
          <a:bodyPr rot="-60000000" spcFirstLastPara="1" vertOverflow="ellipsis" vert="horz" wrap="square" anchor="ctr" anchorCtr="1"/>
          <a:lstStyle/>
          <a:p>
            <a:pPr>
              <a:defRPr sz="1197" b="0" i="0" u="none" strike="noStrike" kern="1200" baseline="0">
                <a:solidFill>
                  <a:srgbClr val="002557"/>
                </a:solidFill>
                <a:latin typeface="+mn-lt"/>
                <a:ea typeface="+mn-ea"/>
                <a:cs typeface="+mn-cs"/>
              </a:defRPr>
            </a:pPr>
            <a:endParaRPr lang="en-US"/>
          </a:p>
        </c:txPr>
        <c:crossAx val="524211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overlay val="0"/>
      <c:spPr>
        <a:noFill/>
        <a:ln>
          <a:noFill/>
        </a:ln>
        <a:effectLst/>
      </c:spPr>
      <c:txPr>
        <a:bodyPr rot="0" spcFirstLastPara="1" vertOverflow="ellipsis" vert="horz" wrap="square" anchor="ctr" anchorCtr="1"/>
        <a:lstStyle/>
        <a:p>
          <a:pPr>
            <a:defRPr sz="1600" b="0" i="0" u="none" strike="noStrike" kern="1200" spc="0" baseline="0">
              <a:solidFill>
                <a:schemeClr val="tx1"/>
              </a:solidFill>
              <a:latin typeface="Verdana Pro" panose="020B0604030504040204" pitchFamily="34" charset="0"/>
              <a:ea typeface="+mn-ea"/>
              <a:cs typeface="+mn-cs"/>
            </a:defRPr>
          </a:pPr>
          <a:endParaRPr lang="en-US"/>
        </a:p>
      </c:txPr>
    </c:title>
    <c:autoTitleDeleted val="0"/>
    <c:plotArea>
      <c:layout/>
      <c:barChart>
        <c:barDir val="col"/>
        <c:grouping val="clustered"/>
        <c:varyColors val="0"/>
        <c:ser>
          <c:idx val="0"/>
          <c:order val="0"/>
          <c:tx>
            <c:strRef>
              <c:f>Waterfall!$A$1</c:f>
              <c:strCache>
                <c:ptCount val="1"/>
                <c:pt idx="0">
                  <c:v>% change of index lesion</c:v>
                </c:pt>
              </c:strCache>
            </c:strRef>
          </c:tx>
          <c:spPr>
            <a:solidFill>
              <a:srgbClr val="4B86CD"/>
            </a:solidFill>
            <a:ln>
              <a:noFill/>
            </a:ln>
            <a:effectLst/>
          </c:spPr>
          <c:invertIfNegative val="0"/>
          <c:dPt>
            <c:idx val="0"/>
            <c:invertIfNegative val="0"/>
            <c:bubble3D val="0"/>
            <c:spPr>
              <a:solidFill>
                <a:srgbClr val="4B86CD"/>
              </a:solidFill>
              <a:ln>
                <a:noFill/>
              </a:ln>
              <a:effectLst/>
            </c:spPr>
            <c:extLst>
              <c:ext xmlns:c16="http://schemas.microsoft.com/office/drawing/2014/chart" uri="{C3380CC4-5D6E-409C-BE32-E72D297353CC}">
                <c16:uniqueId val="{00000001-B3C7-458D-A4BC-129107C8136C}"/>
              </c:ext>
            </c:extLst>
          </c:dPt>
          <c:dPt>
            <c:idx val="1"/>
            <c:invertIfNegative val="0"/>
            <c:bubble3D val="0"/>
            <c:spPr>
              <a:solidFill>
                <a:srgbClr val="FF0000"/>
              </a:solidFill>
              <a:ln>
                <a:noFill/>
              </a:ln>
              <a:effectLst/>
            </c:spPr>
            <c:extLst>
              <c:ext xmlns:c16="http://schemas.microsoft.com/office/drawing/2014/chart" uri="{C3380CC4-5D6E-409C-BE32-E72D297353CC}">
                <c16:uniqueId val="{00000003-B3C7-458D-A4BC-129107C8136C}"/>
              </c:ext>
            </c:extLst>
          </c:dPt>
          <c:dPt>
            <c:idx val="2"/>
            <c:invertIfNegative val="0"/>
            <c:bubble3D val="0"/>
            <c:spPr>
              <a:solidFill>
                <a:srgbClr val="4B86CD"/>
              </a:solidFill>
              <a:ln>
                <a:noFill/>
              </a:ln>
              <a:effectLst/>
            </c:spPr>
            <c:extLst>
              <c:ext xmlns:c16="http://schemas.microsoft.com/office/drawing/2014/chart" uri="{C3380CC4-5D6E-409C-BE32-E72D297353CC}">
                <c16:uniqueId val="{00000005-B3C7-458D-A4BC-129107C8136C}"/>
              </c:ext>
            </c:extLst>
          </c:dPt>
          <c:dPt>
            <c:idx val="3"/>
            <c:invertIfNegative val="0"/>
            <c:bubble3D val="0"/>
            <c:spPr>
              <a:solidFill>
                <a:srgbClr val="4B86CD"/>
              </a:solidFill>
              <a:ln>
                <a:noFill/>
              </a:ln>
              <a:effectLst/>
            </c:spPr>
            <c:extLst>
              <c:ext xmlns:c16="http://schemas.microsoft.com/office/drawing/2014/chart" uri="{C3380CC4-5D6E-409C-BE32-E72D297353CC}">
                <c16:uniqueId val="{00000007-B3C7-458D-A4BC-129107C8136C}"/>
              </c:ext>
            </c:extLst>
          </c:dPt>
          <c:dPt>
            <c:idx val="4"/>
            <c:invertIfNegative val="0"/>
            <c:bubble3D val="0"/>
            <c:spPr>
              <a:solidFill>
                <a:srgbClr val="FF0000"/>
              </a:solidFill>
              <a:ln>
                <a:noFill/>
              </a:ln>
              <a:effectLst/>
            </c:spPr>
            <c:extLst>
              <c:ext xmlns:c16="http://schemas.microsoft.com/office/drawing/2014/chart" uri="{C3380CC4-5D6E-409C-BE32-E72D297353CC}">
                <c16:uniqueId val="{00000009-B3C7-458D-A4BC-129107C8136C}"/>
              </c:ext>
            </c:extLst>
          </c:dPt>
          <c:dPt>
            <c:idx val="5"/>
            <c:invertIfNegative val="0"/>
            <c:bubble3D val="0"/>
            <c:spPr>
              <a:solidFill>
                <a:srgbClr val="4B86CD"/>
              </a:solidFill>
              <a:ln>
                <a:noFill/>
              </a:ln>
              <a:effectLst/>
            </c:spPr>
            <c:extLst>
              <c:ext xmlns:c16="http://schemas.microsoft.com/office/drawing/2014/chart" uri="{C3380CC4-5D6E-409C-BE32-E72D297353CC}">
                <c16:uniqueId val="{0000000B-B3C7-458D-A4BC-129107C8136C}"/>
              </c:ext>
            </c:extLst>
          </c:dPt>
          <c:dPt>
            <c:idx val="6"/>
            <c:invertIfNegative val="0"/>
            <c:bubble3D val="0"/>
            <c:spPr>
              <a:solidFill>
                <a:srgbClr val="4B86CD"/>
              </a:solidFill>
              <a:ln>
                <a:noFill/>
              </a:ln>
              <a:effectLst/>
            </c:spPr>
            <c:extLst>
              <c:ext xmlns:c16="http://schemas.microsoft.com/office/drawing/2014/chart" uri="{C3380CC4-5D6E-409C-BE32-E72D297353CC}">
                <c16:uniqueId val="{0000000D-B3C7-458D-A4BC-129107C8136C}"/>
              </c:ext>
            </c:extLst>
          </c:dPt>
          <c:dPt>
            <c:idx val="7"/>
            <c:invertIfNegative val="0"/>
            <c:bubble3D val="0"/>
            <c:spPr>
              <a:solidFill>
                <a:srgbClr val="4B86CD"/>
              </a:solidFill>
              <a:ln>
                <a:noFill/>
              </a:ln>
              <a:effectLst/>
            </c:spPr>
            <c:extLst>
              <c:ext xmlns:c16="http://schemas.microsoft.com/office/drawing/2014/chart" uri="{C3380CC4-5D6E-409C-BE32-E72D297353CC}">
                <c16:uniqueId val="{0000000F-B3C7-458D-A4BC-129107C8136C}"/>
              </c:ext>
            </c:extLst>
          </c:dPt>
          <c:dPt>
            <c:idx val="8"/>
            <c:invertIfNegative val="0"/>
            <c:bubble3D val="0"/>
            <c:spPr>
              <a:solidFill>
                <a:srgbClr val="4B86CD"/>
              </a:solidFill>
              <a:ln>
                <a:noFill/>
              </a:ln>
              <a:effectLst/>
            </c:spPr>
            <c:extLst>
              <c:ext xmlns:c16="http://schemas.microsoft.com/office/drawing/2014/chart" uri="{C3380CC4-5D6E-409C-BE32-E72D297353CC}">
                <c16:uniqueId val="{00000011-B3C7-458D-A4BC-129107C8136C}"/>
              </c:ext>
            </c:extLst>
          </c:dPt>
          <c:dPt>
            <c:idx val="9"/>
            <c:invertIfNegative val="0"/>
            <c:bubble3D val="0"/>
            <c:spPr>
              <a:solidFill>
                <a:srgbClr val="4B86CD"/>
              </a:solidFill>
              <a:ln>
                <a:noFill/>
              </a:ln>
              <a:effectLst/>
            </c:spPr>
            <c:extLst>
              <c:ext xmlns:c16="http://schemas.microsoft.com/office/drawing/2014/chart" uri="{C3380CC4-5D6E-409C-BE32-E72D297353CC}">
                <c16:uniqueId val="{00000013-B3C7-458D-A4BC-129107C8136C}"/>
              </c:ext>
            </c:extLst>
          </c:dPt>
          <c:dPt>
            <c:idx val="10"/>
            <c:invertIfNegative val="0"/>
            <c:bubble3D val="0"/>
            <c:spPr>
              <a:solidFill>
                <a:srgbClr val="4B86CD"/>
              </a:solidFill>
              <a:ln>
                <a:noFill/>
              </a:ln>
              <a:effectLst/>
            </c:spPr>
            <c:extLst>
              <c:ext xmlns:c16="http://schemas.microsoft.com/office/drawing/2014/chart" uri="{C3380CC4-5D6E-409C-BE32-E72D297353CC}">
                <c16:uniqueId val="{00000015-B3C7-458D-A4BC-129107C8136C}"/>
              </c:ext>
            </c:extLst>
          </c:dPt>
          <c:dPt>
            <c:idx val="11"/>
            <c:invertIfNegative val="0"/>
            <c:bubble3D val="0"/>
            <c:spPr>
              <a:solidFill>
                <a:srgbClr val="4B86CD"/>
              </a:solidFill>
              <a:ln>
                <a:noFill/>
              </a:ln>
              <a:effectLst/>
            </c:spPr>
            <c:extLst>
              <c:ext xmlns:c16="http://schemas.microsoft.com/office/drawing/2014/chart" uri="{C3380CC4-5D6E-409C-BE32-E72D297353CC}">
                <c16:uniqueId val="{00000017-B3C7-458D-A4BC-129107C8136C}"/>
              </c:ext>
            </c:extLst>
          </c:dPt>
          <c:dPt>
            <c:idx val="12"/>
            <c:invertIfNegative val="0"/>
            <c:bubble3D val="0"/>
            <c:spPr>
              <a:solidFill>
                <a:srgbClr val="4B86CD"/>
              </a:solidFill>
              <a:ln>
                <a:noFill/>
              </a:ln>
              <a:effectLst/>
            </c:spPr>
            <c:extLst>
              <c:ext xmlns:c16="http://schemas.microsoft.com/office/drawing/2014/chart" uri="{C3380CC4-5D6E-409C-BE32-E72D297353CC}">
                <c16:uniqueId val="{00000019-B3C7-458D-A4BC-129107C8136C}"/>
              </c:ext>
            </c:extLst>
          </c:dPt>
          <c:dPt>
            <c:idx val="13"/>
            <c:invertIfNegative val="0"/>
            <c:bubble3D val="0"/>
            <c:spPr>
              <a:solidFill>
                <a:srgbClr val="4B86CD"/>
              </a:solidFill>
              <a:ln>
                <a:noFill/>
              </a:ln>
              <a:effectLst/>
            </c:spPr>
            <c:extLst>
              <c:ext xmlns:c16="http://schemas.microsoft.com/office/drawing/2014/chart" uri="{C3380CC4-5D6E-409C-BE32-E72D297353CC}">
                <c16:uniqueId val="{0000001B-B3C7-458D-A4BC-129107C8136C}"/>
              </c:ext>
            </c:extLst>
          </c:dPt>
          <c:dPt>
            <c:idx val="14"/>
            <c:invertIfNegative val="0"/>
            <c:bubble3D val="0"/>
            <c:spPr>
              <a:solidFill>
                <a:srgbClr val="4B86CD"/>
              </a:solidFill>
              <a:ln>
                <a:noFill/>
              </a:ln>
              <a:effectLst/>
            </c:spPr>
            <c:extLst>
              <c:ext xmlns:c16="http://schemas.microsoft.com/office/drawing/2014/chart" uri="{C3380CC4-5D6E-409C-BE32-E72D297353CC}">
                <c16:uniqueId val="{0000001D-B3C7-458D-A4BC-129107C8136C}"/>
              </c:ext>
            </c:extLst>
          </c:dPt>
          <c:dPt>
            <c:idx val="15"/>
            <c:invertIfNegative val="0"/>
            <c:bubble3D val="0"/>
            <c:spPr>
              <a:solidFill>
                <a:srgbClr val="4B86CD"/>
              </a:solidFill>
              <a:ln>
                <a:noFill/>
              </a:ln>
              <a:effectLst/>
            </c:spPr>
            <c:extLst>
              <c:ext xmlns:c16="http://schemas.microsoft.com/office/drawing/2014/chart" uri="{C3380CC4-5D6E-409C-BE32-E72D297353CC}">
                <c16:uniqueId val="{0000001F-B3C7-458D-A4BC-129107C8136C}"/>
              </c:ext>
            </c:extLst>
          </c:dPt>
          <c:dPt>
            <c:idx val="16"/>
            <c:invertIfNegative val="0"/>
            <c:bubble3D val="0"/>
            <c:spPr>
              <a:solidFill>
                <a:srgbClr val="4B86CD"/>
              </a:solidFill>
              <a:ln>
                <a:noFill/>
              </a:ln>
              <a:effectLst/>
            </c:spPr>
            <c:extLst>
              <c:ext xmlns:c16="http://schemas.microsoft.com/office/drawing/2014/chart" uri="{C3380CC4-5D6E-409C-BE32-E72D297353CC}">
                <c16:uniqueId val="{00000021-B3C7-458D-A4BC-129107C8136C}"/>
              </c:ext>
            </c:extLst>
          </c:dPt>
          <c:dPt>
            <c:idx val="17"/>
            <c:invertIfNegative val="0"/>
            <c:bubble3D val="0"/>
            <c:spPr>
              <a:solidFill>
                <a:srgbClr val="4B86CD"/>
              </a:solidFill>
              <a:ln>
                <a:noFill/>
              </a:ln>
              <a:effectLst/>
            </c:spPr>
            <c:extLst>
              <c:ext xmlns:c16="http://schemas.microsoft.com/office/drawing/2014/chart" uri="{C3380CC4-5D6E-409C-BE32-E72D297353CC}">
                <c16:uniqueId val="{00000023-B3C7-458D-A4BC-129107C8136C}"/>
              </c:ext>
            </c:extLst>
          </c:dPt>
          <c:dPt>
            <c:idx val="18"/>
            <c:invertIfNegative val="0"/>
            <c:bubble3D val="0"/>
            <c:spPr>
              <a:solidFill>
                <a:srgbClr val="4B86CD"/>
              </a:solidFill>
              <a:ln>
                <a:noFill/>
              </a:ln>
              <a:effectLst/>
            </c:spPr>
            <c:extLst>
              <c:ext xmlns:c16="http://schemas.microsoft.com/office/drawing/2014/chart" uri="{C3380CC4-5D6E-409C-BE32-E72D297353CC}">
                <c16:uniqueId val="{00000025-B3C7-458D-A4BC-129107C8136C}"/>
              </c:ext>
            </c:extLst>
          </c:dPt>
          <c:val>
            <c:numRef>
              <c:f>Waterfall!$A$2:$A$20</c:f>
              <c:numCache>
                <c:formatCode>General</c:formatCode>
                <c:ptCount val="19"/>
                <c:pt idx="0">
                  <c:v>75</c:v>
                </c:pt>
                <c:pt idx="1">
                  <c:v>40</c:v>
                </c:pt>
                <c:pt idx="2">
                  <c:v>-40</c:v>
                </c:pt>
                <c:pt idx="3">
                  <c:v>-49</c:v>
                </c:pt>
                <c:pt idx="4">
                  <c:v>-57</c:v>
                </c:pt>
                <c:pt idx="5">
                  <c:v>-60</c:v>
                </c:pt>
                <c:pt idx="6">
                  <c:v>-76</c:v>
                </c:pt>
                <c:pt idx="7">
                  <c:v>-78</c:v>
                </c:pt>
                <c:pt idx="8">
                  <c:v>-100</c:v>
                </c:pt>
                <c:pt idx="9">
                  <c:v>-100</c:v>
                </c:pt>
                <c:pt idx="10">
                  <c:v>-100</c:v>
                </c:pt>
                <c:pt idx="11">
                  <c:v>-100</c:v>
                </c:pt>
                <c:pt idx="12">
                  <c:v>-100</c:v>
                </c:pt>
                <c:pt idx="13">
                  <c:v>-100</c:v>
                </c:pt>
                <c:pt idx="14">
                  <c:v>-100</c:v>
                </c:pt>
                <c:pt idx="15">
                  <c:v>-100</c:v>
                </c:pt>
                <c:pt idx="16">
                  <c:v>-100</c:v>
                </c:pt>
                <c:pt idx="17">
                  <c:v>-100</c:v>
                </c:pt>
                <c:pt idx="18">
                  <c:v>-100</c:v>
                </c:pt>
              </c:numCache>
            </c:numRef>
          </c:val>
          <c:extLst>
            <c:ext xmlns:c16="http://schemas.microsoft.com/office/drawing/2014/chart" uri="{C3380CC4-5D6E-409C-BE32-E72D297353CC}">
              <c16:uniqueId val="{00000026-B3C7-458D-A4BC-129107C8136C}"/>
            </c:ext>
          </c:extLst>
        </c:ser>
        <c:dLbls>
          <c:showLegendKey val="0"/>
          <c:showVal val="0"/>
          <c:showCatName val="0"/>
          <c:showSerName val="0"/>
          <c:showPercent val="0"/>
          <c:showBubbleSize val="0"/>
        </c:dLbls>
        <c:gapWidth val="75"/>
        <c:overlap val="-27"/>
        <c:axId val="992835471"/>
        <c:axId val="1091639423"/>
      </c:barChart>
      <c:catAx>
        <c:axId val="992835471"/>
        <c:scaling>
          <c:orientation val="minMax"/>
        </c:scaling>
        <c:delete val="1"/>
        <c:axPos val="b"/>
        <c:majorTickMark val="none"/>
        <c:minorTickMark val="none"/>
        <c:tickLblPos val="nextTo"/>
        <c:crossAx val="1091639423"/>
        <c:crosses val="autoZero"/>
        <c:auto val="1"/>
        <c:lblAlgn val="ctr"/>
        <c:lblOffset val="100"/>
        <c:noMultiLvlLbl val="0"/>
      </c:catAx>
      <c:valAx>
        <c:axId val="1091639423"/>
        <c:scaling>
          <c:orientation val="minMax"/>
          <c:min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99283547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40DE941-9EF3-7345-B5DA-E79AF9D4D343}" type="datetimeFigureOut">
              <a:rPr lang="en-US" smtClean="0"/>
              <a:t>9/7/22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E8A7A3F-0220-C144-BF8E-FD786426934A}" type="slidenum">
              <a:rPr lang="en-US" smtClean="0"/>
              <a:t>‹#›</a:t>
            </a:fld>
            <a:endParaRPr lang="en-US"/>
          </a:p>
        </p:txBody>
      </p:sp>
    </p:spTree>
    <p:extLst>
      <p:ext uri="{BB962C8B-B14F-4D97-AF65-F5344CB8AC3E}">
        <p14:creationId xmlns:p14="http://schemas.microsoft.com/office/powerpoint/2010/main" val="31194267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slide" Target="../slides/slide10.xml"/><Relationship Id="rId4"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tags" Target="../tags/tag4.xml"/><Relationship Id="rId5" Type="http://schemas.openxmlformats.org/officeDocument/2006/relationships/slide" Target="../slides/slide11.xml"/><Relationship Id="rId4"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4D9E9D-93A9-4E6A-8E42-DC0055A8528E}" type="slidenum">
              <a:rPr lang="en-US" smtClean="0"/>
              <a:t>2</a:t>
            </a:fld>
            <a:endParaRPr lang="en-US" dirty="0"/>
          </a:p>
        </p:txBody>
      </p:sp>
    </p:spTree>
    <p:extLst>
      <p:ext uri="{BB962C8B-B14F-4D97-AF65-F5344CB8AC3E}">
        <p14:creationId xmlns:p14="http://schemas.microsoft.com/office/powerpoint/2010/main" val="15430023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4D9E9D-93A9-4E6A-8E42-DC0055A8528E}" type="slidenum">
              <a:rPr lang="en-US" smtClean="0"/>
              <a:t>3</a:t>
            </a:fld>
            <a:endParaRPr lang="en-US" dirty="0"/>
          </a:p>
        </p:txBody>
      </p:sp>
    </p:spTree>
    <p:extLst>
      <p:ext uri="{BB962C8B-B14F-4D97-AF65-F5344CB8AC3E}">
        <p14:creationId xmlns:p14="http://schemas.microsoft.com/office/powerpoint/2010/main" val="6354599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4D9E9D-93A9-4E6A-8E42-DC0055A8528E}" type="slidenum">
              <a:rPr lang="en-US" smtClean="0"/>
              <a:t>4</a:t>
            </a:fld>
            <a:endParaRPr lang="en-US" dirty="0"/>
          </a:p>
        </p:txBody>
      </p:sp>
    </p:spTree>
    <p:extLst>
      <p:ext uri="{BB962C8B-B14F-4D97-AF65-F5344CB8AC3E}">
        <p14:creationId xmlns:p14="http://schemas.microsoft.com/office/powerpoint/2010/main" val="22392028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4D9E9D-93A9-4E6A-8E42-DC0055A8528E}" type="slidenum">
              <a:rPr lang="en-US" smtClean="0"/>
              <a:t>5</a:t>
            </a:fld>
            <a:endParaRPr lang="en-US" dirty="0"/>
          </a:p>
        </p:txBody>
      </p:sp>
    </p:spTree>
    <p:extLst>
      <p:ext uri="{BB962C8B-B14F-4D97-AF65-F5344CB8AC3E}">
        <p14:creationId xmlns:p14="http://schemas.microsoft.com/office/powerpoint/2010/main" val="15928021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E32325A9-4622-F0BF-2B6D-1D79FC7381D4}"/>
              </a:ext>
            </a:extLst>
          </p:cNvPr>
          <p:cNvSpPr>
            <a:spLocks noGrp="1" noRot="1" noChangeAspect="1" noChangeArrowheads="1" noTextEdit="1"/>
          </p:cNvSpPr>
          <p:nvPr>
            <p:ph type="sldImg"/>
            <p:custDataLst>
              <p:tags r:id="rId1"/>
            </p:custDataLst>
          </p:nvPr>
        </p:nvSpPr>
        <p:spPr>
          <a:ln cap="flat">
            <a:headEnd type="none" w="med" len="med"/>
            <a:tailEnd type="none" w="med" len="med"/>
          </a:ln>
        </p:spPr>
      </p:sp>
      <p:sp>
        <p:nvSpPr>
          <p:cNvPr id="6147" name="Notes Placeholder 2">
            <a:extLst>
              <a:ext uri="{FF2B5EF4-FFF2-40B4-BE49-F238E27FC236}">
                <a16:creationId xmlns:a16="http://schemas.microsoft.com/office/drawing/2014/main" id="{B1B52403-D5A8-1E4E-3A98-6D6454DF589A}"/>
              </a:ext>
            </a:extLst>
          </p:cNvPr>
          <p:cNvSpPr>
            <a:spLocks noGrp="1" noChangeArrowheads="1"/>
          </p:cNvSpPr>
          <p:nvPr>
            <p:ph type="body" idx="1"/>
            <p:custDataLst>
              <p:tags r:id="rId2"/>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ltLang="en-US" b="1">
                <a:latin typeface="Helvetica" pitchFamily="2" charset="0"/>
                <a:ea typeface="ＭＳ Ｐゴシック" panose="020B0600070205080204" pitchFamily="34" charset="-128"/>
              </a:rPr>
              <a:t>Figure </a:t>
            </a:r>
            <a:r>
              <a:rPr lang="en-US" altLang="en-US" sz="1300" b="1">
                <a:latin typeface="Helvetica" pitchFamily="2" charset="0"/>
                <a:ea typeface="ＭＳ Ｐゴシック" panose="020B0600070205080204" pitchFamily="34" charset="-128"/>
              </a:rPr>
              <a:t>Legend</a:t>
            </a:r>
            <a:r>
              <a:rPr lang="en-US" altLang="en-US" b="1">
                <a:latin typeface="Helvetica" pitchFamily="2" charset="0"/>
                <a:ea typeface="ＭＳ Ｐゴシック" panose="020B0600070205080204" pitchFamily="34" charset="-128"/>
              </a:rPr>
              <a:t>:</a:t>
            </a:r>
          </a:p>
          <a:p>
            <a:endParaRPr lang="en-US" altLang="en-US">
              <a:latin typeface="Helvetica" pitchFamily="2" charset="0"/>
              <a:ea typeface="Helvetica" pitchFamily="2" charset="0"/>
              <a:cs typeface="Helvetica" pitchFamily="2" charset="0"/>
            </a:endParaRPr>
          </a:p>
        </p:txBody>
      </p:sp>
      <p:sp>
        <p:nvSpPr>
          <p:cNvPr id="6148" name="Slide Number Placeholder 3">
            <a:extLst>
              <a:ext uri="{FF2B5EF4-FFF2-40B4-BE49-F238E27FC236}">
                <a16:creationId xmlns:a16="http://schemas.microsoft.com/office/drawing/2014/main" id="{2E67865C-4B96-9540-0A11-3F5778ABD54B}"/>
              </a:ext>
            </a:extLst>
          </p:cNvPr>
          <p:cNvSpPr>
            <a:spLocks noGrp="1" noChangeArrowheads="1"/>
          </p:cNvSpPr>
          <p:nvPr>
            <p:ph type="sldNum" sz="quarter" idx="5"/>
            <p:custDataLst>
              <p:tags r:id="rId3"/>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eaLnBrk="1" hangingPunct="1"/>
            <a:fld id="{1DE54F1A-5F1E-D94A-B1FE-F5815C6BEE91}" type="slidenum">
              <a:rPr lang="en-US" altLang="en-US"/>
              <a:pPr eaLnBrk="1" hangingPunct="1"/>
              <a:t>10</a:t>
            </a:fld>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EED6FB91-2D6A-1D8D-E724-3276C7A20D34}"/>
              </a:ext>
            </a:extLst>
          </p:cNvPr>
          <p:cNvSpPr>
            <a:spLocks noGrp="1" noRot="1" noChangeAspect="1" noChangeArrowheads="1" noTextEdit="1"/>
          </p:cNvSpPr>
          <p:nvPr>
            <p:ph type="sldImg"/>
            <p:custDataLst>
              <p:tags r:id="rId1"/>
            </p:custDataLst>
          </p:nvPr>
        </p:nvSpPr>
        <p:spPr>
          <a:ln cap="flat">
            <a:headEnd type="none" w="med" len="med"/>
            <a:tailEnd type="none" w="med" len="med"/>
          </a:ln>
        </p:spPr>
      </p:sp>
      <p:sp>
        <p:nvSpPr>
          <p:cNvPr id="6147" name="Notes Placeholder 2">
            <a:extLst>
              <a:ext uri="{FF2B5EF4-FFF2-40B4-BE49-F238E27FC236}">
                <a16:creationId xmlns:a16="http://schemas.microsoft.com/office/drawing/2014/main" id="{29234056-FC26-DE3B-8285-D27C48B8EF6E}"/>
              </a:ext>
            </a:extLst>
          </p:cNvPr>
          <p:cNvSpPr>
            <a:spLocks noGrp="1" noChangeArrowheads="1"/>
          </p:cNvSpPr>
          <p:nvPr>
            <p:ph type="body" idx="1"/>
            <p:custDataLst>
              <p:tags r:id="rId2"/>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ltLang="en-US" b="1">
                <a:latin typeface="Helvetica" pitchFamily="2" charset="0"/>
                <a:ea typeface="ＭＳ Ｐゴシック" panose="020B0600070205080204" pitchFamily="34" charset="-128"/>
              </a:rPr>
              <a:t>Figure </a:t>
            </a:r>
            <a:r>
              <a:rPr lang="en-US" altLang="en-US" sz="1300" b="1">
                <a:latin typeface="Helvetica" pitchFamily="2" charset="0"/>
                <a:ea typeface="ＭＳ Ｐゴシック" panose="020B0600070205080204" pitchFamily="34" charset="-128"/>
              </a:rPr>
              <a:t>Legend</a:t>
            </a:r>
            <a:r>
              <a:rPr lang="en-US" altLang="en-US" b="1">
                <a:latin typeface="Helvetica" pitchFamily="2" charset="0"/>
                <a:ea typeface="ＭＳ Ｐゴシック" panose="020B0600070205080204" pitchFamily="34" charset="-128"/>
              </a:rPr>
              <a:t>:</a:t>
            </a:r>
          </a:p>
          <a:p>
            <a:endParaRPr lang="en-US" altLang="en-US">
              <a:latin typeface="Helvetica" pitchFamily="2" charset="0"/>
              <a:ea typeface="Helvetica" pitchFamily="2" charset="0"/>
              <a:cs typeface="Helvetica" pitchFamily="2" charset="0"/>
            </a:endParaRPr>
          </a:p>
        </p:txBody>
      </p:sp>
      <p:sp>
        <p:nvSpPr>
          <p:cNvPr id="6148" name="Slide Number Placeholder 3">
            <a:extLst>
              <a:ext uri="{FF2B5EF4-FFF2-40B4-BE49-F238E27FC236}">
                <a16:creationId xmlns:a16="http://schemas.microsoft.com/office/drawing/2014/main" id="{3F1B4A84-1C35-2954-7125-CBCD932E55E7}"/>
              </a:ext>
            </a:extLst>
          </p:cNvPr>
          <p:cNvSpPr>
            <a:spLocks noGrp="1" noChangeArrowheads="1"/>
          </p:cNvSpPr>
          <p:nvPr>
            <p:ph type="sldNum" sz="quarter" idx="5"/>
            <p:custDataLst>
              <p:tags r:id="rId3"/>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eaLnBrk="1" hangingPunct="1"/>
            <a:fld id="{7A717FF3-B919-3B46-AE79-C1F1E05EB346}" type="slidenum">
              <a:rPr lang="en-US" altLang="en-US"/>
              <a:pPr eaLnBrk="1" hangingPunct="1"/>
              <a:t>11</a:t>
            </a:fld>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Slide Image Placeholder 1"/>
          <p:cNvSpPr>
            <a:spLocks noGrp="1" noRot="1" noChangeAspect="1"/>
          </p:cNvSpPr>
          <p:nvPr>
            <p:ph type="sldImg"/>
          </p:nvPr>
        </p:nvSpPr>
        <p:spPr bwMode="auto">
          <a:xfrm>
            <a:off x="406400" y="696913"/>
            <a:ext cx="6197600" cy="348615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5058" name="Notes Placeholder 2"/>
          <p:cNvSpPr>
            <a:spLocks noGrp="1"/>
          </p:cNvSpPr>
          <p:nvPr>
            <p:ph type="body" idx="1"/>
          </p:nvPr>
        </p:nvSpPr>
        <p:spPr bwMode="auto">
          <a:xfrm>
            <a:off x="514350" y="4413542"/>
            <a:ext cx="6089650" cy="412527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dirty="0">
                <a:latin typeface="Calibri" charset="0"/>
              </a:rPr>
              <a:t>That preclinical work led to the clinical trial I am presenting today. This is the treatment schema.</a:t>
            </a:r>
          </a:p>
          <a:p>
            <a:pPr eaLnBrk="1" hangingPunct="1">
              <a:spcBef>
                <a:spcPct val="0"/>
              </a:spcBef>
            </a:pPr>
            <a:endParaRPr lang="en-US" dirty="0">
              <a:latin typeface="Calibri" charset="0"/>
            </a:endParaRPr>
          </a:p>
          <a:p>
            <a:pPr eaLnBrk="1" hangingPunct="1">
              <a:spcBef>
                <a:spcPct val="0"/>
              </a:spcBef>
            </a:pPr>
            <a:r>
              <a:rPr lang="en-US" dirty="0">
                <a:latin typeface="Calibri" charset="0"/>
              </a:rPr>
              <a:t>1. Cord blood-derived NK cells are manufactured over 2 weeks in our GMP lab, during which time they are preactivated with cytokines (IL-12, IL-15 and IL-18) and expanded with universal antigen presenting cells and, at the end of the 2 weeks, incubated over 1 hour with AFM13.</a:t>
            </a:r>
          </a:p>
          <a:p>
            <a:pPr eaLnBrk="1" hangingPunct="1">
              <a:spcBef>
                <a:spcPct val="0"/>
              </a:spcBef>
            </a:pPr>
            <a:endParaRPr lang="en-US" dirty="0">
              <a:latin typeface="Calibri" charset="0"/>
            </a:endParaRPr>
          </a:p>
          <a:p>
            <a:pPr eaLnBrk="1" hangingPunct="1">
              <a:spcBef>
                <a:spcPct val="0"/>
              </a:spcBef>
            </a:pPr>
            <a:r>
              <a:rPr lang="en-US" dirty="0">
                <a:latin typeface="Calibri" charset="0"/>
              </a:rPr>
              <a:t>2. During those 2 weeks patients receive lymphodepleting chemotherapy with fludarabine and cyclophosphamide. These drugs are not intended to treat the lymphoma, but rather to increase the persistence of the infused NK cells through suppression of the patient’s own immune cells </a:t>
            </a:r>
          </a:p>
          <a:p>
            <a:pPr eaLnBrk="1" hangingPunct="1">
              <a:spcBef>
                <a:spcPct val="0"/>
              </a:spcBef>
            </a:pPr>
            <a:endParaRPr lang="en-US" dirty="0">
              <a:latin typeface="Calibri" charset="0"/>
            </a:endParaRPr>
          </a:p>
          <a:p>
            <a:pPr eaLnBrk="1" hangingPunct="1">
              <a:spcBef>
                <a:spcPct val="0"/>
              </a:spcBef>
            </a:pPr>
            <a:r>
              <a:rPr lang="en-US" dirty="0">
                <a:latin typeface="Calibri" charset="0"/>
              </a:rPr>
              <a:t>3. Two days after the end of chemotherapy patients are infused the AFM13-loaded NK cells and then they receive 3 weekly IV doses of AFM13 alone. This is based on our preclinical work where we saw that the off rate of AFM13 on the surface of NK cells is about a week. </a:t>
            </a:r>
          </a:p>
          <a:p>
            <a:pPr eaLnBrk="1" hangingPunct="1">
              <a:spcBef>
                <a:spcPct val="0"/>
              </a:spcBef>
            </a:pPr>
            <a:endParaRPr lang="en-US" dirty="0">
              <a:latin typeface="Calibri" charset="0"/>
            </a:endParaRPr>
          </a:p>
          <a:p>
            <a:pPr eaLnBrk="1" hangingPunct="1">
              <a:spcBef>
                <a:spcPct val="0"/>
              </a:spcBef>
            </a:pPr>
            <a:r>
              <a:rPr lang="en-US" dirty="0">
                <a:latin typeface="Calibri" charset="0"/>
              </a:rPr>
              <a:t>4. This constitutes 1 cycle of treatment, and patients receive 2 cycles. </a:t>
            </a:r>
          </a:p>
          <a:p>
            <a:pPr eaLnBrk="1" hangingPunct="1">
              <a:spcBef>
                <a:spcPct val="0"/>
              </a:spcBef>
            </a:pPr>
            <a:endParaRPr lang="en-US" dirty="0">
              <a:latin typeface="Calibri" charset="0"/>
            </a:endParaRPr>
          </a:p>
          <a:p>
            <a:pPr eaLnBrk="1" hangingPunct="1">
              <a:spcBef>
                <a:spcPct val="0"/>
              </a:spcBef>
            </a:pPr>
            <a:r>
              <a:rPr lang="en-US" dirty="0">
                <a:latin typeface="Calibri" charset="0"/>
              </a:rPr>
              <a:t>5. And in this phase 1 trial we have escalated the dose of NK cells per cycle per patients from 1 x 10^6/Kg to 1x 10^8/Kg. Each patient received the same dose in both cycles.</a:t>
            </a:r>
          </a:p>
        </p:txBody>
      </p:sp>
      <p:sp>
        <p:nvSpPr>
          <p:cNvPr id="4505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57066" indent="-291179" eaLnBrk="0" hangingPunct="0">
              <a:defRPr sz="2400">
                <a:solidFill>
                  <a:schemeClr val="tx1"/>
                </a:solidFill>
                <a:latin typeface="Calibri" charset="0"/>
                <a:ea typeface="ＭＳ Ｐゴシック" charset="0"/>
              </a:defRPr>
            </a:lvl2pPr>
            <a:lvl3pPr marL="1164717" indent="-232943" eaLnBrk="0" hangingPunct="0">
              <a:defRPr sz="2400">
                <a:solidFill>
                  <a:schemeClr val="tx1"/>
                </a:solidFill>
                <a:latin typeface="Calibri" charset="0"/>
                <a:ea typeface="ＭＳ Ｐゴシック" charset="0"/>
              </a:defRPr>
            </a:lvl3pPr>
            <a:lvl4pPr marL="1630604" indent="-232943" eaLnBrk="0" hangingPunct="0">
              <a:defRPr sz="2400">
                <a:solidFill>
                  <a:schemeClr val="tx1"/>
                </a:solidFill>
                <a:latin typeface="Calibri" charset="0"/>
                <a:ea typeface="ＭＳ Ｐゴシック" charset="0"/>
              </a:defRPr>
            </a:lvl4pPr>
            <a:lvl5pPr marL="2096491" indent="-232943" eaLnBrk="0" hangingPunct="0">
              <a:defRPr sz="2400">
                <a:solidFill>
                  <a:schemeClr val="tx1"/>
                </a:solidFill>
                <a:latin typeface="Calibri" charset="0"/>
                <a:ea typeface="ＭＳ Ｐゴシック" charset="0"/>
              </a:defRPr>
            </a:lvl5pPr>
            <a:lvl6pPr marL="2562377" indent="-232943" eaLnBrk="0" fontAlgn="base" hangingPunct="0">
              <a:spcBef>
                <a:spcPct val="0"/>
              </a:spcBef>
              <a:spcAft>
                <a:spcPct val="0"/>
              </a:spcAft>
              <a:defRPr sz="2400">
                <a:solidFill>
                  <a:schemeClr val="tx1"/>
                </a:solidFill>
                <a:latin typeface="Calibri" charset="0"/>
                <a:ea typeface="ＭＳ Ｐゴシック" charset="0"/>
              </a:defRPr>
            </a:lvl6pPr>
            <a:lvl7pPr marL="3028264" indent="-232943" eaLnBrk="0" fontAlgn="base" hangingPunct="0">
              <a:spcBef>
                <a:spcPct val="0"/>
              </a:spcBef>
              <a:spcAft>
                <a:spcPct val="0"/>
              </a:spcAft>
              <a:defRPr sz="2400">
                <a:solidFill>
                  <a:schemeClr val="tx1"/>
                </a:solidFill>
                <a:latin typeface="Calibri" charset="0"/>
                <a:ea typeface="ＭＳ Ｐゴシック" charset="0"/>
              </a:defRPr>
            </a:lvl7pPr>
            <a:lvl8pPr marL="3494151" indent="-232943" eaLnBrk="0" fontAlgn="base" hangingPunct="0">
              <a:spcBef>
                <a:spcPct val="0"/>
              </a:spcBef>
              <a:spcAft>
                <a:spcPct val="0"/>
              </a:spcAft>
              <a:defRPr sz="2400">
                <a:solidFill>
                  <a:schemeClr val="tx1"/>
                </a:solidFill>
                <a:latin typeface="Calibri" charset="0"/>
                <a:ea typeface="ＭＳ Ｐゴシック" charset="0"/>
              </a:defRPr>
            </a:lvl8pPr>
            <a:lvl9pPr marL="3960038" indent="-232943"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DA5FCE99-6605-D046-AAA1-0876E5505B0E}" type="slidenum">
              <a:rPr lang="en-US" sz="1200"/>
              <a:pPr eaLnBrk="1" fontAlgn="base" hangingPunct="1">
                <a:spcBef>
                  <a:spcPct val="0"/>
                </a:spcBef>
                <a:spcAft>
                  <a:spcPct val="0"/>
                </a:spcAft>
              </a:pPr>
              <a:t>24</a:t>
            </a:fld>
            <a:endParaRPr lang="en-US" sz="1200"/>
          </a:p>
        </p:txBody>
      </p:sp>
      <p:sp>
        <p:nvSpPr>
          <p:cNvPr id="2" name="Date Placeholder 1">
            <a:extLst>
              <a:ext uri="{FF2B5EF4-FFF2-40B4-BE49-F238E27FC236}">
                <a16:creationId xmlns:a16="http://schemas.microsoft.com/office/drawing/2014/main" id="{112E2888-688E-4172-8E64-4679F81B62C2}"/>
              </a:ext>
            </a:extLst>
          </p:cNvPr>
          <p:cNvSpPr>
            <a:spLocks noGrp="1"/>
          </p:cNvSpPr>
          <p:nvPr>
            <p:ph type="dt" idx="1"/>
          </p:nvPr>
        </p:nvSpPr>
        <p:spPr/>
        <p:txBody>
          <a:bodyPr/>
          <a:lstStyle/>
          <a:p>
            <a:fld id="{F8C165E0-12F6-4DEB-B416-C2834D3D6B3A}" type="datetime1">
              <a:rPr lang="en-US" smtClean="0"/>
              <a:t>9/7/22</a:t>
            </a:fld>
            <a:endParaRPr lang="en-US"/>
          </a:p>
        </p:txBody>
      </p:sp>
    </p:spTree>
    <p:extLst>
      <p:ext uri="{BB962C8B-B14F-4D97-AF65-F5344CB8AC3E}">
        <p14:creationId xmlns:p14="http://schemas.microsoft.com/office/powerpoint/2010/main" val="18194752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90154" y="4473892"/>
            <a:ext cx="5608320" cy="3660458"/>
          </a:xfrm>
        </p:spPr>
        <p:txBody>
          <a:bodyPr/>
          <a:lstStyle/>
          <a:p>
            <a:r>
              <a:rPr lang="en-US" dirty="0"/>
              <a:t>Responses were evaluated by PET-CT using Lyric criteria on day 28 of each cycle.</a:t>
            </a:r>
          </a:p>
          <a:p>
            <a:endParaRPr lang="en-US" dirty="0"/>
          </a:p>
          <a:p>
            <a:r>
              <a:rPr lang="en-US" dirty="0"/>
              <a:t>19 patients of the 22 currently enrolled have undergone evaluation of response after 2 cycles. 17 of them responded, with 10 CR and 7 PR, for an ORR of 89.5% and a CR rate of 53%.</a:t>
            </a:r>
          </a:p>
          <a:p>
            <a:endParaRPr lang="en-US" dirty="0"/>
          </a:p>
          <a:p>
            <a:r>
              <a:rPr lang="en-US" dirty="0"/>
              <a:t>All 13 patients treated at dose level 3 (the recommended phase 2 dose) responded, with 8 CR and 5 PR.</a:t>
            </a:r>
          </a:p>
          <a:p>
            <a:endParaRPr lang="en-US" dirty="0"/>
          </a:p>
          <a:p>
            <a:r>
              <a:rPr lang="en-US" dirty="0"/>
              <a:t>You can see the responses waterfall plot on the right side of the slide. </a:t>
            </a:r>
          </a:p>
        </p:txBody>
      </p:sp>
      <p:sp>
        <p:nvSpPr>
          <p:cNvPr id="4" name="Slide Number Placeholder 3"/>
          <p:cNvSpPr>
            <a:spLocks noGrp="1"/>
          </p:cNvSpPr>
          <p:nvPr>
            <p:ph type="sldNum" sz="quarter" idx="5"/>
          </p:nvPr>
        </p:nvSpPr>
        <p:spPr/>
        <p:txBody>
          <a:bodyPr/>
          <a:lstStyle/>
          <a:p>
            <a:fld id="{0351D95E-69F9-40CE-AD62-7F71E8901A1F}" type="slidenum">
              <a:rPr lang="en-US" smtClean="0"/>
              <a:t>25</a:t>
            </a:fld>
            <a:endParaRPr lang="en-US"/>
          </a:p>
        </p:txBody>
      </p:sp>
      <p:sp>
        <p:nvSpPr>
          <p:cNvPr id="5" name="Date Placeholder 4">
            <a:extLst>
              <a:ext uri="{FF2B5EF4-FFF2-40B4-BE49-F238E27FC236}">
                <a16:creationId xmlns:a16="http://schemas.microsoft.com/office/drawing/2014/main" id="{106592A8-CF30-4F06-8B8E-D0C73F2D7ED9}"/>
              </a:ext>
            </a:extLst>
          </p:cNvPr>
          <p:cNvSpPr>
            <a:spLocks noGrp="1"/>
          </p:cNvSpPr>
          <p:nvPr>
            <p:ph type="dt" idx="1"/>
          </p:nvPr>
        </p:nvSpPr>
        <p:spPr/>
        <p:txBody>
          <a:bodyPr/>
          <a:lstStyle/>
          <a:p>
            <a:fld id="{508F76A3-92BF-44A2-8FD5-B6E203D328C8}" type="datetime1">
              <a:rPr lang="en-US" smtClean="0"/>
              <a:t>9/7/22</a:t>
            </a:fld>
            <a:endParaRPr lang="en-US"/>
          </a:p>
        </p:txBody>
      </p:sp>
    </p:spTree>
    <p:extLst>
      <p:ext uri="{BB962C8B-B14F-4D97-AF65-F5344CB8AC3E}">
        <p14:creationId xmlns:p14="http://schemas.microsoft.com/office/powerpoint/2010/main" val="6415700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01217-ACBB-FE7B-2F94-7819BCAB821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0BE1672-E58E-A5B7-E6D4-4B49D2FCB98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8A182DA-4AD1-9AF5-8C44-F9850392B0AE}"/>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9F9DB7FB-650B-E1D4-2A49-C5B03BF04A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2604CB-3EFF-EE13-7C73-AAC9AC4DE738}"/>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234576481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BB3D9F-E18A-A883-CC4B-2BAF07E7A8F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4AAE283-8705-93DC-7738-2ED2512EC7B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65F386B-69A0-1C10-51FB-D8F17149CE50}"/>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D0F0332F-3CE3-3774-A59C-A5417D28B77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9D4B528-F15E-59EA-871A-09E58ED77712}"/>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27166630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F64E60-D681-C234-8760-AF6D95B9485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D0DD625-18F3-D290-52BC-F4D82C8E359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2E1CFA-3C18-17CD-40D3-18A36D7B165F}"/>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78742AC9-B90E-BCEA-1940-0FD512FD80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AD6B89-D6FA-9EAC-BD6D-3E6E3A1C5D2E}"/>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3640405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6"/>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7402595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16"/>
        <p:cNvGrpSpPr/>
        <p:nvPr/>
      </p:nvGrpSpPr>
      <p:grpSpPr>
        <a:xfrm>
          <a:off x="0" y="0"/>
          <a:ext cx="0" cy="0"/>
          <a:chOff x="0" y="0"/>
          <a:chExt cx="0" cy="0"/>
        </a:xfrm>
      </p:grpSpPr>
      <p:sp>
        <p:nvSpPr>
          <p:cNvPr id="17" name="Shape 17"/>
          <p:cNvSpPr txBox="1">
            <a:spLocks noGrp="1"/>
          </p:cNvSpPr>
          <p:nvPr>
            <p:ph type="title"/>
          </p:nvPr>
        </p:nvSpPr>
        <p:spPr>
          <a:xfrm>
            <a:off x="415600" y="593367"/>
            <a:ext cx="11360800" cy="763600"/>
          </a:xfrm>
          <a:prstGeom prst="rect">
            <a:avLst/>
          </a:prstGeom>
        </p:spPr>
        <p:txBody>
          <a:bodyPr lIns="91425" tIns="91425" rIns="91425" bIns="91425" anchor="t"/>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18" name="Shape 18"/>
          <p:cNvSpPr txBox="1">
            <a:spLocks noGrp="1"/>
          </p:cNvSpPr>
          <p:nvPr>
            <p:ph type="body" idx="1"/>
          </p:nvPr>
        </p:nvSpPr>
        <p:spPr>
          <a:xfrm>
            <a:off x="415600" y="1536633"/>
            <a:ext cx="11360800" cy="4555200"/>
          </a:xfrm>
          <a:prstGeom prst="rect">
            <a:avLst/>
          </a:prstGeom>
        </p:spPr>
        <p:txBody>
          <a:bodyPr lIns="91425" tIns="91425" rIns="91425" bIns="91425"/>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 name="Shape 19"/>
          <p:cNvSpPr txBox="1">
            <a:spLocks noGrp="1"/>
          </p:cNvSpPr>
          <p:nvPr>
            <p:ph type="sldNum" idx="10"/>
          </p:nvPr>
        </p:nvSpPr>
        <p:spPr>
          <a:xfrm>
            <a:off x="11296658" y="6218772"/>
            <a:ext cx="732367" cy="522817"/>
          </a:xfrm>
        </p:spPr>
        <p:txBody>
          <a:bodyPr wrap="square" lIns="91425" tIns="91425" rIns="91425" bIns="91425" numCol="1" anchorCtr="0" compatLnSpc="1">
            <a:prstTxWarp prst="textNoShape">
              <a:avLst/>
            </a:prstTxWarp>
            <a:noAutofit/>
          </a:bodyPr>
          <a:lstStyle>
            <a:lvl1pPr eaLnBrk="1" fontAlgn="base" hangingPunct="1">
              <a:spcBef>
                <a:spcPct val="0"/>
              </a:spcBef>
              <a:spcAft>
                <a:spcPct val="0"/>
              </a:spcAft>
              <a:defRPr sz="1200">
                <a:solidFill>
                  <a:srgbClr val="898989"/>
                </a:solidFill>
                <a:latin typeface="Calibri" charset="0"/>
                <a:ea typeface="ＭＳ Ｐゴシック" charset="0"/>
                <a:cs typeface="MS PGothic" charset="0"/>
              </a:defRPr>
            </a:lvl1pPr>
            <a:lvl2pPr marL="742931" indent="-285743" eaLnBrk="0" hangingPunct="0">
              <a:defRPr sz="2400">
                <a:solidFill>
                  <a:schemeClr val="tx1"/>
                </a:solidFill>
                <a:latin typeface="Calibri" charset="0"/>
                <a:ea typeface="ＭＳ Ｐゴシック" charset="0"/>
              </a:defRPr>
            </a:lvl2pPr>
            <a:lvl3pPr marL="1142972" indent="-228594" eaLnBrk="0" hangingPunct="0">
              <a:defRPr sz="2400">
                <a:solidFill>
                  <a:schemeClr val="tx1"/>
                </a:solidFill>
                <a:latin typeface="Calibri" charset="0"/>
                <a:ea typeface="ＭＳ Ｐゴシック" charset="0"/>
              </a:defRPr>
            </a:lvl3pPr>
            <a:lvl4pPr marL="1600160" indent="-228594" eaLnBrk="0" hangingPunct="0">
              <a:defRPr sz="2400">
                <a:solidFill>
                  <a:schemeClr val="tx1"/>
                </a:solidFill>
                <a:latin typeface="Calibri" charset="0"/>
                <a:ea typeface="ＭＳ Ｐゴシック" charset="0"/>
              </a:defRPr>
            </a:lvl4pPr>
            <a:lvl5pPr marL="2057348" indent="-228594" eaLnBrk="0" hangingPunct="0">
              <a:defRPr sz="2400">
                <a:solidFill>
                  <a:schemeClr val="tx1"/>
                </a:solidFill>
                <a:latin typeface="Calibri" charset="0"/>
                <a:ea typeface="ＭＳ Ｐゴシック" charset="0"/>
              </a:defRPr>
            </a:lvl5pPr>
            <a:lvl6pPr marL="2514537" indent="-228594" eaLnBrk="0" fontAlgn="base" hangingPunct="0">
              <a:spcBef>
                <a:spcPct val="0"/>
              </a:spcBef>
              <a:spcAft>
                <a:spcPct val="0"/>
              </a:spcAft>
              <a:defRPr sz="2400">
                <a:solidFill>
                  <a:schemeClr val="tx1"/>
                </a:solidFill>
                <a:latin typeface="Calibri" charset="0"/>
                <a:ea typeface="ＭＳ Ｐゴシック" charset="0"/>
              </a:defRPr>
            </a:lvl6pPr>
            <a:lvl7pPr marL="2971726" indent="-228594" eaLnBrk="0" fontAlgn="base" hangingPunct="0">
              <a:spcBef>
                <a:spcPct val="0"/>
              </a:spcBef>
              <a:spcAft>
                <a:spcPct val="0"/>
              </a:spcAft>
              <a:defRPr sz="2400">
                <a:solidFill>
                  <a:schemeClr val="tx1"/>
                </a:solidFill>
                <a:latin typeface="Calibri" charset="0"/>
                <a:ea typeface="ＭＳ Ｐゴシック" charset="0"/>
              </a:defRPr>
            </a:lvl7pPr>
            <a:lvl8pPr marL="3428915" indent="-228594" eaLnBrk="0" fontAlgn="base" hangingPunct="0">
              <a:spcBef>
                <a:spcPct val="0"/>
              </a:spcBef>
              <a:spcAft>
                <a:spcPct val="0"/>
              </a:spcAft>
              <a:defRPr sz="2400">
                <a:solidFill>
                  <a:schemeClr val="tx1"/>
                </a:solidFill>
                <a:latin typeface="Calibri" charset="0"/>
                <a:ea typeface="ＭＳ Ｐゴシック" charset="0"/>
              </a:defRPr>
            </a:lvl8pPr>
            <a:lvl9pPr marL="3886103" indent="-228594" eaLnBrk="0" fontAlgn="base" hangingPunct="0">
              <a:spcBef>
                <a:spcPct val="0"/>
              </a:spcBef>
              <a:spcAft>
                <a:spcPct val="0"/>
              </a:spcAft>
              <a:defRPr sz="2400">
                <a:solidFill>
                  <a:schemeClr val="tx1"/>
                </a:solidFill>
                <a:latin typeface="Calibri" charset="0"/>
                <a:ea typeface="ＭＳ Ｐゴシック" charset="0"/>
              </a:defRPr>
            </a:lvl9pPr>
          </a:lstStyle>
          <a:p>
            <a:pPr>
              <a:defRPr/>
            </a:pPr>
            <a:fld id="{F0A9BFEC-C267-774E-978C-AE026F137BA9}" type="slidenum">
              <a:rPr lang="en-US"/>
              <a:pPr>
                <a:defRPr/>
              </a:pPr>
              <a:t>‹#›</a:t>
            </a:fld>
            <a:endParaRPr lang="en-US"/>
          </a:p>
        </p:txBody>
      </p:sp>
    </p:spTree>
    <p:extLst>
      <p:ext uri="{BB962C8B-B14F-4D97-AF65-F5344CB8AC3E}">
        <p14:creationId xmlns:p14="http://schemas.microsoft.com/office/powerpoint/2010/main" val="4100510988"/>
      </p:ext>
    </p:extLst>
  </p:cSld>
  <p:clrMapOvr>
    <a:masterClrMapping/>
  </p:clrMapOvr>
  <p:transition spd="slow"/>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B107A7-D577-4BC3-8F58-4D5AE914EFE3}"/>
              </a:ext>
            </a:extLst>
          </p:cNvPr>
          <p:cNvSpPr>
            <a:spLocks noGrp="1"/>
          </p:cNvSpPr>
          <p:nvPr>
            <p:ph type="title"/>
          </p:nvPr>
        </p:nvSpPr>
        <p:spPr>
          <a:xfrm>
            <a:off x="838200" y="365125"/>
            <a:ext cx="10515600" cy="900000"/>
          </a:xfrm>
        </p:spPr>
        <p:txBody>
          <a:bodyPr>
            <a:normAutofit/>
          </a:bodyPr>
          <a:lstStyle>
            <a:lvl1pPr>
              <a:defRPr sz="2400">
                <a:latin typeface="Arial" panose="020B0604020202020204" pitchFamily="34" charset="0"/>
                <a:cs typeface="Arial" panose="020B0604020202020204" pitchFamily="34" charset="0"/>
              </a:defRPr>
            </a:lvl1pPr>
          </a:lstStyle>
          <a:p>
            <a:r>
              <a:rPr lang="en-US"/>
              <a:t>Click to edit Master title style</a:t>
            </a:r>
            <a:endParaRPr lang="en-GB"/>
          </a:p>
        </p:txBody>
      </p:sp>
      <p:sp>
        <p:nvSpPr>
          <p:cNvPr id="5" name="Slide Number Placeholder 4">
            <a:extLst>
              <a:ext uri="{FF2B5EF4-FFF2-40B4-BE49-F238E27FC236}">
                <a16:creationId xmlns:a16="http://schemas.microsoft.com/office/drawing/2014/main" id="{575F0D3C-BEF3-411A-9DEE-54F2E3579CD0}"/>
              </a:ext>
            </a:extLst>
          </p:cNvPr>
          <p:cNvSpPr>
            <a:spLocks noGrp="1"/>
          </p:cNvSpPr>
          <p:nvPr>
            <p:ph type="sldNum" sz="quarter" idx="12"/>
          </p:nvPr>
        </p:nvSpPr>
        <p:spPr/>
        <p:txBody>
          <a:bodyPr/>
          <a:lstStyle/>
          <a:p>
            <a:fld id="{D5B97663-C66B-4C75-BB97-3E662ADC2216}" type="slidenum">
              <a:rPr lang="en-GB" smtClean="0"/>
              <a:t>‹#›</a:t>
            </a:fld>
            <a:endParaRPr lang="en-GB"/>
          </a:p>
        </p:txBody>
      </p:sp>
      <p:sp>
        <p:nvSpPr>
          <p:cNvPr id="8" name="Text Placeholder 6">
            <a:extLst>
              <a:ext uri="{FF2B5EF4-FFF2-40B4-BE49-F238E27FC236}">
                <a16:creationId xmlns:a16="http://schemas.microsoft.com/office/drawing/2014/main" id="{98F0F251-CB76-4AC1-8E9E-2480E23BB745}"/>
              </a:ext>
            </a:extLst>
          </p:cNvPr>
          <p:cNvSpPr>
            <a:spLocks noGrp="1"/>
          </p:cNvSpPr>
          <p:nvPr>
            <p:ph type="body" sz="quarter" idx="13" hasCustomPrompt="1"/>
          </p:nvPr>
        </p:nvSpPr>
        <p:spPr>
          <a:xfrm>
            <a:off x="838201" y="6357940"/>
            <a:ext cx="7232651" cy="373063"/>
          </a:xfrm>
        </p:spPr>
        <p:txBody>
          <a:bodyPr>
            <a:noAutofit/>
          </a:bodyPr>
          <a:lstStyle>
            <a:lvl1pPr marL="0" indent="0">
              <a:buNone/>
              <a:defRPr sz="750">
                <a:latin typeface="Arial" panose="020B0604020202020204" pitchFamily="34" charset="0"/>
                <a:cs typeface="Arial" panose="020B0604020202020204" pitchFamily="34" charset="0"/>
              </a:defRPr>
            </a:lvl1pPr>
            <a:lvl2pPr marL="342892" indent="0">
              <a:buNone/>
              <a:defRPr sz="750">
                <a:latin typeface="Arial" panose="020B0604020202020204" pitchFamily="34" charset="0"/>
                <a:cs typeface="Arial" panose="020B0604020202020204" pitchFamily="34" charset="0"/>
              </a:defRPr>
            </a:lvl2pPr>
            <a:lvl3pPr marL="685783" indent="0">
              <a:buNone/>
              <a:defRPr sz="750">
                <a:latin typeface="Arial" panose="020B0604020202020204" pitchFamily="34" charset="0"/>
                <a:cs typeface="Arial" panose="020B0604020202020204" pitchFamily="34" charset="0"/>
              </a:defRPr>
            </a:lvl3pPr>
            <a:lvl4pPr marL="1028675" indent="0">
              <a:buNone/>
              <a:defRPr sz="750">
                <a:latin typeface="Arial" panose="020B0604020202020204" pitchFamily="34" charset="0"/>
                <a:cs typeface="Arial" panose="020B0604020202020204" pitchFamily="34" charset="0"/>
              </a:defRPr>
            </a:lvl4pPr>
            <a:lvl5pPr marL="1371566" indent="0">
              <a:buNone/>
              <a:defRPr sz="750">
                <a:latin typeface="Arial" panose="020B0604020202020204" pitchFamily="34" charset="0"/>
                <a:cs typeface="Arial" panose="020B0604020202020204" pitchFamily="34" charset="0"/>
              </a:defRPr>
            </a:lvl5pPr>
          </a:lstStyle>
          <a:p>
            <a:pPr lvl="0"/>
            <a:r>
              <a:rPr lang="en-US" dirty="0"/>
              <a:t>Click to add text</a:t>
            </a:r>
          </a:p>
        </p:txBody>
      </p:sp>
    </p:spTree>
    <p:extLst>
      <p:ext uri="{BB962C8B-B14F-4D97-AF65-F5344CB8AC3E}">
        <p14:creationId xmlns:p14="http://schemas.microsoft.com/office/powerpoint/2010/main" val="39753027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2" name="Footer Placeholder 3">
            <a:extLst>
              <a:ext uri="{FF2B5EF4-FFF2-40B4-BE49-F238E27FC236}">
                <a16:creationId xmlns:a16="http://schemas.microsoft.com/office/drawing/2014/main" id="{95CA5C8A-F7E5-E130-0794-1809E441A62D}"/>
              </a:ext>
            </a:extLst>
          </p:cNvPr>
          <p:cNvSpPr>
            <a:spLocks noGrp="1" noChangeArrowheads="1"/>
          </p:cNvSpPr>
          <p:nvPr>
            <p:ph type="ftr" sz="quarter" idx="10"/>
          </p:nvPr>
        </p:nvSpPr>
        <p:spPr>
          <a:xfrm>
            <a:off x="0" y="6480176"/>
            <a:ext cx="12192000" cy="377825"/>
          </a:xfrm>
        </p:spPr>
        <p:txBody>
          <a:bodyPr/>
          <a:lstStyle>
            <a:lvl1pPr eaLnBrk="0" hangingPunct="0">
              <a:defRPr sz="1000"/>
            </a:lvl1pPr>
          </a:lstStyle>
          <a:p>
            <a:endParaRPr lang="en-US" altLang="en-US"/>
          </a:p>
        </p:txBody>
      </p:sp>
    </p:spTree>
    <p:extLst>
      <p:ext uri="{BB962C8B-B14F-4D97-AF65-F5344CB8AC3E}">
        <p14:creationId xmlns:p14="http://schemas.microsoft.com/office/powerpoint/2010/main" val="2429468323"/>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B6A64B-866A-B1E5-5245-7518D0D8087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9AF2C11-2766-FF0C-BBA2-F5AB000337D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510591-0320-9993-5AD1-2D9CFD3397DC}"/>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3F901C13-58F4-E131-3281-7D4D43CAC6B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B6CE822-B738-F3BF-F6FA-752DEDEF011B}"/>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17815089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F6464D-848D-D350-4642-6B9EA5CF0A9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C98CA2E-88E4-5D5F-3D5B-61325ED1B90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BBD159D-7884-F936-2DC7-604E8CC8819F}"/>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CCCDED86-04E5-AB9E-222E-A7A2D0ADA04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81EC0C-3FCA-BE2E-32B6-C4C34AD2ACAF}"/>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19768178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6E6BA8-CA0A-F844-A32E-4883A2324EE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EC566D8-6857-8842-2C67-E26404613FE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2FEA1F9-0B13-62F3-9957-89518DCEEE0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14457A6-6850-18B1-0083-4A9CFBB99D2B}"/>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6" name="Footer Placeholder 5">
            <a:extLst>
              <a:ext uri="{FF2B5EF4-FFF2-40B4-BE49-F238E27FC236}">
                <a16:creationId xmlns:a16="http://schemas.microsoft.com/office/drawing/2014/main" id="{08799411-0277-A6C1-7861-B405F3BF1A5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3A8311C-8F11-93D5-021D-4795DD948562}"/>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35756454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67581E-6138-A448-EDA4-40AE2E6A87E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A83D5FE-EF7A-9B6B-6C6E-FF672D4CD7C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1CBFA46-1F98-2CCC-2C11-2FD5D0C848A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D42D987-6114-6BC2-8A12-0AD947E2451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20F1BD6-2519-F70C-494C-23FCC9E6784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43EBEE7-DB45-2BD1-17FA-859DAB4CD4AA}"/>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8" name="Footer Placeholder 7">
            <a:extLst>
              <a:ext uri="{FF2B5EF4-FFF2-40B4-BE49-F238E27FC236}">
                <a16:creationId xmlns:a16="http://schemas.microsoft.com/office/drawing/2014/main" id="{D0A4244B-2C90-A9AB-E378-A20AFB0501F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17D4F6D-AAE5-AFF1-E420-199E92FC18EA}"/>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34598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B1166F-48FF-CC1C-09F3-F5C76F42F4D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DB84627-5354-A334-B04E-5CBE5CFCADFA}"/>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4" name="Footer Placeholder 3">
            <a:extLst>
              <a:ext uri="{FF2B5EF4-FFF2-40B4-BE49-F238E27FC236}">
                <a16:creationId xmlns:a16="http://schemas.microsoft.com/office/drawing/2014/main" id="{A7C2127C-5D22-E654-80C0-5333354D4F7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69AD630-E069-621F-977C-CF1D229FC525}"/>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10985420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F7E29A8-197D-CFEE-D99B-0330235C0637}"/>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3" name="Footer Placeholder 2">
            <a:extLst>
              <a:ext uri="{FF2B5EF4-FFF2-40B4-BE49-F238E27FC236}">
                <a16:creationId xmlns:a16="http://schemas.microsoft.com/office/drawing/2014/main" id="{3279E0FB-8715-CC93-1DC9-24191B1B09D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939C15E-FE85-210F-C85F-E5BD6F70899C}"/>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21776194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E7BE58-D14E-4E5B-8E38-F07F1822120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3DC6447-3C90-8AF9-F6DD-737A988A785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2364D82-43ED-F2CF-C7F9-4B84D40A17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3C82F66-4609-96B6-92DE-D6ACE1066955}"/>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6" name="Footer Placeholder 5">
            <a:extLst>
              <a:ext uri="{FF2B5EF4-FFF2-40B4-BE49-F238E27FC236}">
                <a16:creationId xmlns:a16="http://schemas.microsoft.com/office/drawing/2014/main" id="{1C1B06A7-EEC1-E75E-79C9-2E16A57560F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D8BCA1D-2EA0-E709-FD7C-9D5756623525}"/>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16065529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E1CBE4-EF1A-A2A9-7820-4D3F49E26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B33535B-13B4-BED1-AE19-643BED6F263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5E89DB7-FA7F-00B9-3809-37E32DD5259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40B05BA-404A-9876-3875-1DE8CFC7D00F}"/>
              </a:ext>
            </a:extLst>
          </p:cNvPr>
          <p:cNvSpPr>
            <a:spLocks noGrp="1"/>
          </p:cNvSpPr>
          <p:nvPr>
            <p:ph type="dt" sz="half" idx="10"/>
          </p:nvPr>
        </p:nvSpPr>
        <p:spPr/>
        <p:txBody>
          <a:bodyPr/>
          <a:lstStyle/>
          <a:p>
            <a:fld id="{365E8420-1E31-4F92-8D0E-CC07EF23F88D}" type="datetimeFigureOut">
              <a:rPr lang="en-US" smtClean="0"/>
              <a:t>9/7/22</a:t>
            </a:fld>
            <a:endParaRPr lang="en-US"/>
          </a:p>
        </p:txBody>
      </p:sp>
      <p:sp>
        <p:nvSpPr>
          <p:cNvPr id="6" name="Footer Placeholder 5">
            <a:extLst>
              <a:ext uri="{FF2B5EF4-FFF2-40B4-BE49-F238E27FC236}">
                <a16:creationId xmlns:a16="http://schemas.microsoft.com/office/drawing/2014/main" id="{25497089-A3DF-0F7E-4382-98927EC3834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2437AF0-5CCA-0B5A-0860-E52F68F9FB95}"/>
              </a:ext>
            </a:extLst>
          </p:cNvPr>
          <p:cNvSpPr>
            <a:spLocks noGrp="1"/>
          </p:cNvSpPr>
          <p:nvPr>
            <p:ph type="sldNum" sz="quarter" idx="12"/>
          </p:nvPr>
        </p:nvSpPr>
        <p:spPr/>
        <p:txBody>
          <a:bodyPr/>
          <a:lstStyle/>
          <a:p>
            <a:fld id="{282F9ED3-1025-4422-AE08-C50CCBDD575B}" type="slidenum">
              <a:rPr lang="en-US" smtClean="0"/>
              <a:t>‹#›</a:t>
            </a:fld>
            <a:endParaRPr lang="en-US"/>
          </a:p>
        </p:txBody>
      </p:sp>
    </p:spTree>
    <p:extLst>
      <p:ext uri="{BB962C8B-B14F-4D97-AF65-F5344CB8AC3E}">
        <p14:creationId xmlns:p14="http://schemas.microsoft.com/office/powerpoint/2010/main" val="1061601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C557C5-2417-3C74-1D63-334F590F033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5036B1D-AB88-AC14-FDB0-56673430CDC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65F82-E340-30DD-4A5A-43D2862BD08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65E8420-1E31-4F92-8D0E-CC07EF23F88D}" type="datetimeFigureOut">
              <a:rPr lang="en-US" smtClean="0"/>
              <a:t>9/7/22</a:t>
            </a:fld>
            <a:endParaRPr lang="en-US"/>
          </a:p>
        </p:txBody>
      </p:sp>
      <p:sp>
        <p:nvSpPr>
          <p:cNvPr id="5" name="Footer Placeholder 4">
            <a:extLst>
              <a:ext uri="{FF2B5EF4-FFF2-40B4-BE49-F238E27FC236}">
                <a16:creationId xmlns:a16="http://schemas.microsoft.com/office/drawing/2014/main" id="{5D110C67-E40A-429B-1919-9DA95CD813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35F1296E-EBAA-B9A7-F21C-47BFF73E3B1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82F9ED3-1025-4422-AE08-C50CCBDD575B}" type="slidenum">
              <a:rPr lang="en-US" smtClean="0"/>
              <a:t>‹#›</a:t>
            </a:fld>
            <a:endParaRPr lang="en-US"/>
          </a:p>
        </p:txBody>
      </p:sp>
    </p:spTree>
    <p:extLst>
      <p:ext uri="{BB962C8B-B14F-4D97-AF65-F5344CB8AC3E}">
        <p14:creationId xmlns:p14="http://schemas.microsoft.com/office/powerpoint/2010/main" val="269246413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5.xml"/><Relationship Id="rId4" Type="http://schemas.microsoft.com/office/2007/relationships/hdphoto" Target="../media/hdphoto2.wdp"/></Relationships>
</file>

<file path=ppt/slides/_rels/slide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D68148-8531-D32C-100B-706E8E6A2C60}"/>
              </a:ext>
            </a:extLst>
          </p:cNvPr>
          <p:cNvSpPr>
            <a:spLocks noGrp="1"/>
          </p:cNvSpPr>
          <p:nvPr>
            <p:ph type="ctrTitle"/>
          </p:nvPr>
        </p:nvSpPr>
        <p:spPr/>
        <p:txBody>
          <a:bodyPr/>
          <a:lstStyle/>
          <a:p>
            <a:r>
              <a:rPr lang="en-US" b="1" dirty="0"/>
              <a:t>Oncology Today: </a:t>
            </a:r>
            <a:br>
              <a:rPr lang="en-US" b="1" dirty="0"/>
            </a:br>
            <a:r>
              <a:rPr lang="en-US" b="1" dirty="0"/>
              <a:t>Hodgkin Lymphoma</a:t>
            </a:r>
          </a:p>
        </p:txBody>
      </p:sp>
      <p:sp>
        <p:nvSpPr>
          <p:cNvPr id="4" name="Subtitle 2">
            <a:extLst>
              <a:ext uri="{FF2B5EF4-FFF2-40B4-BE49-F238E27FC236}">
                <a16:creationId xmlns:a16="http://schemas.microsoft.com/office/drawing/2014/main" id="{606A0452-16D9-8C23-917C-CC9167507C9F}"/>
              </a:ext>
            </a:extLst>
          </p:cNvPr>
          <p:cNvSpPr>
            <a:spLocks noGrp="1"/>
          </p:cNvSpPr>
          <p:nvPr>
            <p:ph type="subTitle" idx="1"/>
          </p:nvPr>
        </p:nvSpPr>
        <p:spPr>
          <a:xfrm>
            <a:off x="1007633" y="4204469"/>
            <a:ext cx="10176733" cy="1655762"/>
          </a:xfrm>
        </p:spPr>
        <p:txBody>
          <a:bodyPr>
            <a:normAutofit fontScale="92500" lnSpcReduction="10000"/>
          </a:bodyPr>
          <a:lstStyle/>
          <a:p>
            <a:r>
              <a:rPr lang="en-US" sz="2400" dirty="0">
                <a:solidFill>
                  <a:schemeClr val="tx1"/>
                </a:solidFill>
                <a:latin typeface="Calibri" panose="020F0502020204030204" pitchFamily="34" charset="0"/>
                <a:cs typeface="Calibri" panose="020F0502020204030204" pitchFamily="34" charset="0"/>
              </a:rPr>
              <a:t>Stephen M. Ansell, MD, PhD</a:t>
            </a:r>
          </a:p>
          <a:p>
            <a:r>
              <a:rPr lang="en-US" sz="2400" dirty="0">
                <a:solidFill>
                  <a:schemeClr val="tx1"/>
                </a:solidFill>
                <a:latin typeface="Calibri" panose="020F0502020204030204" pitchFamily="34" charset="0"/>
                <a:cs typeface="Calibri" panose="020F0502020204030204" pitchFamily="34" charset="0"/>
              </a:rPr>
              <a:t>Dorotha W. and Grant L. </a:t>
            </a:r>
            <a:r>
              <a:rPr lang="en-US" sz="2400" dirty="0" err="1">
                <a:solidFill>
                  <a:schemeClr val="tx1"/>
                </a:solidFill>
                <a:latin typeface="Calibri" panose="020F0502020204030204" pitchFamily="34" charset="0"/>
                <a:cs typeface="Calibri" panose="020F0502020204030204" pitchFamily="34" charset="0"/>
              </a:rPr>
              <a:t>Sundquist</a:t>
            </a:r>
            <a:r>
              <a:rPr lang="en-US" sz="2400" dirty="0">
                <a:solidFill>
                  <a:schemeClr val="tx1"/>
                </a:solidFill>
                <a:latin typeface="Calibri" panose="020F0502020204030204" pitchFamily="34" charset="0"/>
                <a:cs typeface="Calibri" panose="020F0502020204030204" pitchFamily="34" charset="0"/>
              </a:rPr>
              <a:t> Professor in Hematologic Malignancies Research</a:t>
            </a:r>
          </a:p>
          <a:p>
            <a:r>
              <a:rPr lang="en-US" sz="2400" dirty="0">
                <a:solidFill>
                  <a:schemeClr val="tx1"/>
                </a:solidFill>
                <a:latin typeface="Calibri" panose="020F0502020204030204" pitchFamily="34" charset="0"/>
                <a:cs typeface="Calibri" panose="020F0502020204030204" pitchFamily="34" charset="0"/>
              </a:rPr>
              <a:t>Chair, Division of Hematology</a:t>
            </a:r>
          </a:p>
          <a:p>
            <a:r>
              <a:rPr lang="en-US" sz="2400" dirty="0">
                <a:solidFill>
                  <a:schemeClr val="tx1"/>
                </a:solidFill>
                <a:latin typeface="Calibri" panose="020F0502020204030204" pitchFamily="34" charset="0"/>
                <a:cs typeface="Calibri" panose="020F0502020204030204" pitchFamily="34" charset="0"/>
              </a:rPr>
              <a:t>Mayo Clinic</a:t>
            </a:r>
          </a:p>
          <a:p>
            <a:endParaRPr lang="en-US" dirty="0"/>
          </a:p>
        </p:txBody>
      </p:sp>
    </p:spTree>
    <p:extLst>
      <p:ext uri="{BB962C8B-B14F-4D97-AF65-F5344CB8AC3E}">
        <p14:creationId xmlns:p14="http://schemas.microsoft.com/office/powerpoint/2010/main" val="361688867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Placeholder 2">
            <a:extLst>
              <a:ext uri="{FF2B5EF4-FFF2-40B4-BE49-F238E27FC236}">
                <a16:creationId xmlns:a16="http://schemas.microsoft.com/office/drawing/2014/main" id="{75E32D03-773B-4536-8F44-2DFFFADCCB00}"/>
              </a:ext>
            </a:extLst>
          </p:cNvPr>
          <p:cNvSpPr txBox="1"/>
          <p:nvPr/>
        </p:nvSpPr>
        <p:spPr bwMode="auto">
          <a:xfrm>
            <a:off x="209320" y="180974"/>
            <a:ext cx="11732964" cy="766477"/>
          </a:xfrm>
          <a:prstGeom prst="rect">
            <a:avLst/>
          </a:prstGeom>
          <a:noFill/>
          <a:ln w="9525" cap="flat" cmpd="sng" algn="ctr">
            <a:noFill/>
            <a:prstDash val="solid"/>
            <a:miter lim="800000"/>
            <a:headEnd type="none" w="med" len="med"/>
            <a:tailEnd type="none" w="med" len="med"/>
          </a:ln>
        </p:spPr>
        <p:txBody>
          <a:bodyPr lIns="254000" tIns="63500" rIns="127000" bIns="0"/>
          <a:lstStyle/>
          <a:p>
            <a:pPr algn="ctr">
              <a:buSzTx/>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lang="en-US" sz="3600" b="1" u="sng"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ABVD followed by BV consolidation in risk-stratified patients with limited-stage Hodgkin lymphoma</a:t>
            </a:r>
          </a:p>
        </p:txBody>
      </p:sp>
      <p:sp>
        <p:nvSpPr>
          <p:cNvPr id="5123" name="Text Placeholder 2">
            <a:extLst>
              <a:ext uri="{FF2B5EF4-FFF2-40B4-BE49-F238E27FC236}">
                <a16:creationId xmlns:a16="http://schemas.microsoft.com/office/drawing/2014/main" id="{6C073D76-5A2B-46B8-AC0D-5812AF1F8F25}"/>
              </a:ext>
            </a:extLst>
          </p:cNvPr>
          <p:cNvSpPr txBox="1"/>
          <p:nvPr/>
        </p:nvSpPr>
        <p:spPr bwMode="auto">
          <a:xfrm>
            <a:off x="7757999" y="6511131"/>
            <a:ext cx="4102100" cy="331788"/>
          </a:xfrm>
          <a:prstGeom prst="rect">
            <a:avLst/>
          </a:prstGeom>
          <a:noFill/>
          <a:ln w="9525" cap="flat" cmpd="sng" algn="ctr">
            <a:noFill/>
            <a:prstDash val="solid"/>
            <a:miter lim="800000"/>
            <a:headEnd type="none" w="med" len="med"/>
            <a:tailEnd type="none" w="med" len="med"/>
          </a:ln>
        </p:spPr>
        <p:txBody>
          <a:bodyPr lIns="254000" tIns="0" rIns="0" bIns="63500"/>
          <a:lstStyle/>
          <a:p>
            <a:pPr>
              <a:spcBef>
                <a:spcPct val="20000"/>
              </a:spcBef>
              <a:buSzTx/>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lang="en-US" sz="1200" b="1"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Park SI, et al. </a:t>
            </a:r>
            <a:r>
              <a:rPr lang="en-US" sz="1200" b="1" dirty="0">
                <a:latin typeface="Calibri" panose="020F0502020204030204" pitchFamily="34" charset="0"/>
                <a:cs typeface="Calibri" panose="020F0502020204030204" pitchFamily="34" charset="0"/>
                <a:sym typeface="Wingdings" charset="2"/>
              </a:rPr>
              <a:t>Blood Adv. 2020 Jun 9;4(11):2548-2555.</a:t>
            </a:r>
            <a:endParaRPr lang="en-US" sz="1200" b="1"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endParaRPr>
          </a:p>
        </p:txBody>
      </p:sp>
      <p:sp>
        <p:nvSpPr>
          <p:cNvPr id="3076" name="TextBox 11">
            <a:extLst>
              <a:ext uri="{FF2B5EF4-FFF2-40B4-BE49-F238E27FC236}">
                <a16:creationId xmlns:a16="http://schemas.microsoft.com/office/drawing/2014/main" id="{CAA16562-D9BB-A88C-CE3A-AC83961E7196}"/>
              </a:ext>
            </a:extLst>
          </p:cNvPr>
          <p:cNvSpPr>
            <a:spLocks noChangeArrowheads="1"/>
          </p:cNvSpPr>
          <p:nvPr/>
        </p:nvSpPr>
        <p:spPr bwMode="auto">
          <a:xfrm>
            <a:off x="1524000" y="5305425"/>
            <a:ext cx="9144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254000" tIns="0" rIns="0" bIns="63500"/>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200" b="1">
              <a:latin typeface="Helvetica" pitchFamily="2" charset="0"/>
            </a:endParaRPr>
          </a:p>
        </p:txBody>
      </p:sp>
      <p:pic>
        <p:nvPicPr>
          <p:cNvPr id="3079" name="New picture">
            <a:extLst>
              <a:ext uri="{FF2B5EF4-FFF2-40B4-BE49-F238E27FC236}">
                <a16:creationId xmlns:a16="http://schemas.microsoft.com/office/drawing/2014/main" id="{2BE4CD32-753E-D8FA-AC08-E29A71837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949" y="1596004"/>
            <a:ext cx="7265452" cy="486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2" name="TextBox 1">
            <a:extLst>
              <a:ext uri="{FF2B5EF4-FFF2-40B4-BE49-F238E27FC236}">
                <a16:creationId xmlns:a16="http://schemas.microsoft.com/office/drawing/2014/main" id="{2211F1FF-9BCE-84C1-EF4C-0B15AC54D7BE}"/>
              </a:ext>
            </a:extLst>
          </p:cNvPr>
          <p:cNvSpPr txBox="1"/>
          <p:nvPr/>
        </p:nvSpPr>
        <p:spPr>
          <a:xfrm>
            <a:off x="7691897" y="1564395"/>
            <a:ext cx="4434001" cy="4524315"/>
          </a:xfrm>
          <a:prstGeom prst="rect">
            <a:avLst/>
          </a:prstGeom>
          <a:noFill/>
        </p:spPr>
        <p:txBody>
          <a:bodyPr wrap="square" rtlCol="0">
            <a:spAutoFit/>
          </a:bodyPr>
          <a:lstStyle/>
          <a:p>
            <a:r>
              <a:rPr lang="en-US" sz="2400" b="1" dirty="0"/>
              <a:t>41 patients</a:t>
            </a:r>
          </a:p>
          <a:p>
            <a:r>
              <a:rPr lang="en-US" sz="2400" b="1" dirty="0"/>
              <a:t>45% had unfavorable disease</a:t>
            </a:r>
          </a:p>
          <a:p>
            <a:r>
              <a:rPr lang="en-US" sz="2400" b="1" dirty="0"/>
              <a:t>After ABVD followed by BV, 37 out of 39 achieved PET-negative status. </a:t>
            </a:r>
          </a:p>
          <a:p>
            <a:r>
              <a:rPr lang="en-US" sz="2400" b="1" dirty="0"/>
              <a:t>The 3-year PFS rate was 92%, and the overall survival rate was 97%. All 37 patients who achieved negative PET status after BV consolidation avoided RT and remain in remission with 3-year PFS and OS rates of 100%.</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Placeholder 2">
            <a:extLst>
              <a:ext uri="{FF2B5EF4-FFF2-40B4-BE49-F238E27FC236}">
                <a16:creationId xmlns:a16="http://schemas.microsoft.com/office/drawing/2014/main" id="{75E32D03-773B-4536-8F44-2DFFFADCCB00}"/>
              </a:ext>
            </a:extLst>
          </p:cNvPr>
          <p:cNvSpPr txBox="1"/>
          <p:nvPr/>
        </p:nvSpPr>
        <p:spPr bwMode="auto">
          <a:xfrm>
            <a:off x="1156609" y="81821"/>
            <a:ext cx="9878782" cy="788509"/>
          </a:xfrm>
          <a:prstGeom prst="rect">
            <a:avLst/>
          </a:prstGeom>
          <a:noFill/>
          <a:ln w="9525" cap="flat" cmpd="sng" algn="ctr">
            <a:noFill/>
            <a:prstDash val="solid"/>
            <a:miter lim="800000"/>
            <a:headEnd type="none" w="med" len="med"/>
            <a:tailEnd type="none" w="med" len="med"/>
          </a:ln>
        </p:spPr>
        <p:txBody>
          <a:bodyPr lIns="254000" tIns="63500" rIns="127000" bIns="0"/>
          <a:lstStyle/>
          <a:p>
            <a:pPr algn="ctr">
              <a:buSzTx/>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lang="en-US" sz="3600" b="1" u="sng"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Brentuximab </a:t>
            </a:r>
            <a:r>
              <a:rPr lang="en-US" sz="3600" b="1" u="sng" dirty="0" err="1">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vedotin</a:t>
            </a:r>
            <a:r>
              <a:rPr lang="en-US" sz="3600" b="1" u="sng"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 doxorubicin, vinblastine, and dacarbazine for </a:t>
            </a:r>
            <a:r>
              <a:rPr lang="en-US" sz="3600" b="1" u="sng" dirty="0" err="1">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nonbulky</a:t>
            </a:r>
            <a:r>
              <a:rPr lang="en-US" sz="3600" b="1" u="sng"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 limited-stage classical Hodgkin lymphoma</a:t>
            </a:r>
          </a:p>
        </p:txBody>
      </p:sp>
      <p:sp>
        <p:nvSpPr>
          <p:cNvPr id="5123" name="Text Placeholder 2">
            <a:extLst>
              <a:ext uri="{FF2B5EF4-FFF2-40B4-BE49-F238E27FC236}">
                <a16:creationId xmlns:a16="http://schemas.microsoft.com/office/drawing/2014/main" id="{6C073D76-5A2B-46B8-AC0D-5812AF1F8F25}"/>
              </a:ext>
            </a:extLst>
          </p:cNvPr>
          <p:cNvSpPr txBox="1"/>
          <p:nvPr/>
        </p:nvSpPr>
        <p:spPr bwMode="auto">
          <a:xfrm>
            <a:off x="8055457" y="6595206"/>
            <a:ext cx="3908863" cy="249237"/>
          </a:xfrm>
          <a:prstGeom prst="rect">
            <a:avLst/>
          </a:prstGeom>
          <a:noFill/>
          <a:ln w="9525" cap="flat" cmpd="sng" algn="ctr">
            <a:noFill/>
            <a:prstDash val="solid"/>
            <a:miter lim="800000"/>
            <a:headEnd type="none" w="med" len="med"/>
            <a:tailEnd type="none" w="med" len="med"/>
          </a:ln>
        </p:spPr>
        <p:txBody>
          <a:bodyPr lIns="254000" tIns="0" rIns="0" bIns="63500"/>
          <a:lstStyle/>
          <a:p>
            <a:pPr>
              <a:spcBef>
                <a:spcPct val="20000"/>
              </a:spcBef>
              <a:buSzTx/>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lang="en-US" sz="1200" b="1" dirty="0">
                <a:latin typeface="Calibri" panose="020F0502020204030204" pitchFamily="34" charset="0"/>
                <a:cs typeface="Calibri" panose="020F0502020204030204" pitchFamily="34" charset="0"/>
                <a:sym typeface="Wingdings" charset="2"/>
              </a:rPr>
              <a:t>Abramson JS, et al. Blood. 2019 Aug 15;134(7):606-613. </a:t>
            </a:r>
            <a:endParaRPr lang="en-US" sz="1200" b="1"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endParaRPr>
          </a:p>
        </p:txBody>
      </p:sp>
      <p:sp>
        <p:nvSpPr>
          <p:cNvPr id="3076" name="TextBox 11">
            <a:extLst>
              <a:ext uri="{FF2B5EF4-FFF2-40B4-BE49-F238E27FC236}">
                <a16:creationId xmlns:a16="http://schemas.microsoft.com/office/drawing/2014/main" id="{8068975F-19D7-0390-66B6-FE3A666F850B}"/>
              </a:ext>
            </a:extLst>
          </p:cNvPr>
          <p:cNvSpPr>
            <a:spLocks noChangeArrowheads="1"/>
          </p:cNvSpPr>
          <p:nvPr/>
        </p:nvSpPr>
        <p:spPr bwMode="auto">
          <a:xfrm>
            <a:off x="1524000" y="5305425"/>
            <a:ext cx="9144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254000" tIns="0" rIns="0" bIns="63500"/>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200" b="1">
              <a:latin typeface="Helvetica" pitchFamily="2" charset="0"/>
            </a:endParaRPr>
          </a:p>
        </p:txBody>
      </p:sp>
      <p:pic>
        <p:nvPicPr>
          <p:cNvPr id="3079" name="New picture">
            <a:extLst>
              <a:ext uri="{FF2B5EF4-FFF2-40B4-BE49-F238E27FC236}">
                <a16:creationId xmlns:a16="http://schemas.microsoft.com/office/drawing/2014/main" id="{6757C1F8-A527-CA1B-B01B-8D2C179B9E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905" y="1824135"/>
            <a:ext cx="7911628" cy="4660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2" name="TextBox 1">
            <a:extLst>
              <a:ext uri="{FF2B5EF4-FFF2-40B4-BE49-F238E27FC236}">
                <a16:creationId xmlns:a16="http://schemas.microsoft.com/office/drawing/2014/main" id="{1D2A64E5-1945-25A4-87FF-3116FA9B69D4}"/>
              </a:ext>
            </a:extLst>
          </p:cNvPr>
          <p:cNvSpPr txBox="1"/>
          <p:nvPr/>
        </p:nvSpPr>
        <p:spPr>
          <a:xfrm>
            <a:off x="8571122" y="1983036"/>
            <a:ext cx="3349128" cy="4154984"/>
          </a:xfrm>
          <a:prstGeom prst="rect">
            <a:avLst/>
          </a:prstGeom>
          <a:noFill/>
        </p:spPr>
        <p:txBody>
          <a:bodyPr wrap="square" rtlCol="0">
            <a:spAutoFit/>
          </a:bodyPr>
          <a:lstStyle/>
          <a:p>
            <a:r>
              <a:rPr lang="en-US" sz="2400" b="1" dirty="0"/>
              <a:t>34 patients</a:t>
            </a:r>
          </a:p>
          <a:p>
            <a:r>
              <a:rPr lang="en-US" sz="2400" b="1" dirty="0"/>
              <a:t>Risk was early favorable in 62% and unfavorable in 38%. </a:t>
            </a:r>
          </a:p>
          <a:p>
            <a:r>
              <a:rPr lang="en-US" sz="2400" b="1" dirty="0"/>
              <a:t>The best complete response rate was 100%. </a:t>
            </a:r>
          </a:p>
          <a:p>
            <a:r>
              <a:rPr lang="en-US" sz="2400" b="1" dirty="0"/>
              <a:t>At a median follow-up of 38 months, the progression-free survival and overall survival were 94% and 97%. </a:t>
            </a:r>
          </a:p>
        </p:txBody>
      </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10C786-8897-98E3-2AC0-B42033297D51}"/>
              </a:ext>
            </a:extLst>
          </p:cNvPr>
          <p:cNvPicPr>
            <a:picLocks noChangeAspect="1"/>
          </p:cNvPicPr>
          <p:nvPr/>
        </p:nvPicPr>
        <p:blipFill rotWithShape="1">
          <a:blip r:embed="rId2">
            <a:extLst>
              <a:ext uri="{28A0092B-C50C-407E-A947-70E740481C1C}">
                <a14:useLocalDpi xmlns:a14="http://schemas.microsoft.com/office/drawing/2010/main" val="0"/>
              </a:ext>
            </a:extLst>
          </a:blip>
          <a:srcRect t="10940" r="5262"/>
          <a:stretch/>
        </p:blipFill>
        <p:spPr>
          <a:xfrm>
            <a:off x="332153" y="1086850"/>
            <a:ext cx="11527693" cy="4684299"/>
          </a:xfrm>
          <a:prstGeom prst="rect">
            <a:avLst/>
          </a:prstGeom>
        </p:spPr>
      </p:pic>
      <p:sp>
        <p:nvSpPr>
          <p:cNvPr id="4" name="TextBox 3">
            <a:extLst>
              <a:ext uri="{FF2B5EF4-FFF2-40B4-BE49-F238E27FC236}">
                <a16:creationId xmlns:a16="http://schemas.microsoft.com/office/drawing/2014/main" id="{438E0D17-0C27-376F-8559-C52D31FD4BC8}"/>
              </a:ext>
            </a:extLst>
          </p:cNvPr>
          <p:cNvSpPr txBox="1"/>
          <p:nvPr/>
        </p:nvSpPr>
        <p:spPr>
          <a:xfrm>
            <a:off x="197224" y="6347011"/>
            <a:ext cx="3263153" cy="369332"/>
          </a:xfrm>
          <a:prstGeom prst="rect">
            <a:avLst/>
          </a:prstGeom>
          <a:noFill/>
        </p:spPr>
        <p:txBody>
          <a:bodyPr wrap="square" rtlCol="0">
            <a:spAutoFit/>
          </a:bodyPr>
          <a:lstStyle/>
          <a:p>
            <a:r>
              <a:rPr lang="en-US" i="1" dirty="0"/>
              <a:t>JCO, </a:t>
            </a:r>
            <a:r>
              <a:rPr lang="en-US" dirty="0"/>
              <a:t>2021; 39:20 (2257-2265)</a:t>
            </a:r>
          </a:p>
        </p:txBody>
      </p:sp>
    </p:spTree>
    <p:extLst>
      <p:ext uri="{BB962C8B-B14F-4D97-AF65-F5344CB8AC3E}">
        <p14:creationId xmlns:p14="http://schemas.microsoft.com/office/powerpoint/2010/main" val="986742304"/>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B501084-CDE2-2814-D306-DC565A7FF8E4}"/>
              </a:ext>
            </a:extLst>
          </p:cNvPr>
          <p:cNvPicPr>
            <a:picLocks noChangeAspect="1"/>
          </p:cNvPicPr>
          <p:nvPr/>
        </p:nvPicPr>
        <p:blipFill rotWithShape="1">
          <a:blip r:embed="rId2">
            <a:extLst>
              <a:ext uri="{28A0092B-C50C-407E-A947-70E740481C1C}">
                <a14:useLocalDpi xmlns:a14="http://schemas.microsoft.com/office/drawing/2010/main" val="0"/>
              </a:ext>
            </a:extLst>
          </a:blip>
          <a:srcRect l="4399" t="1650" r="3704" b="1726"/>
          <a:stretch/>
        </p:blipFill>
        <p:spPr>
          <a:xfrm>
            <a:off x="73741" y="1319243"/>
            <a:ext cx="4159919" cy="5258538"/>
          </a:xfrm>
          <a:prstGeom prst="rect">
            <a:avLst/>
          </a:prstGeom>
        </p:spPr>
      </p:pic>
      <p:sp>
        <p:nvSpPr>
          <p:cNvPr id="7" name="TextBox 6">
            <a:extLst>
              <a:ext uri="{FF2B5EF4-FFF2-40B4-BE49-F238E27FC236}">
                <a16:creationId xmlns:a16="http://schemas.microsoft.com/office/drawing/2014/main" id="{052845AE-6B33-6FC0-6974-B01209B10FE8}"/>
              </a:ext>
            </a:extLst>
          </p:cNvPr>
          <p:cNvSpPr txBox="1"/>
          <p:nvPr/>
        </p:nvSpPr>
        <p:spPr>
          <a:xfrm>
            <a:off x="299883" y="174275"/>
            <a:ext cx="11592233" cy="1015663"/>
          </a:xfrm>
          <a:prstGeom prst="rect">
            <a:avLst/>
          </a:prstGeom>
          <a:noFill/>
        </p:spPr>
        <p:txBody>
          <a:bodyPr wrap="square">
            <a:spAutoFit/>
          </a:bodyPr>
          <a:lstStyle/>
          <a:p>
            <a:pPr algn="ctr"/>
            <a:r>
              <a:rPr lang="en-US" sz="3000" b="1" u="sng" dirty="0">
                <a:ln w="9525" cap="flat" cmpd="sng" algn="ctr">
                  <a:noFill/>
                  <a:prstDash val="solid"/>
                  <a:round/>
                  <a:headEnd type="none" w="med" len="med"/>
                  <a:tailEnd type="none" w="med" len="med"/>
                </a:ln>
                <a:solidFill>
                  <a:srgbClr val="000000"/>
                </a:solidFill>
                <a:latin typeface="Calibri" panose="020F0502020204030204" pitchFamily="34" charset="0"/>
                <a:cs typeface="Calibri" panose="020F0502020204030204" pitchFamily="34" charset="0"/>
                <a:sym typeface="Wingdings"/>
              </a:rPr>
              <a:t>BV Combined with Chemotherapy in Patients with Newly Diagnosed Early-Stage, Unfavorable-Risk Hodgkin Lymphoma</a:t>
            </a:r>
            <a:endParaRPr lang="en-US" sz="3000" dirty="0"/>
          </a:p>
        </p:txBody>
      </p:sp>
      <p:sp>
        <p:nvSpPr>
          <p:cNvPr id="8" name="TextBox 7">
            <a:extLst>
              <a:ext uri="{FF2B5EF4-FFF2-40B4-BE49-F238E27FC236}">
                <a16:creationId xmlns:a16="http://schemas.microsoft.com/office/drawing/2014/main" id="{D1F30B3B-48EF-416B-C52E-500299BC4EE6}"/>
              </a:ext>
            </a:extLst>
          </p:cNvPr>
          <p:cNvSpPr txBox="1"/>
          <p:nvPr/>
        </p:nvSpPr>
        <p:spPr>
          <a:xfrm>
            <a:off x="9424219" y="1639084"/>
            <a:ext cx="2767781" cy="3785652"/>
          </a:xfrm>
          <a:prstGeom prst="rect">
            <a:avLst/>
          </a:prstGeom>
          <a:noFill/>
        </p:spPr>
        <p:txBody>
          <a:bodyPr wrap="square" rtlCol="0">
            <a:spAutoFit/>
          </a:bodyPr>
          <a:lstStyle/>
          <a:p>
            <a:r>
              <a:rPr lang="en-US" sz="2000" b="1" dirty="0"/>
              <a:t>117 patients</a:t>
            </a:r>
          </a:p>
          <a:p>
            <a:r>
              <a:rPr lang="en-US" sz="2000" b="1" dirty="0"/>
              <a:t>All patients had unfavorable risk disease</a:t>
            </a:r>
          </a:p>
          <a:p>
            <a:r>
              <a:rPr lang="en-US" sz="2000" b="1" dirty="0"/>
              <a:t>The best complete response rate was 100%. </a:t>
            </a:r>
          </a:p>
          <a:p>
            <a:r>
              <a:rPr lang="en-US" sz="2000" b="1" dirty="0"/>
              <a:t>At a median follow-up of 3.8 years, the progression-free survival and overall survival were 94% and 99%. </a:t>
            </a:r>
          </a:p>
        </p:txBody>
      </p:sp>
      <p:sp>
        <p:nvSpPr>
          <p:cNvPr id="10" name="TextBox 9">
            <a:extLst>
              <a:ext uri="{FF2B5EF4-FFF2-40B4-BE49-F238E27FC236}">
                <a16:creationId xmlns:a16="http://schemas.microsoft.com/office/drawing/2014/main" id="{8AC67D8E-F759-E31B-4A06-EC0BC258985D}"/>
              </a:ext>
            </a:extLst>
          </p:cNvPr>
          <p:cNvSpPr txBox="1"/>
          <p:nvPr/>
        </p:nvSpPr>
        <p:spPr>
          <a:xfrm>
            <a:off x="7576775" y="6408178"/>
            <a:ext cx="4427656" cy="369332"/>
          </a:xfrm>
          <a:prstGeom prst="rect">
            <a:avLst/>
          </a:prstGeom>
          <a:noFill/>
        </p:spPr>
        <p:txBody>
          <a:bodyPr wrap="square" rtlCol="0">
            <a:spAutoFit/>
          </a:bodyPr>
          <a:lstStyle/>
          <a:p>
            <a:r>
              <a:rPr lang="en-US" dirty="0"/>
              <a:t>Kumar A et. al, </a:t>
            </a:r>
            <a:r>
              <a:rPr lang="en-US" i="1" dirty="0"/>
              <a:t>JCO, </a:t>
            </a:r>
            <a:r>
              <a:rPr lang="en-US" dirty="0"/>
              <a:t>2021; 39:20 (2257-2265)</a:t>
            </a:r>
          </a:p>
        </p:txBody>
      </p:sp>
      <p:pic>
        <p:nvPicPr>
          <p:cNvPr id="11" name="Picture 10">
            <a:extLst>
              <a:ext uri="{FF2B5EF4-FFF2-40B4-BE49-F238E27FC236}">
                <a16:creationId xmlns:a16="http://schemas.microsoft.com/office/drawing/2014/main" id="{A7CE4B87-5EF7-1A9D-FD11-FCDBA0AF4F26}"/>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2341" r="2779"/>
          <a:stretch/>
        </p:blipFill>
        <p:spPr>
          <a:xfrm>
            <a:off x="4321277" y="1639084"/>
            <a:ext cx="4817519" cy="4288732"/>
          </a:xfrm>
          <a:prstGeom prst="rect">
            <a:avLst/>
          </a:prstGeom>
        </p:spPr>
      </p:pic>
    </p:spTree>
    <p:extLst>
      <p:ext uri="{BB962C8B-B14F-4D97-AF65-F5344CB8AC3E}">
        <p14:creationId xmlns:p14="http://schemas.microsoft.com/office/powerpoint/2010/main" val="4101231998"/>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New picture">
            <a:extLst>
              <a:ext uri="{FF2B5EF4-FFF2-40B4-BE49-F238E27FC236}">
                <a16:creationId xmlns:a16="http://schemas.microsoft.com/office/drawing/2014/main" id="{065159E9-C5C8-480E-8C69-1FFFC596CE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4025" y="1609986"/>
            <a:ext cx="7719819" cy="5069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3" name="TextBox 2">
            <a:extLst>
              <a:ext uri="{FF2B5EF4-FFF2-40B4-BE49-F238E27FC236}">
                <a16:creationId xmlns:a16="http://schemas.microsoft.com/office/drawing/2014/main" id="{35137395-3541-4BB7-8229-16EF28316E70}"/>
              </a:ext>
            </a:extLst>
          </p:cNvPr>
          <p:cNvSpPr txBox="1"/>
          <p:nvPr/>
        </p:nvSpPr>
        <p:spPr>
          <a:xfrm>
            <a:off x="168366" y="48208"/>
            <a:ext cx="11855268" cy="1405641"/>
          </a:xfrm>
          <a:prstGeom prst="rect">
            <a:avLst/>
          </a:prstGeom>
          <a:noFill/>
        </p:spPr>
        <p:txBody>
          <a:bodyPr wrap="square" rtlCol="0">
            <a:spAutoFit/>
          </a:bodyPr>
          <a:lstStyle/>
          <a:p>
            <a:pPr algn="ctr"/>
            <a:r>
              <a:rPr lang="en-US" sz="4267" b="1" u="sng" dirty="0">
                <a:latin typeface="Calibri" panose="020F0502020204030204" pitchFamily="34" charset="0"/>
                <a:cs typeface="Calibri" panose="020F0502020204030204" pitchFamily="34" charset="0"/>
              </a:rPr>
              <a:t>Nivolumab and AVD in Early-Stage Unfavorable Classic Hodgkin Lymphoma</a:t>
            </a:r>
            <a:endParaRPr lang="en-US" sz="4267" u="sng"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1742343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10;&#10;Description automatically generated">
            <a:extLst>
              <a:ext uri="{FF2B5EF4-FFF2-40B4-BE49-F238E27FC236}">
                <a16:creationId xmlns:a16="http://schemas.microsoft.com/office/drawing/2014/main" id="{E588F0A6-4F26-48AC-9816-A4744B0F5EC6}"/>
              </a:ext>
            </a:extLst>
          </p:cNvPr>
          <p:cNvPicPr>
            <a:picLocks noChangeAspect="1"/>
          </p:cNvPicPr>
          <p:nvPr/>
        </p:nvPicPr>
        <p:blipFill>
          <a:blip r:embed="rId2"/>
          <a:stretch>
            <a:fillRect/>
          </a:stretch>
        </p:blipFill>
        <p:spPr>
          <a:xfrm>
            <a:off x="6661495" y="1519335"/>
            <a:ext cx="4143648" cy="4710839"/>
          </a:xfrm>
          <a:prstGeom prst="rect">
            <a:avLst/>
          </a:prstGeom>
        </p:spPr>
      </p:pic>
      <p:sp>
        <p:nvSpPr>
          <p:cNvPr id="4" name="TextBox 3">
            <a:extLst>
              <a:ext uri="{FF2B5EF4-FFF2-40B4-BE49-F238E27FC236}">
                <a16:creationId xmlns:a16="http://schemas.microsoft.com/office/drawing/2014/main" id="{CD71B68F-BE26-4B7B-BBC4-5392EF748B33}"/>
              </a:ext>
            </a:extLst>
          </p:cNvPr>
          <p:cNvSpPr txBox="1"/>
          <p:nvPr/>
        </p:nvSpPr>
        <p:spPr>
          <a:xfrm>
            <a:off x="168366" y="48208"/>
            <a:ext cx="11855268" cy="1405641"/>
          </a:xfrm>
          <a:prstGeom prst="rect">
            <a:avLst/>
          </a:prstGeom>
          <a:noFill/>
        </p:spPr>
        <p:txBody>
          <a:bodyPr wrap="square" rtlCol="0">
            <a:spAutoFit/>
          </a:bodyPr>
          <a:lstStyle/>
          <a:p>
            <a:pPr algn="ctr"/>
            <a:r>
              <a:rPr lang="en-US" sz="4267" b="1" u="sng" dirty="0">
                <a:latin typeface="Calibri" panose="020F0502020204030204" pitchFamily="34" charset="0"/>
                <a:cs typeface="Calibri" panose="020F0502020204030204" pitchFamily="34" charset="0"/>
              </a:rPr>
              <a:t>Nivolumab and AVD in Early-Stage Unfavorable Classic Hodgkin Lymphoma</a:t>
            </a:r>
            <a:endParaRPr lang="en-US" sz="4267" u="sng"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98AD8E1F-AC95-4CFA-A760-946A3972C5A1}"/>
              </a:ext>
            </a:extLst>
          </p:cNvPr>
          <p:cNvSpPr txBox="1"/>
          <p:nvPr/>
        </p:nvSpPr>
        <p:spPr>
          <a:xfrm>
            <a:off x="371061" y="1716740"/>
            <a:ext cx="5585601" cy="4154984"/>
          </a:xfrm>
          <a:prstGeom prst="rect">
            <a:avLst/>
          </a:prstGeom>
          <a:noFill/>
        </p:spPr>
        <p:txBody>
          <a:bodyPr wrap="square" rtlCol="0">
            <a:spAutoFit/>
          </a:bodyPr>
          <a:lstStyle/>
          <a:p>
            <a:pPr marL="457189" indent="-457189">
              <a:buFont typeface="Arial" panose="020B0604020202020204" pitchFamily="34" charset="0"/>
              <a:buChar char="•"/>
            </a:pPr>
            <a:r>
              <a:rPr lang="en-US" sz="2400" b="1" dirty="0"/>
              <a:t>109 patients - Concomitant (4 cycles of N-AVD) or sequential 4 nivolumab, 2 N-AVD, 2 AVD, followed by 30-Gy ISRT. </a:t>
            </a:r>
          </a:p>
          <a:p>
            <a:pPr marL="457189" indent="-457189">
              <a:buFont typeface="Arial" panose="020B0604020202020204" pitchFamily="34" charset="0"/>
              <a:buChar char="•"/>
            </a:pPr>
            <a:r>
              <a:rPr lang="en-US" sz="2400" b="1" dirty="0"/>
              <a:t>46 of 51 (90%) patients receiving concomitant therapy and 47 of 50 (94%) patients receiving sequential therapy achieved CR. </a:t>
            </a:r>
          </a:p>
          <a:p>
            <a:pPr marL="457189" indent="-457189">
              <a:buFont typeface="Arial" panose="020B0604020202020204" pitchFamily="34" charset="0"/>
              <a:buChar char="•"/>
            </a:pPr>
            <a:r>
              <a:rPr lang="en-US" sz="2400" b="1" dirty="0"/>
              <a:t>12-month progression-free survival was 100% for patients receiving concomitant treatment and 98% for patients receiving sequential therapy. </a:t>
            </a:r>
            <a:endParaRPr lang="en-US" sz="2400" b="1" dirty="0">
              <a:cs typeface="Calibri" panose="020F0502020204030204" pitchFamily="34" charset="0"/>
            </a:endParaRPr>
          </a:p>
        </p:txBody>
      </p:sp>
      <p:sp>
        <p:nvSpPr>
          <p:cNvPr id="6" name="TextBox 5">
            <a:extLst>
              <a:ext uri="{FF2B5EF4-FFF2-40B4-BE49-F238E27FC236}">
                <a16:creationId xmlns:a16="http://schemas.microsoft.com/office/drawing/2014/main" id="{E0FA0A9C-2BBE-470B-B11B-EDB5262D3AE4}"/>
              </a:ext>
            </a:extLst>
          </p:cNvPr>
          <p:cNvSpPr txBox="1"/>
          <p:nvPr/>
        </p:nvSpPr>
        <p:spPr>
          <a:xfrm>
            <a:off x="7739019" y="6495573"/>
            <a:ext cx="4349163" cy="276999"/>
          </a:xfrm>
          <a:prstGeom prst="rect">
            <a:avLst/>
          </a:prstGeom>
          <a:noFill/>
        </p:spPr>
        <p:txBody>
          <a:bodyPr wrap="square" rtlCol="0">
            <a:spAutoFit/>
          </a:bodyPr>
          <a:lstStyle/>
          <a:p>
            <a:r>
              <a:rPr lang="en-US" sz="1200" b="1" dirty="0" err="1">
                <a:latin typeface="Calibri" panose="020F0502020204030204" pitchFamily="34" charset="0"/>
                <a:cs typeface="Calibri" panose="020F0502020204030204" pitchFamily="34" charset="0"/>
              </a:rPr>
              <a:t>Bröckelmann</a:t>
            </a:r>
            <a:r>
              <a:rPr lang="en-US" sz="1200" b="1" dirty="0">
                <a:latin typeface="Calibri" panose="020F0502020204030204" pitchFamily="34" charset="0"/>
                <a:cs typeface="Calibri" panose="020F0502020204030204" pitchFamily="34" charset="0"/>
              </a:rPr>
              <a:t> PJ, et al. </a:t>
            </a:r>
            <a:r>
              <a:rPr lang="es-ES" sz="1200" b="1" dirty="0">
                <a:latin typeface="Calibri" panose="020F0502020204030204" pitchFamily="34" charset="0"/>
                <a:cs typeface="Calibri" panose="020F0502020204030204" pitchFamily="34" charset="0"/>
              </a:rPr>
              <a:t>JAMA Oncol. 2020 Jun 1;6(6):872-880.</a:t>
            </a:r>
            <a:endParaRPr lang="en-US" sz="1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632961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New picture">
            <a:extLst>
              <a:ext uri="{FF2B5EF4-FFF2-40B4-BE49-F238E27FC236}">
                <a16:creationId xmlns:a16="http://schemas.microsoft.com/office/drawing/2014/main" id="{C490970D-FFA5-4DD5-A2F3-78AA0579FB2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0299" y="1417109"/>
            <a:ext cx="6131969" cy="5355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3" name="TextBox 2">
            <a:extLst>
              <a:ext uri="{FF2B5EF4-FFF2-40B4-BE49-F238E27FC236}">
                <a16:creationId xmlns:a16="http://schemas.microsoft.com/office/drawing/2014/main" id="{FA9DCC4A-3820-4D2B-9B90-90BCB51C0348}"/>
              </a:ext>
            </a:extLst>
          </p:cNvPr>
          <p:cNvSpPr txBox="1"/>
          <p:nvPr/>
        </p:nvSpPr>
        <p:spPr>
          <a:xfrm>
            <a:off x="209005" y="58053"/>
            <a:ext cx="11820435" cy="1405641"/>
          </a:xfrm>
          <a:prstGeom prst="rect">
            <a:avLst/>
          </a:prstGeom>
          <a:noFill/>
        </p:spPr>
        <p:txBody>
          <a:bodyPr wrap="square" rtlCol="0">
            <a:spAutoFit/>
          </a:bodyPr>
          <a:lstStyle/>
          <a:p>
            <a:pPr algn="ctr" fontAlgn="base"/>
            <a:r>
              <a:rPr lang="en-US" sz="4267" b="1" u="sng" dirty="0">
                <a:solidFill>
                  <a:srgbClr val="383636"/>
                </a:solidFill>
              </a:rPr>
              <a:t>Early Response to First-Line Anti–PD1 Treatment in Hodgkin Lymphoma</a:t>
            </a:r>
          </a:p>
        </p:txBody>
      </p:sp>
      <p:sp>
        <p:nvSpPr>
          <p:cNvPr id="4" name="TextBox 3">
            <a:extLst>
              <a:ext uri="{FF2B5EF4-FFF2-40B4-BE49-F238E27FC236}">
                <a16:creationId xmlns:a16="http://schemas.microsoft.com/office/drawing/2014/main" id="{8BD57D02-CF7E-49BC-999D-C0BD028CADF9}"/>
              </a:ext>
            </a:extLst>
          </p:cNvPr>
          <p:cNvSpPr txBox="1"/>
          <p:nvPr/>
        </p:nvSpPr>
        <p:spPr>
          <a:xfrm>
            <a:off x="8132265" y="6522948"/>
            <a:ext cx="4005941" cy="276999"/>
          </a:xfrm>
          <a:prstGeom prst="rect">
            <a:avLst/>
          </a:prstGeom>
          <a:noFill/>
        </p:spPr>
        <p:txBody>
          <a:bodyPr wrap="square" rtlCol="0">
            <a:spAutoFit/>
          </a:bodyPr>
          <a:lstStyle/>
          <a:p>
            <a:r>
              <a:rPr lang="en-US" sz="1200" b="1" dirty="0" err="1">
                <a:solidFill>
                  <a:srgbClr val="212121"/>
                </a:solidFill>
              </a:rPr>
              <a:t>Voltin</a:t>
            </a:r>
            <a:r>
              <a:rPr lang="en-US" sz="1200" b="1" dirty="0">
                <a:solidFill>
                  <a:srgbClr val="212121"/>
                </a:solidFill>
              </a:rPr>
              <a:t> CA, et al. Clin Cancer Res. 2021 Jan 15;27(2):402-407.</a:t>
            </a:r>
            <a:endParaRPr lang="en-US" sz="1200" b="1" dirty="0"/>
          </a:p>
        </p:txBody>
      </p:sp>
    </p:spTree>
    <p:extLst>
      <p:ext uri="{BB962C8B-B14F-4D97-AF65-F5344CB8AC3E}">
        <p14:creationId xmlns:p14="http://schemas.microsoft.com/office/powerpoint/2010/main" val="779267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096001" y="1890117"/>
            <a:ext cx="5468983" cy="3046988"/>
          </a:xfrm>
          <a:prstGeom prst="rect">
            <a:avLst/>
          </a:prstGeom>
          <a:noFill/>
        </p:spPr>
        <p:txBody>
          <a:bodyPr wrap="square" rtlCol="0">
            <a:spAutoFit/>
          </a:bodyPr>
          <a:lstStyle/>
          <a:p>
            <a:pPr marL="285744" indent="-285744">
              <a:buFont typeface="Arial" panose="020B0604020202020204" pitchFamily="34" charset="0"/>
              <a:buChar char="•"/>
            </a:pPr>
            <a:r>
              <a:rPr lang="en-US" sz="2400" b="1" dirty="0"/>
              <a:t>91 patients received 4 cycles of BV and nivolumab. Patients could proceed to ASCT. </a:t>
            </a:r>
          </a:p>
          <a:p>
            <a:pPr marL="285744" indent="-285744">
              <a:buFont typeface="Arial" panose="020B0604020202020204" pitchFamily="34" charset="0"/>
              <a:buChar char="•"/>
            </a:pPr>
            <a:r>
              <a:rPr lang="en-US" sz="2400" b="1" dirty="0">
                <a:solidFill>
                  <a:srgbClr val="212121"/>
                </a:solidFill>
              </a:rPr>
              <a:t>ORR was 85%, with 67% achieving a CR. </a:t>
            </a:r>
          </a:p>
          <a:p>
            <a:pPr marL="285744" indent="-285744">
              <a:buFont typeface="Arial" panose="020B0604020202020204" pitchFamily="34" charset="0"/>
              <a:buChar char="•"/>
            </a:pPr>
            <a:r>
              <a:rPr lang="en-US" sz="2400" b="1" dirty="0">
                <a:solidFill>
                  <a:srgbClr val="212121"/>
                </a:solidFill>
              </a:rPr>
              <a:t>At a median follow-up of 34.3 months, the estimated PFS rate at 3 years was 77% for all patients and 91% for patients undergoing ASCT.</a:t>
            </a:r>
            <a:endParaRPr lang="en-US" sz="2400" b="1" dirty="0"/>
          </a:p>
        </p:txBody>
      </p:sp>
      <p:sp>
        <p:nvSpPr>
          <p:cNvPr id="3" name="TextBox 2"/>
          <p:cNvSpPr txBox="1"/>
          <p:nvPr/>
        </p:nvSpPr>
        <p:spPr>
          <a:xfrm>
            <a:off x="132306" y="10887"/>
            <a:ext cx="11920357" cy="1200329"/>
          </a:xfrm>
          <a:prstGeom prst="rect">
            <a:avLst/>
          </a:prstGeom>
          <a:noFill/>
        </p:spPr>
        <p:txBody>
          <a:bodyPr wrap="square" rtlCol="0">
            <a:spAutoFit/>
          </a:bodyPr>
          <a:lstStyle/>
          <a:p>
            <a:pPr algn="ctr"/>
            <a:r>
              <a:rPr lang="en-US" sz="3600" b="1" u="sng" dirty="0"/>
              <a:t>Brentuximab vedotin plus nivolumab as first salvage in relapsed Hodgkin lymphoma</a:t>
            </a:r>
            <a:endParaRPr lang="en-US" sz="3600" u="sng" dirty="0"/>
          </a:p>
        </p:txBody>
      </p:sp>
      <p:sp>
        <p:nvSpPr>
          <p:cNvPr id="4" name="TextBox 3"/>
          <p:cNvSpPr txBox="1"/>
          <p:nvPr/>
        </p:nvSpPr>
        <p:spPr>
          <a:xfrm>
            <a:off x="8189359" y="6456267"/>
            <a:ext cx="3697841" cy="276999"/>
          </a:xfrm>
          <a:prstGeom prst="rect">
            <a:avLst/>
          </a:prstGeom>
          <a:noFill/>
        </p:spPr>
        <p:txBody>
          <a:bodyPr wrap="square" rtlCol="0">
            <a:spAutoFit/>
          </a:bodyPr>
          <a:lstStyle/>
          <a:p>
            <a:r>
              <a:rPr lang="es-ES" sz="1200" b="1" dirty="0"/>
              <a:t>Advani RH et al. Blood. </a:t>
            </a:r>
            <a:r>
              <a:rPr lang="en-US" sz="1200" b="1" dirty="0">
                <a:solidFill>
                  <a:srgbClr val="212121"/>
                </a:solidFill>
              </a:rPr>
              <a:t>2021 Aug 12;138(6):427-438.</a:t>
            </a:r>
            <a:r>
              <a:rPr lang="es-ES" sz="1200" b="1" dirty="0"/>
              <a:t> </a:t>
            </a:r>
            <a:endParaRPr lang="en-US" sz="1200" b="1" dirty="0"/>
          </a:p>
        </p:txBody>
      </p:sp>
      <p:pic>
        <p:nvPicPr>
          <p:cNvPr id="6146" name="Picture 2">
            <a:extLst>
              <a:ext uri="{FF2B5EF4-FFF2-40B4-BE49-F238E27FC236}">
                <a16:creationId xmlns:a16="http://schemas.microsoft.com/office/drawing/2014/main" id="{A653DEFF-1B01-4827-92BB-77030561891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140" t="1702" r="1331" b="50000"/>
          <a:stretch/>
        </p:blipFill>
        <p:spPr bwMode="auto">
          <a:xfrm>
            <a:off x="839948" y="1333949"/>
            <a:ext cx="4868139" cy="2630083"/>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a:extLst>
              <a:ext uri="{FF2B5EF4-FFF2-40B4-BE49-F238E27FC236}">
                <a16:creationId xmlns:a16="http://schemas.microsoft.com/office/drawing/2014/main" id="{0CE9106E-7A56-4F3F-9728-8BEAA10EE28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488" t="987" r="1197" b="67439"/>
          <a:stretch/>
        </p:blipFill>
        <p:spPr bwMode="auto">
          <a:xfrm>
            <a:off x="627017" y="3998210"/>
            <a:ext cx="5168870" cy="2805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09039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444341" y="6433095"/>
            <a:ext cx="5306424" cy="276999"/>
          </a:xfrm>
          <a:prstGeom prst="rect">
            <a:avLst/>
          </a:prstGeom>
          <a:noFill/>
        </p:spPr>
        <p:txBody>
          <a:bodyPr wrap="square" rtlCol="0">
            <a:spAutoFit/>
          </a:bodyPr>
          <a:lstStyle/>
          <a:p>
            <a:r>
              <a:rPr lang="en-US" sz="1200" b="1" dirty="0">
                <a:cs typeface="Calibri" panose="020F0502020204030204" pitchFamily="34" charset="0"/>
              </a:rPr>
              <a:t>Moskowitz et al. </a:t>
            </a:r>
            <a:r>
              <a:rPr lang="en-US" sz="1200" b="1" dirty="0"/>
              <a:t>J Clin Oncol. 2021 Oct 1;39(28):3109-3117. </a:t>
            </a:r>
            <a:endParaRPr lang="en-US" sz="1200" b="1" dirty="0">
              <a:cs typeface="Calibri" panose="020F0502020204030204" pitchFamily="34" charset="0"/>
            </a:endParaRPr>
          </a:p>
        </p:txBody>
      </p:sp>
      <p:sp>
        <p:nvSpPr>
          <p:cNvPr id="4" name="TextBox 3">
            <a:extLst>
              <a:ext uri="{FF2B5EF4-FFF2-40B4-BE49-F238E27FC236}">
                <a16:creationId xmlns:a16="http://schemas.microsoft.com/office/drawing/2014/main" id="{EAA69DFB-2F89-DA4F-986C-AB4BFAE68DB9}"/>
              </a:ext>
            </a:extLst>
          </p:cNvPr>
          <p:cNvSpPr txBox="1"/>
          <p:nvPr/>
        </p:nvSpPr>
        <p:spPr>
          <a:xfrm>
            <a:off x="342304" y="138157"/>
            <a:ext cx="11774937"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Pembrolizumab Plus GVD As Second-Line Therapy for Relapsed or Refractory </a:t>
            </a:r>
            <a:r>
              <a:rPr lang="en-US" sz="3600" b="1" u="sng" dirty="0" err="1">
                <a:latin typeface="Calibri" panose="020F0502020204030204" pitchFamily="34" charset="0"/>
                <a:cs typeface="Calibri" panose="020F0502020204030204" pitchFamily="34" charset="0"/>
              </a:rPr>
              <a:t>cHL</a:t>
            </a:r>
            <a:endParaRPr lang="en-US" sz="3600" b="1" u="sng" dirty="0">
              <a:latin typeface="Calibri" panose="020F0502020204030204" pitchFamily="34" charset="0"/>
              <a:cs typeface="Calibri" panose="020F0502020204030204" pitchFamily="34" charset="0"/>
            </a:endParaRPr>
          </a:p>
        </p:txBody>
      </p:sp>
      <p:sp>
        <p:nvSpPr>
          <p:cNvPr id="2" name="TextBox 1"/>
          <p:cNvSpPr txBox="1"/>
          <p:nvPr/>
        </p:nvSpPr>
        <p:spPr>
          <a:xfrm>
            <a:off x="342304" y="1638493"/>
            <a:ext cx="5405355" cy="4893647"/>
          </a:xfrm>
          <a:prstGeom prst="rect">
            <a:avLst/>
          </a:prstGeom>
          <a:noFill/>
        </p:spPr>
        <p:txBody>
          <a:bodyPr wrap="square" rtlCol="0">
            <a:spAutoFit/>
          </a:bodyPr>
          <a:lstStyle/>
          <a:p>
            <a:pPr marL="342891" indent="-342891">
              <a:buFont typeface="Arial" panose="020B0604020202020204" pitchFamily="34" charset="0"/>
              <a:buChar char="•"/>
            </a:pPr>
            <a:r>
              <a:rPr lang="en-US" sz="2400" b="1" dirty="0">
                <a:cs typeface="Calibri" panose="020F0502020204030204" pitchFamily="34" charset="0"/>
              </a:rPr>
              <a:t>39 patients received </a:t>
            </a:r>
            <a:r>
              <a:rPr lang="en-US" sz="2400" b="1" dirty="0">
                <a:solidFill>
                  <a:srgbClr val="212121"/>
                </a:solidFill>
              </a:rPr>
              <a:t>pembrolizumab (200 mg IV day 1) </a:t>
            </a:r>
            <a:r>
              <a:rPr lang="en-US" sz="2400" b="1" dirty="0">
                <a:cs typeface="Calibri" panose="020F0502020204030204" pitchFamily="34" charset="0"/>
              </a:rPr>
              <a:t>and GVD chemotherapy for 2-4 cycles. After response assessment, </a:t>
            </a:r>
            <a:r>
              <a:rPr lang="en-US" sz="2400" b="1" dirty="0">
                <a:latin typeface="Calibri" panose="020F0502020204030204" pitchFamily="34" charset="0"/>
                <a:cs typeface="Calibri" panose="020F0502020204030204" pitchFamily="34" charset="0"/>
              </a:rPr>
              <a:t>pts could undergo ASCT.</a:t>
            </a:r>
          </a:p>
          <a:p>
            <a:pPr marL="342891" indent="-342891">
              <a:buFont typeface="Arial" panose="020B0604020202020204" pitchFamily="34" charset="0"/>
              <a:buChar char="•"/>
            </a:pPr>
            <a:r>
              <a:rPr lang="en-US" sz="2400" b="1" dirty="0">
                <a:latin typeface="Calibri" panose="020F0502020204030204" pitchFamily="34" charset="0"/>
                <a:cs typeface="Calibri" panose="020F0502020204030204" pitchFamily="34" charset="0"/>
              </a:rPr>
              <a:t>Among 38 evaluable pts, overall and CR rates were 100% and 95%. </a:t>
            </a:r>
          </a:p>
          <a:p>
            <a:pPr marL="342891" indent="-342891">
              <a:buFont typeface="Arial" panose="020B0604020202020204" pitchFamily="34" charset="0"/>
              <a:buChar char="•"/>
            </a:pPr>
            <a:r>
              <a:rPr lang="en-US" sz="2400" b="1" dirty="0">
                <a:latin typeface="Calibri" panose="020F0502020204030204" pitchFamily="34" charset="0"/>
                <a:cs typeface="Calibri" panose="020F0502020204030204" pitchFamily="34" charset="0"/>
              </a:rPr>
              <a:t>36 (95%) patients proceeded to HDT/AHCT</a:t>
            </a:r>
          </a:p>
          <a:p>
            <a:pPr marL="342891" indent="-342891">
              <a:buFont typeface="Arial" panose="020B0604020202020204" pitchFamily="34" charset="0"/>
              <a:buChar char="•"/>
            </a:pPr>
            <a:r>
              <a:rPr lang="en-US" sz="2400" b="1" dirty="0">
                <a:latin typeface="Calibri" panose="020F0502020204030204" pitchFamily="34" charset="0"/>
                <a:cs typeface="Calibri" panose="020F0502020204030204" pitchFamily="34" charset="0"/>
              </a:rPr>
              <a:t>All 36 transplanted patients are in remission at a median post-transplant follow-up of 13.5 months (range: 2.66-27.06 months). </a:t>
            </a:r>
          </a:p>
        </p:txBody>
      </p:sp>
      <p:pic>
        <p:nvPicPr>
          <p:cNvPr id="7" name="Picture 6" descr="Timeline&#10;&#10;Description automatically generated">
            <a:extLst>
              <a:ext uri="{FF2B5EF4-FFF2-40B4-BE49-F238E27FC236}">
                <a16:creationId xmlns:a16="http://schemas.microsoft.com/office/drawing/2014/main" id="{FC534574-426A-4E93-BCA4-AD58B3F6DE8D}"/>
              </a:ext>
            </a:extLst>
          </p:cNvPr>
          <p:cNvPicPr>
            <a:picLocks noChangeAspect="1"/>
          </p:cNvPicPr>
          <p:nvPr/>
        </p:nvPicPr>
        <p:blipFill>
          <a:blip r:embed="rId2"/>
          <a:stretch>
            <a:fillRect/>
          </a:stretch>
        </p:blipFill>
        <p:spPr>
          <a:xfrm>
            <a:off x="5979886" y="1537158"/>
            <a:ext cx="5911457" cy="4697265"/>
          </a:xfrm>
          <a:prstGeom prst="rect">
            <a:avLst/>
          </a:prstGeom>
        </p:spPr>
      </p:pic>
    </p:spTree>
    <p:extLst>
      <p:ext uri="{BB962C8B-B14F-4D97-AF65-F5344CB8AC3E}">
        <p14:creationId xmlns:p14="http://schemas.microsoft.com/office/powerpoint/2010/main" val="37918696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8961126" y="6477620"/>
            <a:ext cx="3069070" cy="276999"/>
          </a:xfrm>
          <a:prstGeom prst="rect">
            <a:avLst/>
          </a:prstGeom>
          <a:noFill/>
        </p:spPr>
        <p:txBody>
          <a:bodyPr wrap="square" rtlCol="0">
            <a:spAutoFit/>
          </a:bodyPr>
          <a:lstStyle/>
          <a:p>
            <a:r>
              <a:rPr lang="en-US" sz="1200" b="1" dirty="0">
                <a:latin typeface="Calibri" panose="020F0502020204030204" pitchFamily="34" charset="0"/>
                <a:cs typeface="Calibri" panose="020F0502020204030204" pitchFamily="34" charset="0"/>
              </a:rPr>
              <a:t>Driessen et al. ASH 2021, abstract  879</a:t>
            </a:r>
          </a:p>
        </p:txBody>
      </p:sp>
      <p:sp>
        <p:nvSpPr>
          <p:cNvPr id="4" name="TextBox 3">
            <a:extLst>
              <a:ext uri="{FF2B5EF4-FFF2-40B4-BE49-F238E27FC236}">
                <a16:creationId xmlns:a16="http://schemas.microsoft.com/office/drawing/2014/main" id="{EAA69DFB-2F89-DA4F-986C-AB4BFAE68DB9}"/>
              </a:ext>
            </a:extLst>
          </p:cNvPr>
          <p:cNvSpPr txBox="1"/>
          <p:nvPr/>
        </p:nvSpPr>
        <p:spPr>
          <a:xfrm>
            <a:off x="344245" y="76200"/>
            <a:ext cx="11360075"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Effect of BV Addition to Chemotherapy in Patients </a:t>
            </a:r>
            <a:br>
              <a:rPr lang="en-US" sz="3600" b="1" u="sng" dirty="0">
                <a:latin typeface="Calibri" panose="020F0502020204030204" pitchFamily="34" charset="0"/>
                <a:cs typeface="Calibri" panose="020F0502020204030204" pitchFamily="34" charset="0"/>
              </a:rPr>
            </a:br>
            <a:r>
              <a:rPr lang="en-US" sz="3600" b="1" u="sng" dirty="0">
                <a:latin typeface="Calibri" panose="020F0502020204030204" pitchFamily="34" charset="0"/>
                <a:cs typeface="Calibri" panose="020F0502020204030204" pitchFamily="34" charset="0"/>
              </a:rPr>
              <a:t>with Relapsed/Refractory </a:t>
            </a:r>
            <a:r>
              <a:rPr lang="en-US" sz="3600" b="1" u="sng" dirty="0" err="1">
                <a:latin typeface="Calibri" panose="020F0502020204030204" pitchFamily="34" charset="0"/>
                <a:cs typeface="Calibri" panose="020F0502020204030204" pitchFamily="34" charset="0"/>
              </a:rPr>
              <a:t>cHL</a:t>
            </a:r>
            <a:endParaRPr lang="en-US" sz="3600" b="1" u="sng" dirty="0">
              <a:latin typeface="Calibri" panose="020F0502020204030204" pitchFamily="34" charset="0"/>
              <a:cs typeface="Calibri" panose="020F0502020204030204" pitchFamily="34" charset="0"/>
            </a:endParaRPr>
          </a:p>
        </p:txBody>
      </p:sp>
      <p:sp>
        <p:nvSpPr>
          <p:cNvPr id="2" name="TextBox 1"/>
          <p:cNvSpPr txBox="1"/>
          <p:nvPr/>
        </p:nvSpPr>
        <p:spPr>
          <a:xfrm>
            <a:off x="344245" y="1287743"/>
            <a:ext cx="11284771" cy="923330"/>
          </a:xfrm>
          <a:prstGeom prst="rect">
            <a:avLst/>
          </a:prstGeom>
          <a:noFill/>
        </p:spPr>
        <p:txBody>
          <a:bodyPr wrap="square" rtlCol="0">
            <a:spAutoFit/>
          </a:bodyPr>
          <a:lstStyle/>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718 transplant eligible R/R </a:t>
            </a:r>
            <a:r>
              <a:rPr lang="en-US" dirty="0" err="1">
                <a:latin typeface="Calibri" panose="020F0502020204030204" pitchFamily="34" charset="0"/>
                <a:cs typeface="Calibri" panose="020F0502020204030204" pitchFamily="34" charset="0"/>
              </a:rPr>
              <a:t>cHL</a:t>
            </a:r>
            <a:r>
              <a:rPr lang="en-US" dirty="0">
                <a:latin typeface="Calibri" panose="020F0502020204030204" pitchFamily="34" charset="0"/>
                <a:cs typeface="Calibri" panose="020F0502020204030204" pitchFamily="34" charset="0"/>
              </a:rPr>
              <a:t> patients - 391 patients were treated with BV and chemotherapy (BV-cohort), and 327 with chemotherapy alone (Chemo-cohort) followed by ASCT</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BV to salvage chemotherapy followed by ASCT increases PFS in relapsed, but not in primary refractory </a:t>
            </a:r>
            <a:r>
              <a:rPr lang="en-US" dirty="0" err="1">
                <a:latin typeface="Calibri" panose="020F0502020204030204" pitchFamily="34" charset="0"/>
                <a:cs typeface="Calibri" panose="020F0502020204030204" pitchFamily="34" charset="0"/>
              </a:rPr>
              <a:t>cHL</a:t>
            </a:r>
            <a:r>
              <a:rPr lang="en-US" dirty="0">
                <a:latin typeface="Calibri" panose="020F0502020204030204" pitchFamily="34" charset="0"/>
                <a:cs typeface="Calibri" panose="020F0502020204030204" pitchFamily="34" charset="0"/>
              </a:rPr>
              <a:t> patients</a:t>
            </a:r>
          </a:p>
        </p:txBody>
      </p:sp>
      <p:pic>
        <p:nvPicPr>
          <p:cNvPr id="2052" name="Picture 4">
            <a:extLst>
              <a:ext uri="{FF2B5EF4-FFF2-40B4-BE49-F238E27FC236}">
                <a16:creationId xmlns:a16="http://schemas.microsoft.com/office/drawing/2014/main" id="{47EA5028-31ED-9C49-AECC-05D9D88C538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819" t="64444" r="48411"/>
          <a:stretch/>
        </p:blipFill>
        <p:spPr bwMode="auto">
          <a:xfrm>
            <a:off x="1097280" y="2232644"/>
            <a:ext cx="4119765" cy="425266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A5E37EE9-7636-7E4E-BB3D-73CF05C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2297" t="64100"/>
          <a:stretch/>
        </p:blipFill>
        <p:spPr bwMode="auto">
          <a:xfrm>
            <a:off x="5638798" y="2232644"/>
            <a:ext cx="3990673" cy="4252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30818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1A2DD97-EB45-4D38-9E8C-A2548591ABD4}"/>
              </a:ext>
            </a:extLst>
          </p:cNvPr>
          <p:cNvSpPr/>
          <p:nvPr/>
        </p:nvSpPr>
        <p:spPr>
          <a:xfrm>
            <a:off x="4248309" y="3671021"/>
            <a:ext cx="7465336" cy="404740"/>
          </a:xfrm>
          <a:prstGeom prst="rect">
            <a:avLst/>
          </a:prstGeom>
          <a:solidFill>
            <a:srgbClr val="95DBE1">
              <a:alpha val="20000"/>
            </a:srgbClr>
          </a:solidFill>
          <a:ln w="25400">
            <a:solidFill>
              <a:srgbClr val="95D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C726040B-6CEC-4894-8DDE-78D242772A6A}"/>
              </a:ext>
            </a:extLst>
          </p:cNvPr>
          <p:cNvSpPr>
            <a:spLocks noGrp="1"/>
          </p:cNvSpPr>
          <p:nvPr>
            <p:ph type="title"/>
          </p:nvPr>
        </p:nvSpPr>
        <p:spPr>
          <a:xfrm>
            <a:off x="586456" y="0"/>
            <a:ext cx="10972800" cy="1371600"/>
          </a:xfrm>
        </p:spPr>
        <p:txBody>
          <a:bodyPr>
            <a:normAutofit/>
          </a:bodyPr>
          <a:lstStyle/>
          <a:p>
            <a:pPr algn="ctr"/>
            <a:r>
              <a:rPr lang="en-US" sz="3600" b="1" u="sng" dirty="0">
                <a:latin typeface="+mn-lt"/>
              </a:rPr>
              <a:t>Phase 3 ECHELON-1 study design</a:t>
            </a:r>
          </a:p>
        </p:txBody>
      </p:sp>
      <p:grpSp>
        <p:nvGrpSpPr>
          <p:cNvPr id="49" name="Group 48">
            <a:extLst>
              <a:ext uri="{FF2B5EF4-FFF2-40B4-BE49-F238E27FC236}">
                <a16:creationId xmlns:a16="http://schemas.microsoft.com/office/drawing/2014/main" id="{F50D6129-5786-4B9E-B3A3-066FA828499D}"/>
              </a:ext>
            </a:extLst>
          </p:cNvPr>
          <p:cNvGrpSpPr/>
          <p:nvPr/>
        </p:nvGrpSpPr>
        <p:grpSpPr>
          <a:xfrm>
            <a:off x="178183" y="1443157"/>
            <a:ext cx="11381073" cy="2937825"/>
            <a:chOff x="178183" y="1443157"/>
            <a:chExt cx="11381073" cy="2937825"/>
          </a:xfrm>
        </p:grpSpPr>
        <p:cxnSp>
          <p:nvCxnSpPr>
            <p:cNvPr id="7" name="Straight Arrow Connector 6">
              <a:extLst>
                <a:ext uri="{FF2B5EF4-FFF2-40B4-BE49-F238E27FC236}">
                  <a16:creationId xmlns:a16="http://schemas.microsoft.com/office/drawing/2014/main" id="{62AC1543-DF22-427E-873D-DD1B137E742A}"/>
                </a:ext>
              </a:extLst>
            </p:cNvPr>
            <p:cNvCxnSpPr>
              <a:cxnSpLocks/>
              <a:stCxn id="13" idx="3"/>
            </p:cNvCxnSpPr>
            <p:nvPr/>
          </p:nvCxnSpPr>
          <p:spPr>
            <a:xfrm>
              <a:off x="7504770" y="1797854"/>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8" name="Straight Arrow Connector 7">
              <a:extLst>
                <a:ext uri="{FF2B5EF4-FFF2-40B4-BE49-F238E27FC236}">
                  <a16:creationId xmlns:a16="http://schemas.microsoft.com/office/drawing/2014/main" id="{36FBE318-07A3-46E3-A579-24644C1E7B48}"/>
                </a:ext>
              </a:extLst>
            </p:cNvPr>
            <p:cNvCxnSpPr>
              <a:cxnSpLocks/>
              <a:stCxn id="14" idx="3"/>
            </p:cNvCxnSpPr>
            <p:nvPr/>
          </p:nvCxnSpPr>
          <p:spPr>
            <a:xfrm>
              <a:off x="7504770" y="2782240"/>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9" name="Straight Arrow Connector 8">
              <a:extLst>
                <a:ext uri="{FF2B5EF4-FFF2-40B4-BE49-F238E27FC236}">
                  <a16:creationId xmlns:a16="http://schemas.microsoft.com/office/drawing/2014/main" id="{05A18FDD-9AFF-4F92-8E69-02075B598527}"/>
                </a:ext>
              </a:extLst>
            </p:cNvPr>
            <p:cNvCxnSpPr>
              <a:cxnSpLocks/>
              <a:stCxn id="17" idx="3"/>
              <a:endCxn id="18" idx="1"/>
            </p:cNvCxnSpPr>
            <p:nvPr/>
          </p:nvCxnSpPr>
          <p:spPr>
            <a:xfrm>
              <a:off x="9017000" y="2288974"/>
              <a:ext cx="567667"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0" name="Straight Arrow Connector 9">
              <a:extLst>
                <a:ext uri="{FF2B5EF4-FFF2-40B4-BE49-F238E27FC236}">
                  <a16:creationId xmlns:a16="http://schemas.microsoft.com/office/drawing/2014/main" id="{5FC9B76F-6A54-4482-AFD1-78ED350678FC}"/>
                </a:ext>
              </a:extLst>
            </p:cNvPr>
            <p:cNvCxnSpPr>
              <a:cxnSpLocks/>
              <a:endCxn id="13" idx="1"/>
            </p:cNvCxnSpPr>
            <p:nvPr/>
          </p:nvCxnSpPr>
          <p:spPr>
            <a:xfrm>
              <a:off x="1570128" y="1777060"/>
              <a:ext cx="360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1" name="Straight Arrow Connector 10">
              <a:extLst>
                <a:ext uri="{FF2B5EF4-FFF2-40B4-BE49-F238E27FC236}">
                  <a16:creationId xmlns:a16="http://schemas.microsoft.com/office/drawing/2014/main" id="{4923EA1B-7804-46DE-BE43-7A4A1A607D0A}"/>
                </a:ext>
              </a:extLst>
            </p:cNvPr>
            <p:cNvCxnSpPr>
              <a:cxnSpLocks/>
              <a:endCxn id="14" idx="1"/>
            </p:cNvCxnSpPr>
            <p:nvPr/>
          </p:nvCxnSpPr>
          <p:spPr>
            <a:xfrm>
              <a:off x="1620038" y="2761446"/>
              <a:ext cx="290540" cy="0"/>
            </a:xfrm>
            <a:prstGeom prst="straightConnector1">
              <a:avLst/>
            </a:prstGeom>
            <a:noFill/>
            <a:ln w="28575" cap="sq" cmpd="sng" algn="ctr">
              <a:solidFill>
                <a:schemeClr val="bg1">
                  <a:lumMod val="75000"/>
                </a:schemeClr>
              </a:solidFill>
              <a:prstDash val="solid"/>
              <a:miter lim="800000"/>
              <a:tailEnd type="triangle"/>
            </a:ln>
            <a:effectLst/>
          </p:spPr>
        </p:cxnSp>
        <p:sp>
          <p:nvSpPr>
            <p:cNvPr id="13" name="Rectangle 12">
              <a:extLst>
                <a:ext uri="{FF2B5EF4-FFF2-40B4-BE49-F238E27FC236}">
                  <a16:creationId xmlns:a16="http://schemas.microsoft.com/office/drawing/2014/main" id="{311E96A9-5F68-4CDD-AF3C-5567DD4CD516}"/>
                </a:ext>
              </a:extLst>
            </p:cNvPr>
            <p:cNvSpPr/>
            <p:nvPr/>
          </p:nvSpPr>
          <p:spPr>
            <a:xfrm>
              <a:off x="1930128" y="1443157"/>
              <a:ext cx="5574642" cy="709393"/>
            </a:xfrm>
            <a:prstGeom prst="rect">
              <a:avLst/>
            </a:prstGeom>
            <a:solidFill>
              <a:srgbClr val="92D050">
                <a:alpha val="10000"/>
              </a:srgbClr>
            </a:solidFill>
            <a:ln w="25400" cap="flat" cmpd="sng" algn="ctr">
              <a:solidFill>
                <a:srgbClr val="92D05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77">
                <a:defRPr/>
              </a:pPr>
              <a:r>
                <a:rPr lang="en-US" sz="1400" b="1" kern="0" dirty="0">
                  <a:solidFill>
                    <a:srgbClr val="002557"/>
                  </a:solidFill>
                  <a:latin typeface="Arial" panose="020B0604020202020204" pitchFamily="34" charset="0"/>
                  <a:cs typeface="Arial" panose="020B0604020202020204" pitchFamily="34" charset="0"/>
                </a:rPr>
                <a:t>A+AVD x 6 cycles </a:t>
              </a:r>
              <a:r>
                <a:rPr lang="en-US" sz="1400" kern="0" dirty="0">
                  <a:solidFill>
                    <a:srgbClr val="002557"/>
                  </a:solidFill>
                  <a:latin typeface="Arial" panose="020B0604020202020204" pitchFamily="34" charset="0"/>
                  <a:cs typeface="Arial" panose="020B0604020202020204" pitchFamily="34" charset="0"/>
                </a:rPr>
                <a:t>(n=664)</a:t>
              </a:r>
            </a:p>
            <a:p>
              <a:pPr algn="ctr" defTabSz="914377">
                <a:defRPr/>
              </a:pPr>
              <a:r>
                <a:rPr lang="en-US" sz="1400" kern="0" dirty="0">
                  <a:solidFill>
                    <a:srgbClr val="002557"/>
                  </a:solidFill>
                  <a:latin typeface="Arial" panose="020B0604020202020204" pitchFamily="34" charset="0"/>
                  <a:cs typeface="Arial" panose="020B0604020202020204" pitchFamily="34" charset="0"/>
                </a:rPr>
                <a:t>Brentuximab vedotin 1.2 mg/kg </a:t>
              </a:r>
              <a:br>
                <a:rPr lang="en-US" sz="1400" kern="0" dirty="0">
                  <a:solidFill>
                    <a:srgbClr val="002557"/>
                  </a:solidFill>
                  <a:latin typeface="Arial" panose="020B0604020202020204" pitchFamily="34" charset="0"/>
                  <a:cs typeface="Arial" panose="020B0604020202020204" pitchFamily="34" charset="0"/>
                </a:rPr>
              </a:b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4" name="Rectangle 13">
              <a:extLst>
                <a:ext uri="{FF2B5EF4-FFF2-40B4-BE49-F238E27FC236}">
                  <a16:creationId xmlns:a16="http://schemas.microsoft.com/office/drawing/2014/main" id="{9981F5F7-0FE6-465A-9485-E5496E3B3E4F}"/>
                </a:ext>
              </a:extLst>
            </p:cNvPr>
            <p:cNvSpPr/>
            <p:nvPr/>
          </p:nvSpPr>
          <p:spPr>
            <a:xfrm>
              <a:off x="1910578" y="2438461"/>
              <a:ext cx="5594192" cy="687558"/>
            </a:xfrm>
            <a:prstGeom prst="rect">
              <a:avLst/>
            </a:prstGeom>
            <a:solidFill>
              <a:srgbClr val="005490">
                <a:alpha val="10000"/>
              </a:srgbClr>
            </a:solidFill>
            <a:ln w="25400" cap="flat" cmpd="sng" algn="ctr">
              <a:solidFill>
                <a:srgbClr val="00549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77">
                <a:defRPr/>
              </a:pPr>
              <a:r>
                <a:rPr lang="en-US" sz="1400" b="1" kern="0" dirty="0">
                  <a:solidFill>
                    <a:srgbClr val="002557"/>
                  </a:solidFill>
                  <a:latin typeface="Arial" panose="020B0604020202020204" pitchFamily="34" charset="0"/>
                  <a:cs typeface="Arial" panose="020B0604020202020204" pitchFamily="34" charset="0"/>
                </a:rPr>
                <a:t>ABVD x 6 cycles </a:t>
              </a:r>
              <a:r>
                <a:rPr lang="en-US" sz="1400" kern="0" dirty="0">
                  <a:solidFill>
                    <a:srgbClr val="002557"/>
                  </a:solidFill>
                  <a:latin typeface="Arial" panose="020B0604020202020204" pitchFamily="34" charset="0"/>
                  <a:cs typeface="Arial" panose="020B0604020202020204" pitchFamily="34" charset="0"/>
                </a:rPr>
                <a:t>(n=670)</a:t>
              </a:r>
            </a:p>
            <a:p>
              <a:pPr algn="ctr" defTabSz="914377">
                <a:defRPr/>
              </a:pP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6" name="Rectangle 15">
              <a:extLst>
                <a:ext uri="{FF2B5EF4-FFF2-40B4-BE49-F238E27FC236}">
                  <a16:creationId xmlns:a16="http://schemas.microsoft.com/office/drawing/2014/main" id="{B46CA54D-7901-4AFC-AEB2-ABBA1917C0DA}"/>
                </a:ext>
              </a:extLst>
            </p:cNvPr>
            <p:cNvSpPr/>
            <p:nvPr/>
          </p:nvSpPr>
          <p:spPr>
            <a:xfrm>
              <a:off x="187449" y="1443157"/>
              <a:ext cx="1433814" cy="1692000"/>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613">
                <a:defRPr/>
              </a:pPr>
              <a:r>
                <a:rPr lang="en-US" sz="1400" b="1" kern="0" dirty="0">
                  <a:latin typeface="Arial" panose="020B0604020202020204" pitchFamily="34" charset="0"/>
                  <a:cs typeface="Arial" panose="020B0604020202020204" pitchFamily="34" charset="0"/>
                </a:rPr>
                <a:t>1:1 randomization</a:t>
              </a:r>
            </a:p>
            <a:p>
              <a:pPr algn="ctr" defTabSz="548613">
                <a:defRPr/>
              </a:pPr>
              <a:r>
                <a:rPr lang="en-US" sz="1400" kern="0" dirty="0">
                  <a:latin typeface="Arial" panose="020B0604020202020204" pitchFamily="34" charset="0"/>
                  <a:cs typeface="Arial" panose="020B0604020202020204" pitchFamily="34" charset="0"/>
                </a:rPr>
                <a:t>(N=1,334)</a:t>
              </a:r>
            </a:p>
          </p:txBody>
        </p:sp>
        <p:sp>
          <p:nvSpPr>
            <p:cNvPr id="17" name="Rectangle 16">
              <a:extLst>
                <a:ext uri="{FF2B5EF4-FFF2-40B4-BE49-F238E27FC236}">
                  <a16:creationId xmlns:a16="http://schemas.microsoft.com/office/drawing/2014/main" id="{7C35E116-5F99-43A7-BB38-6B37065D5E5C}"/>
                </a:ext>
              </a:extLst>
            </p:cNvPr>
            <p:cNvSpPr/>
            <p:nvPr/>
          </p:nvSpPr>
          <p:spPr>
            <a:xfrm>
              <a:off x="7962108" y="1443157"/>
              <a:ext cx="1054892"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613">
                <a:defRPr/>
              </a:pPr>
              <a:r>
                <a:rPr lang="en-US" sz="1400" b="1" kern="0" dirty="0">
                  <a:latin typeface="Arial" panose="020B0604020202020204" pitchFamily="34" charset="0"/>
                  <a:cs typeface="Arial" panose="020B0604020202020204" pitchFamily="34" charset="0"/>
                </a:rPr>
                <a:t>EOT</a:t>
              </a:r>
            </a:p>
            <a:p>
              <a:pPr algn="ctr" defTabSz="548613">
                <a:defRPr/>
              </a:pPr>
              <a:r>
                <a:rPr lang="en-US" sz="1400" kern="0" dirty="0">
                  <a:latin typeface="Arial" panose="020B0604020202020204" pitchFamily="34" charset="0"/>
                  <a:cs typeface="Arial" panose="020B0604020202020204" pitchFamily="34" charset="0"/>
                </a:rPr>
                <a:t>CT/PET scan</a:t>
              </a:r>
            </a:p>
          </p:txBody>
        </p:sp>
        <p:sp>
          <p:nvSpPr>
            <p:cNvPr id="18" name="Rectangle 17">
              <a:extLst>
                <a:ext uri="{FF2B5EF4-FFF2-40B4-BE49-F238E27FC236}">
                  <a16:creationId xmlns:a16="http://schemas.microsoft.com/office/drawing/2014/main" id="{D373FF99-9D20-4E5D-B46A-9B302F595014}"/>
                </a:ext>
              </a:extLst>
            </p:cNvPr>
            <p:cNvSpPr/>
            <p:nvPr/>
          </p:nvSpPr>
          <p:spPr>
            <a:xfrm>
              <a:off x="9584667" y="1443157"/>
              <a:ext cx="1974589"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613">
                <a:defRPr/>
              </a:pPr>
              <a:r>
                <a:rPr lang="en-US" sz="1400" b="1" kern="0" dirty="0">
                  <a:latin typeface="Arial" panose="020B0604020202020204" pitchFamily="34" charset="0"/>
                  <a:cs typeface="Arial" panose="020B0604020202020204" pitchFamily="34" charset="0"/>
                </a:rPr>
                <a:t>Follow-up</a:t>
              </a:r>
            </a:p>
            <a:p>
              <a:pPr algn="ctr" defTabSz="548613">
                <a:defRPr/>
              </a:pPr>
              <a:r>
                <a:rPr lang="en-US" sz="1400" kern="0" dirty="0">
                  <a:latin typeface="Arial" panose="020B0604020202020204" pitchFamily="34" charset="0"/>
                  <a:cs typeface="Arial" panose="020B0604020202020204" pitchFamily="34" charset="0"/>
                </a:rPr>
                <a:t>Every 3 months for </a:t>
              </a:r>
              <a:br>
                <a:rPr lang="en-US" sz="1400" kern="0" dirty="0">
                  <a:latin typeface="Arial" panose="020B0604020202020204" pitchFamily="34" charset="0"/>
                  <a:cs typeface="Arial" panose="020B0604020202020204" pitchFamily="34" charset="0"/>
                </a:rPr>
              </a:br>
              <a:r>
                <a:rPr lang="en-US" sz="1400" kern="0" dirty="0">
                  <a:latin typeface="Arial" panose="020B0604020202020204" pitchFamily="34" charset="0"/>
                  <a:cs typeface="Arial" panose="020B0604020202020204" pitchFamily="34" charset="0"/>
                </a:rPr>
                <a:t>36 months, then every 6 months until study closure</a:t>
              </a:r>
            </a:p>
          </p:txBody>
        </p:sp>
        <p:sp>
          <p:nvSpPr>
            <p:cNvPr id="19" name="TextBox 18">
              <a:extLst>
                <a:ext uri="{FF2B5EF4-FFF2-40B4-BE49-F238E27FC236}">
                  <a16:creationId xmlns:a16="http://schemas.microsoft.com/office/drawing/2014/main" id="{AC4078F9-952B-4D66-BFA8-B3A847EF2CB1}"/>
                </a:ext>
              </a:extLst>
            </p:cNvPr>
            <p:cNvSpPr txBox="1"/>
            <p:nvPr/>
          </p:nvSpPr>
          <p:spPr>
            <a:xfrm>
              <a:off x="178183" y="3350740"/>
              <a:ext cx="2615817" cy="1030242"/>
            </a:xfrm>
            <a:prstGeom prst="rect">
              <a:avLst/>
            </a:prstGeom>
            <a:solidFill>
              <a:schemeClr val="bg1">
                <a:lumMod val="85000"/>
              </a:schemeClr>
            </a:solidFill>
            <a:ln>
              <a:noFill/>
            </a:ln>
          </p:spPr>
          <p:txBody>
            <a:bodyPr wrap="none" lIns="91440" tIns="91440" rIns="91440" bIns="91440" rtlCol="0">
              <a:noAutofit/>
            </a:bodyP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fontAlgn="base">
                <a:spcBef>
                  <a:spcPct val="0"/>
                </a:spcBef>
                <a:spcAft>
                  <a:spcPct val="0"/>
                </a:spcAft>
                <a:defRPr/>
              </a:pPr>
              <a:r>
                <a:rPr lang="en-US" sz="1400" dirty="0">
                  <a:latin typeface="Arial" panose="020B0604020202020204" pitchFamily="34" charset="0"/>
                  <a:cs typeface="Arial" panose="020B0604020202020204" pitchFamily="34" charset="0"/>
                </a:rPr>
                <a:t>End-of-cycle-2 PET scan by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IRF per Deauville 5-point scale</a:t>
              </a:r>
            </a:p>
            <a:p>
              <a:pPr marL="146304" indent="-146304" defTabSz="987506">
                <a:spcAft>
                  <a:spcPts val="300"/>
                </a:spcAft>
                <a:buClr>
                  <a:prstClr val="black"/>
                </a:buClr>
                <a:buFont typeface="Arial" panose="020B0604020202020204" pitchFamily="34" charset="0"/>
                <a:buChar char="•"/>
                <a:defRPr/>
              </a:pPr>
              <a:r>
                <a:rPr lang="en-US" sz="1200" dirty="0">
                  <a:latin typeface="Arial" panose="020B0604020202020204"/>
                </a:rPr>
                <a:t>PET–: 1–3</a:t>
              </a:r>
            </a:p>
            <a:p>
              <a:pPr marL="146304" indent="-146304" defTabSz="987506">
                <a:spcAft>
                  <a:spcPts val="300"/>
                </a:spcAft>
                <a:buClr>
                  <a:prstClr val="black"/>
                </a:buClr>
                <a:buFont typeface="Arial" panose="020B0604020202020204" pitchFamily="34" charset="0"/>
                <a:buChar char="•"/>
                <a:defRPr/>
              </a:pPr>
              <a:r>
                <a:rPr lang="en-US" sz="1200" dirty="0">
                  <a:latin typeface="Arial" panose="020B0604020202020204"/>
                </a:rPr>
                <a:t>PET+: 4–5 </a:t>
              </a:r>
            </a:p>
          </p:txBody>
        </p:sp>
      </p:grpSp>
      <p:sp>
        <p:nvSpPr>
          <p:cNvPr id="21" name="텍스트 개체 틀 17">
            <a:extLst>
              <a:ext uri="{FF2B5EF4-FFF2-40B4-BE49-F238E27FC236}">
                <a16:creationId xmlns:a16="http://schemas.microsoft.com/office/drawing/2014/main" id="{4537D362-9B9D-4C57-A526-3CD9C6D3A1A6}"/>
              </a:ext>
            </a:extLst>
          </p:cNvPr>
          <p:cNvSpPr txBox="1">
            <a:spLocks/>
          </p:cNvSpPr>
          <p:nvPr/>
        </p:nvSpPr>
        <p:spPr>
          <a:xfrm>
            <a:off x="4248309" y="3322068"/>
            <a:ext cx="7437736" cy="2446824"/>
          </a:xfrm>
          <a:prstGeom prst="rect">
            <a:avLst/>
          </a:prstGeom>
        </p:spPr>
        <p:txBody>
          <a:bodyPr vert="horz" wrap="square" lIns="91440" tIns="45720" rIns="91440" bIns="45720" rtlCol="0" anchor="t">
            <a:spAutoFit/>
          </a:bodyPr>
          <a:lstStyle>
            <a:defPPr>
              <a:defRPr lang="ko-KR"/>
            </a:defPPr>
            <a:lvl1pPr marL="0" algn="r" defTabSz="914400" rtl="0" eaLnBrk="1" latinLnBrk="1" hangingPunct="1">
              <a:defRPr sz="1200" kern="1200">
                <a:solidFill>
                  <a:schemeClr val="tx1">
                    <a:tint val="75000"/>
                  </a:schemeClr>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l">
              <a:spcAft>
                <a:spcPts val="600"/>
              </a:spcAft>
            </a:pPr>
            <a:r>
              <a:rPr lang="en-US" altLang="ko-KR" b="1" dirty="0">
                <a:solidFill>
                  <a:srgbClr val="002557"/>
                </a:solidFill>
                <a:latin typeface="Arial" panose="020B0604020202020204" pitchFamily="34" charset="0"/>
                <a:cs typeface="Arial" panose="020B0604020202020204" pitchFamily="34" charset="0"/>
              </a:rPr>
              <a:t>Primary endpoint: </a:t>
            </a:r>
            <a:r>
              <a:rPr lang="en-US" altLang="ko-KR" dirty="0">
                <a:solidFill>
                  <a:srgbClr val="002557"/>
                </a:solidFill>
                <a:latin typeface="Arial" panose="020B0604020202020204" pitchFamily="34" charset="0"/>
                <a:cs typeface="Arial" panose="020B0604020202020204" pitchFamily="34" charset="0"/>
              </a:rPr>
              <a:t>modified PFS per IRF (previously reported)</a:t>
            </a:r>
          </a:p>
          <a:p>
            <a:pPr algn="l">
              <a:spcAft>
                <a:spcPts val="600"/>
              </a:spcAft>
            </a:pPr>
            <a:endParaRPr lang="en-US" altLang="ko-KR" sz="400" dirty="0">
              <a:solidFill>
                <a:srgbClr val="002557"/>
              </a:solidFill>
              <a:latin typeface="Arial" panose="020B0604020202020204" pitchFamily="34" charset="0"/>
              <a:cs typeface="Arial" panose="020B0604020202020204" pitchFamily="34" charset="0"/>
            </a:endParaRPr>
          </a:p>
          <a:p>
            <a:pPr algn="l">
              <a:spcAft>
                <a:spcPts val="600"/>
              </a:spcAft>
            </a:pPr>
            <a:r>
              <a:rPr lang="en-US" altLang="ko-KR" b="1" dirty="0">
                <a:solidFill>
                  <a:srgbClr val="002557"/>
                </a:solidFill>
                <a:latin typeface="Arial" panose="020B0604020202020204" pitchFamily="34" charset="0"/>
                <a:cs typeface="Arial" panose="020B0604020202020204" pitchFamily="34" charset="0"/>
              </a:rPr>
              <a:t>Key secondary endpoint: </a:t>
            </a:r>
            <a:r>
              <a:rPr lang="en-GB" altLang="ko-KR" dirty="0">
                <a:solidFill>
                  <a:srgbClr val="002557"/>
                </a:solidFill>
                <a:latin typeface="Arial" panose="020B0604020202020204" pitchFamily="34" charset="0"/>
                <a:cs typeface="Arial" panose="020B0604020202020204" pitchFamily="34" charset="0"/>
              </a:rPr>
              <a:t>alpha-controlled, event-driven analysis of OS</a:t>
            </a:r>
            <a:endParaRPr lang="en-US" altLang="ko-KR" dirty="0">
              <a:solidFill>
                <a:srgbClr val="002557"/>
              </a:solidFill>
              <a:latin typeface="Arial" panose="020B0604020202020204" pitchFamily="34" charset="0"/>
              <a:cs typeface="Arial" panose="020B0604020202020204" pitchFamily="34" charset="0"/>
            </a:endParaRPr>
          </a:p>
          <a:p>
            <a:pPr algn="l">
              <a:spcAft>
                <a:spcPts val="600"/>
              </a:spcAft>
            </a:pPr>
            <a:endParaRPr lang="en-US" altLang="ko-KR" sz="400" dirty="0">
              <a:solidFill>
                <a:srgbClr val="002557"/>
              </a:solidFill>
              <a:latin typeface="Arial" panose="020B0604020202020204" pitchFamily="34" charset="0"/>
              <a:cs typeface="Arial" panose="020B0604020202020204" pitchFamily="34" charset="0"/>
            </a:endParaRPr>
          </a:p>
          <a:p>
            <a:pPr algn="l">
              <a:spcAft>
                <a:spcPts val="600"/>
              </a:spcAft>
            </a:pPr>
            <a:r>
              <a:rPr lang="en-US" altLang="ko-KR" b="1" dirty="0">
                <a:solidFill>
                  <a:srgbClr val="002557"/>
                </a:solidFill>
                <a:latin typeface="Arial" panose="020B0604020202020204" pitchFamily="34" charset="0"/>
                <a:cs typeface="Arial" panose="020B0604020202020204" pitchFamily="34" charset="0"/>
              </a:rPr>
              <a:t>Long-term follow-up assessments:</a:t>
            </a:r>
            <a:endParaRPr lang="en-US" altLang="ko-KR" dirty="0">
              <a:solidFill>
                <a:srgbClr val="002557"/>
              </a:solidFill>
              <a:latin typeface="Arial" panose="020B0604020202020204" pitchFamily="34" charset="0"/>
              <a:cs typeface="Arial" panose="020B0604020202020204" pitchFamily="34" charset="0"/>
            </a:endParaRPr>
          </a:p>
          <a:p>
            <a:pPr marL="171450" indent="-171450" algn="l">
              <a:buFont typeface="Arial" panose="020B0604020202020204" pitchFamily="34" charset="0"/>
              <a:buChar char="•"/>
            </a:pPr>
            <a:r>
              <a:rPr lang="en-US" altLang="ko-KR" dirty="0">
                <a:solidFill>
                  <a:srgbClr val="002557"/>
                </a:solidFill>
                <a:latin typeface="Arial" panose="020B0604020202020204" pitchFamily="34" charset="0"/>
                <a:cs typeface="Arial" panose="020B0604020202020204" pitchFamily="34" charset="0"/>
              </a:rPr>
              <a:t>Exploratory analysis of OS among patients who were PET2-positive and PET2-negative </a:t>
            </a:r>
          </a:p>
          <a:p>
            <a:pPr marL="171450" indent="-171450" algn="l">
              <a:buFont typeface="Arial" panose="020B0604020202020204" pitchFamily="34" charset="0"/>
              <a:buChar char="•"/>
            </a:pPr>
            <a:r>
              <a:rPr lang="en-US" altLang="ko-KR" dirty="0">
                <a:solidFill>
                  <a:srgbClr val="002557"/>
                </a:solidFill>
                <a:latin typeface="Arial" panose="020B0604020202020204" pitchFamily="34" charset="0"/>
                <a:cs typeface="Arial" panose="020B0604020202020204" pitchFamily="34" charset="0"/>
              </a:rPr>
              <a:t>PFS per investigator</a:t>
            </a:r>
          </a:p>
          <a:p>
            <a:pPr marL="171450" indent="-171450" algn="l">
              <a:buFont typeface="Arial" panose="020B0604020202020204" pitchFamily="34" charset="0"/>
              <a:buChar char="•"/>
            </a:pPr>
            <a:r>
              <a:rPr lang="en-US" altLang="ko-KR" dirty="0">
                <a:solidFill>
                  <a:srgbClr val="002557"/>
                </a:solidFill>
                <a:latin typeface="Arial" panose="020B0604020202020204" pitchFamily="34" charset="0"/>
                <a:cs typeface="Arial" panose="020B0604020202020204" pitchFamily="34" charset="0"/>
              </a:rPr>
              <a:t>Subsequent treatment use</a:t>
            </a:r>
          </a:p>
          <a:p>
            <a:pPr marL="171450" indent="-171450" algn="l">
              <a:buFont typeface="Arial" panose="020B0604020202020204" pitchFamily="34" charset="0"/>
              <a:buChar char="•"/>
            </a:pPr>
            <a:r>
              <a:rPr lang="en-US" altLang="ko-KR" dirty="0">
                <a:solidFill>
                  <a:srgbClr val="002557"/>
                </a:solidFill>
                <a:latin typeface="Arial" panose="020B0604020202020204" pitchFamily="34" charset="0"/>
                <a:cs typeface="Arial" panose="020B0604020202020204" pitchFamily="34" charset="0"/>
              </a:rPr>
              <a:t>Safety outcomes including:</a:t>
            </a:r>
          </a:p>
          <a:p>
            <a:pPr marL="628650" lvl="1" indent="-171450">
              <a:buFont typeface="Arial" panose="020B0604020202020204" pitchFamily="34" charset="0"/>
              <a:buChar char="•"/>
            </a:pPr>
            <a:r>
              <a:rPr lang="en-US" altLang="ko-KR" sz="1200" dirty="0">
                <a:solidFill>
                  <a:srgbClr val="002557"/>
                </a:solidFill>
                <a:latin typeface="Arial" panose="020B0604020202020204" pitchFamily="34" charset="0"/>
                <a:cs typeface="Arial" panose="020B0604020202020204" pitchFamily="34" charset="0"/>
              </a:rPr>
              <a:t>Second malignancies</a:t>
            </a:r>
          </a:p>
          <a:p>
            <a:pPr marL="628650" lvl="1" indent="-171450">
              <a:buFont typeface="Arial" panose="020B0604020202020204" pitchFamily="34" charset="0"/>
              <a:buChar char="•"/>
            </a:pPr>
            <a:r>
              <a:rPr lang="en-US" altLang="ko-KR" sz="1200" dirty="0">
                <a:solidFill>
                  <a:srgbClr val="002557"/>
                </a:solidFill>
                <a:latin typeface="Arial" panose="020B0604020202020204" pitchFamily="34" charset="0"/>
                <a:cs typeface="Arial" panose="020B0604020202020204" pitchFamily="34" charset="0"/>
              </a:rPr>
              <a:t>Outcomes of pregnancy among patients and their partners</a:t>
            </a:r>
          </a:p>
          <a:p>
            <a:pPr marL="628650" lvl="1" indent="-171450">
              <a:buFont typeface="Arial" panose="020B0604020202020204" pitchFamily="34" charset="0"/>
              <a:buChar char="•"/>
            </a:pPr>
            <a:r>
              <a:rPr lang="en-US" altLang="ko-KR" sz="1200" dirty="0">
                <a:solidFill>
                  <a:srgbClr val="002557"/>
                </a:solidFill>
                <a:latin typeface="Arial" panose="020B0604020202020204" pitchFamily="34" charset="0"/>
                <a:cs typeface="Arial" panose="020B0604020202020204" pitchFamily="34" charset="0"/>
              </a:rPr>
              <a:t>PN resolution and improvement rates</a:t>
            </a:r>
          </a:p>
        </p:txBody>
      </p:sp>
      <p:sp>
        <p:nvSpPr>
          <p:cNvPr id="22" name="Text Placeholder 2">
            <a:extLst>
              <a:ext uri="{FF2B5EF4-FFF2-40B4-BE49-F238E27FC236}">
                <a16:creationId xmlns:a16="http://schemas.microsoft.com/office/drawing/2014/main" id="{031A2E45-DE42-4FF3-8653-B1321AB327A4}"/>
              </a:ext>
            </a:extLst>
          </p:cNvPr>
          <p:cNvSpPr txBox="1">
            <a:spLocks/>
          </p:cNvSpPr>
          <p:nvPr/>
        </p:nvSpPr>
        <p:spPr>
          <a:xfrm>
            <a:off x="178490" y="5736599"/>
            <a:ext cx="7097889" cy="415498"/>
          </a:xfrm>
          <a:prstGeom prst="rect">
            <a:avLst/>
          </a:prstGeom>
        </p:spPr>
        <p:txBody>
          <a:bodyPr wrap="square" lIns="0" tIns="0" rIns="0" bIns="0" anchor="b">
            <a:spAutoFit/>
          </a:bodyPr>
          <a:lstStyle>
            <a:lvl1pPr marL="0">
              <a:defRPr>
                <a:solidFill>
                  <a:srgbClr val="005193"/>
                </a:solidFill>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r>
              <a:rPr lang="en-US" sz="900" kern="0" dirty="0">
                <a:solidFill>
                  <a:srgbClr val="002557"/>
                </a:solidFill>
              </a:rPr>
              <a:t>Data c</a:t>
            </a:r>
            <a:r>
              <a:rPr lang="en-US" sz="900" dirty="0">
                <a:solidFill>
                  <a:srgbClr val="002557"/>
                </a:solidFill>
              </a:rPr>
              <a:t>ut-off for current analysis, June 1, 2021.</a:t>
            </a:r>
            <a:br>
              <a:rPr lang="en-US" sz="900" kern="0" dirty="0">
                <a:solidFill>
                  <a:srgbClr val="002557"/>
                </a:solidFill>
              </a:rPr>
            </a:br>
            <a:r>
              <a:rPr lang="en-US" sz="900" kern="0" dirty="0">
                <a:solidFill>
                  <a:srgbClr val="002557"/>
                </a:solidFill>
              </a:rPr>
              <a:t>CT, computerized tomography; EOT, end of treatment; IRF, independent review facility; ITT, intention to treat; IV, intravenous; </a:t>
            </a:r>
          </a:p>
          <a:p>
            <a:r>
              <a:rPr lang="en-US" sz="900" kern="0" dirty="0">
                <a:solidFill>
                  <a:srgbClr val="002557"/>
                </a:solidFill>
              </a:rPr>
              <a:t>PET2, PET status at the end of cycle 2. </a:t>
            </a:r>
          </a:p>
        </p:txBody>
      </p:sp>
      <p:cxnSp>
        <p:nvCxnSpPr>
          <p:cNvPr id="35" name="Connector: Elbow 34">
            <a:extLst>
              <a:ext uri="{FF2B5EF4-FFF2-40B4-BE49-F238E27FC236}">
                <a16:creationId xmlns:a16="http://schemas.microsoft.com/office/drawing/2014/main" id="{8314A960-3522-45B5-ADCD-4B2636DC4C85}"/>
              </a:ext>
            </a:extLst>
          </p:cNvPr>
          <p:cNvCxnSpPr>
            <a:cxnSpLocks/>
            <a:stCxn id="19" idx="3"/>
          </p:cNvCxnSpPr>
          <p:nvPr/>
        </p:nvCxnSpPr>
        <p:spPr>
          <a:xfrm flipV="1">
            <a:off x="2794000" y="3154224"/>
            <a:ext cx="457338" cy="711637"/>
          </a:xfrm>
          <a:prstGeom prst="bentConnector2">
            <a:avLst/>
          </a:prstGeom>
          <a:noFill/>
          <a:ln w="28575" cap="flat" cmpd="sng" algn="ctr">
            <a:solidFill>
              <a:schemeClr val="bg1">
                <a:lumMod val="75000"/>
              </a:schemeClr>
            </a:solidFill>
            <a:prstDash val="solid"/>
            <a:miter lim="800000"/>
            <a:tailEnd type="triangle"/>
          </a:ln>
          <a:effectLst/>
        </p:spPr>
      </p:cxnSp>
      <p:sp>
        <p:nvSpPr>
          <p:cNvPr id="12" name="TextBox 11">
            <a:extLst>
              <a:ext uri="{FF2B5EF4-FFF2-40B4-BE49-F238E27FC236}">
                <a16:creationId xmlns:a16="http://schemas.microsoft.com/office/drawing/2014/main" id="{FAC0C2C4-312D-942D-383B-A244FB5217B0}"/>
              </a:ext>
            </a:extLst>
          </p:cNvPr>
          <p:cNvSpPr txBox="1"/>
          <p:nvPr/>
        </p:nvSpPr>
        <p:spPr>
          <a:xfrm>
            <a:off x="8128029" y="6524986"/>
            <a:ext cx="4063971" cy="276999"/>
          </a:xfrm>
          <a:prstGeom prst="rect">
            <a:avLst/>
          </a:prstGeom>
          <a:noFill/>
        </p:spPr>
        <p:txBody>
          <a:bodyPr wrap="square" rtlCol="0">
            <a:spAutoFit/>
          </a:bodyPr>
          <a:lstStyle/>
          <a:p>
            <a:r>
              <a:rPr lang="en-US" sz="1200" b="1" i="0" dirty="0">
                <a:solidFill>
                  <a:srgbClr val="212121"/>
                </a:solidFill>
                <a:effectLst/>
              </a:rPr>
              <a:t>Ansell SM, et al. N </a:t>
            </a:r>
            <a:r>
              <a:rPr lang="en-US" sz="1200" b="1" i="0" dirty="0" err="1">
                <a:solidFill>
                  <a:srgbClr val="212121"/>
                </a:solidFill>
                <a:effectLst/>
              </a:rPr>
              <a:t>Engl</a:t>
            </a:r>
            <a:r>
              <a:rPr lang="en-US" sz="1200" b="1" i="0" dirty="0">
                <a:solidFill>
                  <a:srgbClr val="212121"/>
                </a:solidFill>
                <a:effectLst/>
              </a:rPr>
              <a:t> J Med. 2022 Jul 28;387(4):310-320. </a:t>
            </a:r>
            <a:endParaRPr lang="en-US" sz="1200" b="1" dirty="0"/>
          </a:p>
        </p:txBody>
      </p:sp>
    </p:spTree>
    <p:extLst>
      <p:ext uri="{BB962C8B-B14F-4D97-AF65-F5344CB8AC3E}">
        <p14:creationId xmlns:p14="http://schemas.microsoft.com/office/powerpoint/2010/main" val="7251599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023404" y="6522810"/>
            <a:ext cx="3069070" cy="276999"/>
          </a:xfrm>
          <a:prstGeom prst="rect">
            <a:avLst/>
          </a:prstGeom>
          <a:noFill/>
        </p:spPr>
        <p:txBody>
          <a:bodyPr wrap="square" rtlCol="0">
            <a:spAutoFit/>
          </a:bodyPr>
          <a:lstStyle/>
          <a:p>
            <a:r>
              <a:rPr lang="en-US" sz="1200" b="1" dirty="0">
                <a:latin typeface="Calibri" panose="020F0502020204030204" pitchFamily="34" charset="0"/>
                <a:cs typeface="Calibri" panose="020F0502020204030204" pitchFamily="34" charset="0"/>
              </a:rPr>
              <a:t>Bryan et al. ASH 2021, abstract  229</a:t>
            </a:r>
          </a:p>
        </p:txBody>
      </p:sp>
      <p:sp>
        <p:nvSpPr>
          <p:cNvPr id="4" name="TextBox 3">
            <a:extLst>
              <a:ext uri="{FF2B5EF4-FFF2-40B4-BE49-F238E27FC236}">
                <a16:creationId xmlns:a16="http://schemas.microsoft.com/office/drawing/2014/main" id="{EAA69DFB-2F89-DA4F-986C-AB4BFAE68DB9}"/>
              </a:ext>
            </a:extLst>
          </p:cNvPr>
          <p:cNvSpPr txBox="1"/>
          <p:nvPr/>
        </p:nvSpPr>
        <p:spPr>
          <a:xfrm>
            <a:off x="204395" y="76200"/>
            <a:ext cx="11596744"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Pembrolizumab Added to ICE Chemotherapy </a:t>
            </a:r>
            <a:br>
              <a:rPr lang="en-US" sz="3600" b="1" u="sng" dirty="0">
                <a:latin typeface="Calibri" panose="020F0502020204030204" pitchFamily="34" charset="0"/>
                <a:cs typeface="Calibri" panose="020F0502020204030204" pitchFamily="34" charset="0"/>
              </a:rPr>
            </a:br>
            <a:r>
              <a:rPr lang="en-US" sz="3600" b="1" u="sng" dirty="0">
                <a:latin typeface="Calibri" panose="020F0502020204030204" pitchFamily="34" charset="0"/>
                <a:cs typeface="Calibri" panose="020F0502020204030204" pitchFamily="34" charset="0"/>
              </a:rPr>
              <a:t>Results in High CMR Rates in R/R </a:t>
            </a:r>
            <a:r>
              <a:rPr lang="en-US" sz="3600" b="1" u="sng" dirty="0" err="1">
                <a:latin typeface="Calibri" panose="020F0502020204030204" pitchFamily="34" charset="0"/>
                <a:cs typeface="Calibri" panose="020F0502020204030204" pitchFamily="34" charset="0"/>
              </a:rPr>
              <a:t>cHL</a:t>
            </a:r>
            <a:endParaRPr lang="en-US" sz="3600" b="1" u="sng" dirty="0">
              <a:latin typeface="Calibri" panose="020F0502020204030204" pitchFamily="34" charset="0"/>
              <a:cs typeface="Calibri" panose="020F0502020204030204" pitchFamily="34" charset="0"/>
            </a:endParaRPr>
          </a:p>
        </p:txBody>
      </p:sp>
      <p:sp>
        <p:nvSpPr>
          <p:cNvPr id="2" name="TextBox 1"/>
          <p:cNvSpPr txBox="1"/>
          <p:nvPr/>
        </p:nvSpPr>
        <p:spPr>
          <a:xfrm>
            <a:off x="159576" y="1276529"/>
            <a:ext cx="11987605" cy="646331"/>
          </a:xfrm>
          <a:prstGeom prst="rect">
            <a:avLst/>
          </a:prstGeom>
          <a:noFill/>
        </p:spPr>
        <p:txBody>
          <a:bodyPr wrap="square" rtlCol="0">
            <a:spAutoFit/>
          </a:bodyPr>
          <a:lstStyle/>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42 patients were enrolled with 37 patients evaluable for the primary endpoint. 16 patients had primary refractory disease. </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The CMR rate assessed by PET/CT imaging following 2 cycles of PEM-ICE was 86.5%</a:t>
            </a:r>
          </a:p>
        </p:txBody>
      </p:sp>
      <p:pic>
        <p:nvPicPr>
          <p:cNvPr id="4098" name="Picture 2">
            <a:extLst>
              <a:ext uri="{FF2B5EF4-FFF2-40B4-BE49-F238E27FC236}">
                <a16:creationId xmlns:a16="http://schemas.microsoft.com/office/drawing/2014/main" id="{DD322F51-2B6A-4A04-8312-2D41224C79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737" y="1990164"/>
            <a:ext cx="11566851" cy="44680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3690822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54192" y="1325567"/>
            <a:ext cx="11894371" cy="646331"/>
          </a:xfrm>
          <a:prstGeom prst="rect">
            <a:avLst/>
          </a:prstGeom>
          <a:noFill/>
        </p:spPr>
        <p:txBody>
          <a:bodyPr wrap="square" rtlCol="0">
            <a:spAutoFit/>
          </a:bodyPr>
          <a:lstStyle/>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853 patients. 12 institutions</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BV/</a:t>
            </a:r>
            <a:r>
              <a:rPr lang="en-US" dirty="0" err="1">
                <a:latin typeface="Calibri" panose="020F0502020204030204" pitchFamily="34" charset="0"/>
                <a:cs typeface="Calibri" panose="020F0502020204030204" pitchFamily="34" charset="0"/>
              </a:rPr>
              <a:t>Nivo</a:t>
            </a:r>
            <a:r>
              <a:rPr lang="en-US" dirty="0">
                <a:latin typeface="Calibri" panose="020F0502020204030204" pitchFamily="34" charset="0"/>
                <a:cs typeface="Calibri" panose="020F0502020204030204" pitchFamily="34" charset="0"/>
              </a:rPr>
              <a:t> (HR: 0.1 (CI</a:t>
            </a:r>
            <a:r>
              <a:rPr lang="en-US" baseline="-25000" dirty="0">
                <a:latin typeface="Calibri" panose="020F0502020204030204" pitchFamily="34" charset="0"/>
                <a:cs typeface="Calibri" panose="020F0502020204030204" pitchFamily="34" charset="0"/>
              </a:rPr>
              <a:t>95</a:t>
            </a:r>
            <a:r>
              <a:rPr lang="en-US" dirty="0">
                <a:latin typeface="Calibri" panose="020F0502020204030204" pitchFamily="34" charset="0"/>
                <a:cs typeface="Calibri" panose="020F0502020204030204" pitchFamily="34" charset="0"/>
              </a:rPr>
              <a:t>:0.02-0.4), p&lt;0.01) and CPI (HR: 0.12 (CI</a:t>
            </a:r>
            <a:r>
              <a:rPr lang="en-US" baseline="-25000" dirty="0">
                <a:latin typeface="Calibri" panose="020F0502020204030204" pitchFamily="34" charset="0"/>
                <a:cs typeface="Calibri" panose="020F0502020204030204" pitchFamily="34" charset="0"/>
              </a:rPr>
              <a:t>95</a:t>
            </a:r>
            <a:r>
              <a:rPr lang="en-US" dirty="0">
                <a:latin typeface="Calibri" panose="020F0502020204030204" pitchFamily="34" charset="0"/>
                <a:cs typeface="Calibri" panose="020F0502020204030204" pitchFamily="34" charset="0"/>
              </a:rPr>
              <a:t>:0.03-0.5), p&lt;0.01) had significantly higher PFS than chemo</a:t>
            </a:r>
          </a:p>
        </p:txBody>
      </p:sp>
      <p:sp>
        <p:nvSpPr>
          <p:cNvPr id="3" name="TextBox 2"/>
          <p:cNvSpPr txBox="1"/>
          <p:nvPr/>
        </p:nvSpPr>
        <p:spPr>
          <a:xfrm>
            <a:off x="9360949" y="6476352"/>
            <a:ext cx="2612315" cy="276999"/>
          </a:xfrm>
          <a:prstGeom prst="rect">
            <a:avLst/>
          </a:prstGeom>
          <a:noFill/>
        </p:spPr>
        <p:txBody>
          <a:bodyPr wrap="square" rtlCol="0">
            <a:spAutoFit/>
          </a:bodyPr>
          <a:lstStyle/>
          <a:p>
            <a:r>
              <a:rPr lang="en-US" sz="1200" b="1" dirty="0">
                <a:latin typeface="Calibri" panose="020F0502020204030204" pitchFamily="34" charset="0"/>
                <a:cs typeface="Calibri" panose="020F0502020204030204" pitchFamily="34" charset="0"/>
              </a:rPr>
              <a:t>Desai et al. ASH 2021, abstract  878</a:t>
            </a:r>
          </a:p>
        </p:txBody>
      </p:sp>
      <p:sp>
        <p:nvSpPr>
          <p:cNvPr id="4" name="TextBox 3">
            <a:extLst>
              <a:ext uri="{FF2B5EF4-FFF2-40B4-BE49-F238E27FC236}">
                <a16:creationId xmlns:a16="http://schemas.microsoft.com/office/drawing/2014/main" id="{EAA69DFB-2F89-DA4F-986C-AB4BFAE68DB9}"/>
              </a:ext>
            </a:extLst>
          </p:cNvPr>
          <p:cNvSpPr txBox="1"/>
          <p:nvPr/>
        </p:nvSpPr>
        <p:spPr>
          <a:xfrm>
            <a:off x="215153" y="82958"/>
            <a:ext cx="11779623"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Novel Salvage Regimens Lead to </a:t>
            </a:r>
            <a:r>
              <a:rPr lang="en-US" sz="3600" b="1" u="sng" dirty="0" err="1">
                <a:latin typeface="Calibri" panose="020F0502020204030204" pitchFamily="34" charset="0"/>
                <a:cs typeface="Calibri" panose="020F0502020204030204" pitchFamily="34" charset="0"/>
              </a:rPr>
              <a:t>Outome</a:t>
            </a:r>
            <a:r>
              <a:rPr lang="en-US" sz="3600" b="1" u="sng" dirty="0">
                <a:latin typeface="Calibri" panose="020F0502020204030204" pitchFamily="34" charset="0"/>
                <a:cs typeface="Calibri" panose="020F0502020204030204" pitchFamily="34" charset="0"/>
              </a:rPr>
              <a:t> in </a:t>
            </a:r>
            <a:br>
              <a:rPr lang="en-US" sz="3600" b="1" u="sng" dirty="0">
                <a:latin typeface="Calibri" panose="020F0502020204030204" pitchFamily="34" charset="0"/>
                <a:cs typeface="Calibri" panose="020F0502020204030204" pitchFamily="34" charset="0"/>
              </a:rPr>
            </a:br>
            <a:r>
              <a:rPr lang="en-US" sz="3600" b="1" u="sng" dirty="0">
                <a:latin typeface="Calibri" panose="020F0502020204030204" pitchFamily="34" charset="0"/>
                <a:cs typeface="Calibri" panose="020F0502020204030204" pitchFamily="34" charset="0"/>
              </a:rPr>
              <a:t>Relapsed Refractory </a:t>
            </a:r>
            <a:r>
              <a:rPr lang="en-US" sz="3600" b="1" u="sng" dirty="0" err="1">
                <a:latin typeface="Calibri" panose="020F0502020204030204" pitchFamily="34" charset="0"/>
                <a:cs typeface="Calibri" panose="020F0502020204030204" pitchFamily="34" charset="0"/>
              </a:rPr>
              <a:t>cHL</a:t>
            </a:r>
            <a:r>
              <a:rPr lang="en-US" sz="3600" b="1" u="sng" dirty="0">
                <a:latin typeface="Calibri" panose="020F0502020204030204" pitchFamily="34" charset="0"/>
                <a:cs typeface="Calibri" panose="020F0502020204030204" pitchFamily="34" charset="0"/>
              </a:rPr>
              <a:t> after ASCT</a:t>
            </a:r>
          </a:p>
        </p:txBody>
      </p:sp>
      <p:pic>
        <p:nvPicPr>
          <p:cNvPr id="1026" name="Picture 2">
            <a:extLst>
              <a:ext uri="{FF2B5EF4-FFF2-40B4-BE49-F238E27FC236}">
                <a16:creationId xmlns:a16="http://schemas.microsoft.com/office/drawing/2014/main" id="{4D7DAF48-22D0-4A46-8B18-56BBA8907FC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075" t="3591" r="49984" b="63333"/>
          <a:stretch/>
        </p:blipFill>
        <p:spPr bwMode="auto">
          <a:xfrm>
            <a:off x="1301675" y="2077312"/>
            <a:ext cx="4647041" cy="446240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4BA6BF06-2761-4A4D-A0FE-CE1C2696C1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557" t="37778" r="45539" b="27778"/>
          <a:stretch/>
        </p:blipFill>
        <p:spPr bwMode="auto">
          <a:xfrm>
            <a:off x="6019800" y="2156854"/>
            <a:ext cx="4436634" cy="41677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333489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https://media4.asco.org/258/14823/186007/186007_slide_big_8.jpg"/>
          <p:cNvPicPr>
            <a:picLocks noChangeAspect="1" noChangeArrowheads="1"/>
          </p:cNvPicPr>
          <p:nvPr/>
        </p:nvPicPr>
        <p:blipFill rotWithShape="1">
          <a:blip r:embed="rId2">
            <a:extLst>
              <a:ext uri="{28A0092B-C50C-407E-A947-70E740481C1C}">
                <a14:useLocalDpi xmlns:a14="http://schemas.microsoft.com/office/drawing/2010/main" val="0"/>
              </a:ext>
            </a:extLst>
          </a:blip>
          <a:srcRect t="25148"/>
          <a:stretch/>
        </p:blipFill>
        <p:spPr bwMode="auto">
          <a:xfrm>
            <a:off x="139337" y="1420009"/>
            <a:ext cx="11753020" cy="49485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8231980" y="6496304"/>
            <a:ext cx="3809072" cy="276999"/>
          </a:xfrm>
          <a:prstGeom prst="rect">
            <a:avLst/>
          </a:prstGeom>
          <a:noFill/>
        </p:spPr>
        <p:txBody>
          <a:bodyPr wrap="square" rtlCol="0">
            <a:spAutoFit/>
          </a:bodyPr>
          <a:lstStyle/>
          <a:p>
            <a:r>
              <a:rPr lang="da-DK" sz="1200" b="1" dirty="0"/>
              <a:t>Kuruvilla J, et al. </a:t>
            </a:r>
            <a:r>
              <a:rPr lang="it-IT" sz="1200" b="1" dirty="0">
                <a:solidFill>
                  <a:srgbClr val="212121"/>
                </a:solidFill>
              </a:rPr>
              <a:t>Lancet Oncol. 2021 Apr;22(4):512-524. </a:t>
            </a:r>
            <a:endParaRPr lang="en-US" sz="1200" b="1" dirty="0"/>
          </a:p>
        </p:txBody>
      </p:sp>
      <p:sp>
        <p:nvSpPr>
          <p:cNvPr id="4" name="Rectangle 3"/>
          <p:cNvSpPr>
            <a:spLocks noChangeArrowheads="1"/>
          </p:cNvSpPr>
          <p:nvPr/>
        </p:nvSpPr>
        <p:spPr bwMode="auto">
          <a:xfrm>
            <a:off x="139337" y="24668"/>
            <a:ext cx="119017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spcBef>
                <a:spcPct val="50000"/>
              </a:spcBef>
              <a:defRPr/>
            </a:pPr>
            <a:r>
              <a:rPr lang="en-US" sz="3600" b="1" u="sng" dirty="0"/>
              <a:t>Phase III study of </a:t>
            </a:r>
            <a:r>
              <a:rPr lang="en-US" sz="3600" b="1" u="sng" dirty="0" err="1"/>
              <a:t>pembrolizumab</a:t>
            </a:r>
            <a:r>
              <a:rPr lang="en-US" sz="3600" b="1" u="sng" dirty="0"/>
              <a:t> versus </a:t>
            </a:r>
            <a:r>
              <a:rPr lang="en-US" sz="3600" b="1" u="sng" dirty="0" err="1"/>
              <a:t>brentuximab</a:t>
            </a:r>
            <a:r>
              <a:rPr lang="en-US" sz="3600" b="1" u="sng" dirty="0"/>
              <a:t> </a:t>
            </a:r>
            <a:r>
              <a:rPr lang="en-US" sz="3600" b="1" u="sng" dirty="0" err="1"/>
              <a:t>vedotin</a:t>
            </a:r>
            <a:r>
              <a:rPr lang="en-US" sz="3600" b="1" u="sng" dirty="0"/>
              <a:t> in relapsed or refractory classic Hodgkin lymphoma</a:t>
            </a:r>
            <a:endParaRPr lang="en-US" sz="2400" u="sng" dirty="0">
              <a:latin typeface="Calibri"/>
              <a:cs typeface="Calibri"/>
            </a:endParaRPr>
          </a:p>
        </p:txBody>
      </p:sp>
    </p:spTree>
    <p:extLst>
      <p:ext uri="{BB962C8B-B14F-4D97-AF65-F5344CB8AC3E}">
        <p14:creationId xmlns:p14="http://schemas.microsoft.com/office/powerpoint/2010/main" val="33051965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6991C59-72E0-0E44-A426-EBCC5A70C304}"/>
              </a:ext>
            </a:extLst>
          </p:cNvPr>
          <p:cNvSpPr txBox="1"/>
          <p:nvPr/>
        </p:nvSpPr>
        <p:spPr>
          <a:xfrm>
            <a:off x="2133600" y="152401"/>
            <a:ext cx="7924800" cy="646331"/>
          </a:xfrm>
          <a:prstGeom prst="rect">
            <a:avLst/>
          </a:prstGeom>
          <a:noFill/>
        </p:spPr>
        <p:txBody>
          <a:bodyPr wrap="square" rtlCol="0">
            <a:spAutoFit/>
          </a:bodyPr>
          <a:lstStyle/>
          <a:p>
            <a:pPr algn="ctr"/>
            <a:r>
              <a:rPr lang="en-US" altLang="en-US" sz="3600" b="1" u="sng" dirty="0">
                <a:latin typeface="Calibri" panose="020F0502020204030204" pitchFamily="34" charset="0"/>
              </a:rPr>
              <a:t>CD30 directed CAR T-cells are promising</a:t>
            </a:r>
            <a:endParaRPr lang="en-US" sz="3600" b="1" u="sng" dirty="0"/>
          </a:p>
        </p:txBody>
      </p:sp>
      <p:pic>
        <p:nvPicPr>
          <p:cNvPr id="5" name="Picture 4" descr="Chart&#10;&#10;Description automatically generated">
            <a:extLst>
              <a:ext uri="{FF2B5EF4-FFF2-40B4-BE49-F238E27FC236}">
                <a16:creationId xmlns:a16="http://schemas.microsoft.com/office/drawing/2014/main" id="{EB6B3FCF-1F91-4FC0-9F7A-827BD5A5556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115" t="669" r="669" b="44046"/>
          <a:stretch/>
        </p:blipFill>
        <p:spPr>
          <a:xfrm>
            <a:off x="141102" y="1632856"/>
            <a:ext cx="6096412" cy="4225003"/>
          </a:xfrm>
          <a:prstGeom prst="rect">
            <a:avLst/>
          </a:prstGeom>
        </p:spPr>
      </p:pic>
      <p:sp>
        <p:nvSpPr>
          <p:cNvPr id="6" name="TextBox 5">
            <a:extLst>
              <a:ext uri="{FF2B5EF4-FFF2-40B4-BE49-F238E27FC236}">
                <a16:creationId xmlns:a16="http://schemas.microsoft.com/office/drawing/2014/main" id="{C3703C34-AB2E-48F5-92C8-5E6463C1D7FB}"/>
              </a:ext>
            </a:extLst>
          </p:cNvPr>
          <p:cNvSpPr txBox="1"/>
          <p:nvPr/>
        </p:nvSpPr>
        <p:spPr>
          <a:xfrm>
            <a:off x="8262256" y="6525914"/>
            <a:ext cx="3853543" cy="276999"/>
          </a:xfrm>
          <a:prstGeom prst="rect">
            <a:avLst/>
          </a:prstGeom>
          <a:noFill/>
        </p:spPr>
        <p:txBody>
          <a:bodyPr wrap="square" rtlCol="0">
            <a:spAutoFit/>
          </a:bodyPr>
          <a:lstStyle/>
          <a:p>
            <a:r>
              <a:rPr lang="en-US" sz="1200" b="1" dirty="0"/>
              <a:t>Ramos et al. J Clin Oncol 2020 Nov 10;38(32):3794-3804. </a:t>
            </a:r>
          </a:p>
        </p:txBody>
      </p:sp>
      <p:pic>
        <p:nvPicPr>
          <p:cNvPr id="7" name="Picture 6" descr="Chart&#10;&#10;Description automatically generated">
            <a:extLst>
              <a:ext uri="{FF2B5EF4-FFF2-40B4-BE49-F238E27FC236}">
                <a16:creationId xmlns:a16="http://schemas.microsoft.com/office/drawing/2014/main" id="{FBEE6AE4-AF5E-DDD2-C9B5-838B3A0139B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340" t="56385" r="16054" b="646"/>
          <a:stretch/>
        </p:blipFill>
        <p:spPr>
          <a:xfrm>
            <a:off x="6302415" y="1632856"/>
            <a:ext cx="5813384" cy="3722915"/>
          </a:xfrm>
          <a:prstGeom prst="rect">
            <a:avLst/>
          </a:prstGeom>
        </p:spPr>
      </p:pic>
    </p:spTree>
    <p:extLst>
      <p:ext uri="{BB962C8B-B14F-4D97-AF65-F5344CB8AC3E}">
        <p14:creationId xmlns:p14="http://schemas.microsoft.com/office/powerpoint/2010/main" val="15025520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58" name="TextBox 2"/>
          <p:cNvSpPr txBox="1">
            <a:spLocks noChangeArrowheads="1"/>
          </p:cNvSpPr>
          <p:nvPr/>
        </p:nvSpPr>
        <p:spPr bwMode="auto">
          <a:xfrm>
            <a:off x="1781182" y="1784235"/>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endParaRPr lang="en-US" sz="1800"/>
          </a:p>
        </p:txBody>
      </p:sp>
      <p:sp>
        <p:nvSpPr>
          <p:cNvPr id="393" name="Rectangle 257">
            <a:extLst>
              <a:ext uri="{FF2B5EF4-FFF2-40B4-BE49-F238E27FC236}">
                <a16:creationId xmlns:a16="http://schemas.microsoft.com/office/drawing/2014/main" id="{70837261-162A-406E-9B2E-518EA345C8EE}"/>
              </a:ext>
            </a:extLst>
          </p:cNvPr>
          <p:cNvSpPr>
            <a:spLocks noChangeArrowheads="1"/>
          </p:cNvSpPr>
          <p:nvPr/>
        </p:nvSpPr>
        <p:spPr bwMode="auto">
          <a:xfrm>
            <a:off x="8240953" y="2862699"/>
            <a:ext cx="1376090" cy="1015663"/>
          </a:xfrm>
          <a:prstGeom prst="rect">
            <a:avLst/>
          </a:prstGeom>
          <a:ln>
            <a:noFill/>
          </a:ln>
        </p:spPr>
        <p:style>
          <a:lnRef idx="2">
            <a:schemeClr val="dk1"/>
          </a:lnRef>
          <a:fillRef idx="1">
            <a:schemeClr val="lt1"/>
          </a:fillRef>
          <a:effectRef idx="0">
            <a:schemeClr val="dk1"/>
          </a:effectRef>
          <a:fontRef idx="minor">
            <a:schemeClr val="dk1"/>
          </a:fontRef>
        </p:style>
        <p:txBody>
          <a:bodyPr wrap="square">
            <a:spAutoFit/>
          </a:bodyPr>
          <a:lstStyle/>
          <a:p>
            <a:pPr algn="ctr">
              <a:defRPr/>
            </a:pPr>
            <a:r>
              <a:rPr lang="en-US" sz="1500" u="sng" dirty="0">
                <a:latin typeface="Calibri" panose="020F0502020204030204" pitchFamily="34" charset="0"/>
                <a:cs typeface="Calibri" panose="020F0502020204030204" pitchFamily="34" charset="0"/>
              </a:rPr>
              <a:t>3 dose levels</a:t>
            </a:r>
          </a:p>
          <a:p>
            <a:pPr algn="ctr">
              <a:defRPr/>
            </a:pPr>
            <a:r>
              <a:rPr lang="en-US" sz="1500" dirty="0">
                <a:latin typeface="Calibri" panose="020F0502020204030204" pitchFamily="34" charset="0"/>
                <a:cs typeface="Calibri" panose="020F0502020204030204" pitchFamily="34" charset="0"/>
              </a:rPr>
              <a:t>1 x 10</a:t>
            </a:r>
            <a:r>
              <a:rPr lang="en-US" sz="1500" baseline="30000" dirty="0">
                <a:latin typeface="Calibri" panose="020F0502020204030204" pitchFamily="34" charset="0"/>
                <a:cs typeface="Calibri" panose="020F0502020204030204" pitchFamily="34" charset="0"/>
              </a:rPr>
              <a:t>6</a:t>
            </a:r>
            <a:r>
              <a:rPr lang="en-US" sz="1500" dirty="0">
                <a:latin typeface="Calibri" panose="020F0502020204030204" pitchFamily="34" charset="0"/>
                <a:cs typeface="Calibri" panose="020F0502020204030204" pitchFamily="34" charset="0"/>
              </a:rPr>
              <a:t>/kg</a:t>
            </a:r>
          </a:p>
          <a:p>
            <a:pPr algn="ctr">
              <a:defRPr/>
            </a:pPr>
            <a:r>
              <a:rPr lang="en-US" sz="1500" dirty="0">
                <a:latin typeface="Calibri" panose="020F0502020204030204" pitchFamily="34" charset="0"/>
                <a:cs typeface="Calibri" panose="020F0502020204030204" pitchFamily="34" charset="0"/>
              </a:rPr>
              <a:t>1 x10</a:t>
            </a:r>
            <a:r>
              <a:rPr lang="en-US" sz="1500" baseline="30000" dirty="0">
                <a:latin typeface="Calibri" panose="020F0502020204030204" pitchFamily="34" charset="0"/>
                <a:cs typeface="Calibri" panose="020F0502020204030204" pitchFamily="34" charset="0"/>
              </a:rPr>
              <a:t>7</a:t>
            </a:r>
            <a:r>
              <a:rPr lang="en-US" sz="1500" dirty="0">
                <a:latin typeface="Calibri" panose="020F0502020204030204" pitchFamily="34" charset="0"/>
                <a:cs typeface="Calibri" panose="020F0502020204030204" pitchFamily="34" charset="0"/>
              </a:rPr>
              <a:t>/kg</a:t>
            </a:r>
          </a:p>
          <a:p>
            <a:pPr algn="ctr">
              <a:defRPr/>
            </a:pPr>
            <a:r>
              <a:rPr lang="en-US" sz="1500" dirty="0">
                <a:latin typeface="Calibri" panose="020F0502020204030204" pitchFamily="34" charset="0"/>
                <a:cs typeface="Calibri" panose="020F0502020204030204" pitchFamily="34" charset="0"/>
              </a:rPr>
              <a:t>1x10</a:t>
            </a:r>
            <a:r>
              <a:rPr lang="en-US" sz="1500" baseline="30000" dirty="0">
                <a:latin typeface="Calibri" panose="020F0502020204030204" pitchFamily="34" charset="0"/>
                <a:cs typeface="Calibri" panose="020F0502020204030204" pitchFamily="34" charset="0"/>
              </a:rPr>
              <a:t>8</a:t>
            </a:r>
            <a:r>
              <a:rPr lang="en-US" sz="1500" dirty="0">
                <a:latin typeface="Calibri" panose="020F0502020204030204" pitchFamily="34" charset="0"/>
                <a:cs typeface="Calibri" panose="020F0502020204030204" pitchFamily="34" charset="0"/>
              </a:rPr>
              <a:t>/kg</a:t>
            </a:r>
          </a:p>
        </p:txBody>
      </p:sp>
      <p:sp>
        <p:nvSpPr>
          <p:cNvPr id="44033" name="Line 37"/>
          <p:cNvSpPr>
            <a:spLocks noChangeShapeType="1"/>
          </p:cNvSpPr>
          <p:nvPr/>
        </p:nvSpPr>
        <p:spPr bwMode="auto">
          <a:xfrm flipV="1">
            <a:off x="2116136" y="4277656"/>
            <a:ext cx="8429624" cy="0"/>
          </a:xfrm>
          <a:prstGeom prst="line">
            <a:avLst/>
          </a:prstGeom>
          <a:noFill/>
          <a:ln w="38100">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44034" name="TextBox 34"/>
          <p:cNvSpPr txBox="1">
            <a:spLocks noChangeArrowheads="1"/>
          </p:cNvSpPr>
          <p:nvPr/>
        </p:nvSpPr>
        <p:spPr bwMode="auto">
          <a:xfrm>
            <a:off x="1861427" y="4387192"/>
            <a:ext cx="535724" cy="30777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D-15</a:t>
            </a:r>
          </a:p>
        </p:txBody>
      </p:sp>
      <p:cxnSp>
        <p:nvCxnSpPr>
          <p:cNvPr id="250" name="Straight Connector 249"/>
          <p:cNvCxnSpPr>
            <a:cxnSpLocks/>
          </p:cNvCxnSpPr>
          <p:nvPr/>
        </p:nvCxnSpPr>
        <p:spPr>
          <a:xfrm>
            <a:off x="2144707" y="4083981"/>
            <a:ext cx="0" cy="35242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038" name="TextBox 256"/>
          <p:cNvSpPr txBox="1">
            <a:spLocks noChangeArrowheads="1"/>
          </p:cNvSpPr>
          <p:nvPr/>
        </p:nvSpPr>
        <p:spPr bwMode="auto">
          <a:xfrm>
            <a:off x="3080901" y="2996659"/>
            <a:ext cx="3853430" cy="7848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marL="68580" indent="-68580" eaLnBrk="1" hangingPunct="1">
              <a:buFont typeface="Arial" panose="020B0604020202020204" pitchFamily="34" charset="0"/>
              <a:buChar char="•"/>
            </a:pPr>
            <a:r>
              <a:rPr lang="en-US" sz="1500" b="1" dirty="0" err="1">
                <a:latin typeface="Calibri" panose="020F0502020204030204" pitchFamily="34" charset="0"/>
                <a:cs typeface="Calibri" panose="020F0502020204030204" pitchFamily="34" charset="0"/>
              </a:rPr>
              <a:t>Preactivation</a:t>
            </a:r>
            <a:r>
              <a:rPr lang="en-US" sz="1500" dirty="0">
                <a:latin typeface="Calibri" panose="020F0502020204030204" pitchFamily="34" charset="0"/>
                <a:cs typeface="Calibri" panose="020F0502020204030204" pitchFamily="34" charset="0"/>
              </a:rPr>
              <a:t> (IL-12/IL-15/IL-18)</a:t>
            </a:r>
          </a:p>
          <a:p>
            <a:pPr marL="68580" indent="-68580" eaLnBrk="1" hangingPunct="1">
              <a:buFont typeface="Arial" panose="020B0604020202020204" pitchFamily="34" charset="0"/>
              <a:buChar char="•"/>
            </a:pPr>
            <a:r>
              <a:rPr lang="en-US" sz="1500" b="1" dirty="0">
                <a:latin typeface="Calibri" panose="020F0502020204030204" pitchFamily="34" charset="0"/>
                <a:cs typeface="Calibri" panose="020F0502020204030204" pitchFamily="34" charset="0"/>
              </a:rPr>
              <a:t>Expansion</a:t>
            </a:r>
            <a:r>
              <a:rPr lang="en-US" sz="1500" dirty="0">
                <a:latin typeface="Calibri" panose="020F0502020204030204" pitchFamily="34" charset="0"/>
                <a:cs typeface="Calibri" panose="020F0502020204030204" pitchFamily="34" charset="0"/>
              </a:rPr>
              <a:t> with uAPC K562 feeder cells + IL-2</a:t>
            </a:r>
          </a:p>
          <a:p>
            <a:pPr marL="68580" indent="-68580" eaLnBrk="1" hangingPunct="1">
              <a:buFont typeface="Arial" panose="020B0604020202020204" pitchFamily="34" charset="0"/>
              <a:buChar char="•"/>
            </a:pPr>
            <a:r>
              <a:rPr lang="en-US" sz="1500" b="1" dirty="0">
                <a:latin typeface="Calibri" panose="020F0502020204030204" pitchFamily="34" charset="0"/>
                <a:cs typeface="Calibri" panose="020F0502020204030204" pitchFamily="34" charset="0"/>
              </a:rPr>
              <a:t>Precomplexing</a:t>
            </a:r>
            <a:r>
              <a:rPr lang="en-US" sz="1500" dirty="0">
                <a:latin typeface="Calibri" panose="020F0502020204030204" pitchFamily="34" charset="0"/>
                <a:cs typeface="Calibri" panose="020F0502020204030204" pitchFamily="34" charset="0"/>
              </a:rPr>
              <a:t> with AFM13 (100 </a:t>
            </a:r>
            <a:r>
              <a:rPr lang="el-GR" sz="1500" dirty="0">
                <a:latin typeface="Calibri" panose="020F0502020204030204" pitchFamily="34" charset="0"/>
                <a:cs typeface="Calibri" panose="020F0502020204030204" pitchFamily="34" charset="0"/>
              </a:rPr>
              <a:t>μ</a:t>
            </a:r>
            <a:r>
              <a:rPr lang="en-US" sz="1500" dirty="0">
                <a:latin typeface="Calibri" panose="020F0502020204030204" pitchFamily="34" charset="0"/>
                <a:cs typeface="Calibri" panose="020F0502020204030204" pitchFamily="34" charset="0"/>
              </a:rPr>
              <a:t>g/mL) </a:t>
            </a:r>
          </a:p>
        </p:txBody>
      </p:sp>
      <p:sp>
        <p:nvSpPr>
          <p:cNvPr id="26644" name="Rectangle 257"/>
          <p:cNvSpPr>
            <a:spLocks noChangeArrowheads="1"/>
          </p:cNvSpPr>
          <p:nvPr/>
        </p:nvSpPr>
        <p:spPr bwMode="auto">
          <a:xfrm>
            <a:off x="5209082" y="4910400"/>
            <a:ext cx="1793304" cy="738664"/>
          </a:xfrm>
          <a:prstGeom prst="rect">
            <a:avLst/>
          </a:prstGeom>
          <a:ln/>
        </p:spPr>
        <p:style>
          <a:lnRef idx="2">
            <a:schemeClr val="dk1"/>
          </a:lnRef>
          <a:fillRef idx="1">
            <a:schemeClr val="lt1"/>
          </a:fillRef>
          <a:effectRef idx="0">
            <a:schemeClr val="dk1"/>
          </a:effectRef>
          <a:fontRef idx="minor">
            <a:schemeClr val="dk1"/>
          </a:fontRef>
        </p:style>
        <p:txBody>
          <a:bodyPr wrap="square">
            <a:spAutoFit/>
          </a:bodyPr>
          <a:lstStyle/>
          <a:p>
            <a:pPr marL="68580" indent="-68580">
              <a:buFont typeface="Arial" panose="020B0604020202020204" pitchFamily="34" charset="0"/>
              <a:buChar char="•"/>
              <a:defRPr/>
            </a:pPr>
            <a:r>
              <a:rPr lang="en-US" sz="1050" dirty="0">
                <a:latin typeface="Verdana Pro" panose="020B0604030504040204" pitchFamily="34" charset="0"/>
                <a:cs typeface="Calibri" panose="020F0502020204030204" pitchFamily="34" charset="0"/>
              </a:rPr>
              <a:t>Fludarabine         </a:t>
            </a:r>
          </a:p>
          <a:p>
            <a:pPr>
              <a:defRPr/>
            </a:pPr>
            <a:r>
              <a:rPr lang="en-US" sz="1050" dirty="0">
                <a:latin typeface="Verdana Pro" panose="020B0604030504040204" pitchFamily="34" charset="0"/>
                <a:cs typeface="Calibri" panose="020F0502020204030204" pitchFamily="34" charset="0"/>
              </a:rPr>
              <a:t>  30 mg/m</a:t>
            </a:r>
            <a:r>
              <a:rPr lang="en-US" sz="1050" baseline="30000" dirty="0">
                <a:latin typeface="Verdana Pro" panose="020B0604030504040204" pitchFamily="34" charset="0"/>
                <a:cs typeface="Calibri" panose="020F0502020204030204" pitchFamily="34" charset="0"/>
              </a:rPr>
              <a:t>2</a:t>
            </a:r>
            <a:r>
              <a:rPr lang="en-US" sz="1050" dirty="0">
                <a:latin typeface="Verdana Pro" panose="020B0604030504040204" pitchFamily="34" charset="0"/>
                <a:cs typeface="Calibri" panose="020F0502020204030204" pitchFamily="34" charset="0"/>
              </a:rPr>
              <a:t>/day</a:t>
            </a:r>
          </a:p>
          <a:p>
            <a:pPr marL="68580" indent="-68580">
              <a:buFont typeface="Arial" panose="020B0604020202020204" pitchFamily="34" charset="0"/>
              <a:buChar char="•"/>
              <a:defRPr/>
            </a:pPr>
            <a:r>
              <a:rPr lang="en-US" sz="1050" dirty="0">
                <a:latin typeface="Verdana Pro" panose="020B0604030504040204" pitchFamily="34" charset="0"/>
                <a:cs typeface="Calibri" panose="020F0502020204030204" pitchFamily="34" charset="0"/>
              </a:rPr>
              <a:t>Cyclophosphamide </a:t>
            </a:r>
          </a:p>
          <a:p>
            <a:pPr>
              <a:defRPr/>
            </a:pPr>
            <a:r>
              <a:rPr lang="en-US" sz="1050" dirty="0">
                <a:latin typeface="Verdana Pro" panose="020B0604030504040204" pitchFamily="34" charset="0"/>
                <a:cs typeface="Calibri" panose="020F0502020204030204" pitchFamily="34" charset="0"/>
              </a:rPr>
              <a:t>  300 mg/m</a:t>
            </a:r>
            <a:r>
              <a:rPr lang="en-US" sz="1050" baseline="30000" dirty="0">
                <a:latin typeface="Verdana Pro" panose="020B0604030504040204" pitchFamily="34" charset="0"/>
                <a:cs typeface="Calibri" panose="020F0502020204030204" pitchFamily="34" charset="0"/>
              </a:rPr>
              <a:t>2</a:t>
            </a:r>
            <a:r>
              <a:rPr lang="en-US" sz="1050" dirty="0">
                <a:latin typeface="Verdana Pro" panose="020B0604030504040204" pitchFamily="34" charset="0"/>
                <a:cs typeface="Calibri" panose="020F0502020204030204" pitchFamily="34" charset="0"/>
              </a:rPr>
              <a:t>/day</a:t>
            </a:r>
          </a:p>
        </p:txBody>
      </p:sp>
      <p:sp>
        <p:nvSpPr>
          <p:cNvPr id="264" name="Arrow: Striped Right 263"/>
          <p:cNvSpPr/>
          <p:nvPr/>
        </p:nvSpPr>
        <p:spPr>
          <a:xfrm>
            <a:off x="2777099" y="2536168"/>
            <a:ext cx="4692210" cy="1670529"/>
          </a:xfrm>
          <a:prstGeom prst="stripedRightArrow">
            <a:avLst>
              <a:gd name="adj1" fmla="val 50000"/>
              <a:gd name="adj2" fmla="val 49417"/>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267" name="Straight Connector 266"/>
          <p:cNvCxnSpPr>
            <a:cxnSpLocks/>
          </p:cNvCxnSpPr>
          <p:nvPr/>
        </p:nvCxnSpPr>
        <p:spPr>
          <a:xfrm>
            <a:off x="5724023" y="4079591"/>
            <a:ext cx="0" cy="35242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042" name="TextBox 267"/>
          <p:cNvSpPr txBox="1">
            <a:spLocks noChangeArrowheads="1"/>
          </p:cNvSpPr>
          <p:nvPr/>
        </p:nvSpPr>
        <p:spPr bwMode="auto">
          <a:xfrm>
            <a:off x="5501600" y="4431382"/>
            <a:ext cx="4443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D-4</a:t>
            </a:r>
          </a:p>
        </p:txBody>
      </p:sp>
      <p:cxnSp>
        <p:nvCxnSpPr>
          <p:cNvPr id="270" name="Straight Connector 269"/>
          <p:cNvCxnSpPr>
            <a:cxnSpLocks/>
          </p:cNvCxnSpPr>
          <p:nvPr/>
        </p:nvCxnSpPr>
        <p:spPr>
          <a:xfrm>
            <a:off x="6959294" y="4078003"/>
            <a:ext cx="0" cy="3540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a:cxnSpLocks/>
          </p:cNvCxnSpPr>
          <p:nvPr/>
        </p:nvCxnSpPr>
        <p:spPr>
          <a:xfrm>
            <a:off x="6333137" y="4090090"/>
            <a:ext cx="0" cy="35401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045" name="TextBox 271"/>
          <p:cNvSpPr txBox="1">
            <a:spLocks noChangeArrowheads="1"/>
          </p:cNvSpPr>
          <p:nvPr/>
        </p:nvSpPr>
        <p:spPr bwMode="auto">
          <a:xfrm>
            <a:off x="6719923" y="4425292"/>
            <a:ext cx="4443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D-2</a:t>
            </a:r>
          </a:p>
        </p:txBody>
      </p:sp>
      <p:grpSp>
        <p:nvGrpSpPr>
          <p:cNvPr id="44050" name="Group 3"/>
          <p:cNvGrpSpPr>
            <a:grpSpLocks/>
          </p:cNvGrpSpPr>
          <p:nvPr/>
        </p:nvGrpSpPr>
        <p:grpSpPr bwMode="auto">
          <a:xfrm>
            <a:off x="7048300" y="2931794"/>
            <a:ext cx="1151825" cy="1048689"/>
            <a:chOff x="2759075" y="1082675"/>
            <a:chExt cx="2611290" cy="1653764"/>
          </a:xfrm>
        </p:grpSpPr>
        <p:grpSp>
          <p:nvGrpSpPr>
            <p:cNvPr id="44093" name="Group 236"/>
            <p:cNvGrpSpPr>
              <a:grpSpLocks/>
            </p:cNvGrpSpPr>
            <p:nvPr/>
          </p:nvGrpSpPr>
          <p:grpSpPr bwMode="auto">
            <a:xfrm>
              <a:off x="2857500" y="1235076"/>
              <a:ext cx="2512865" cy="1433299"/>
              <a:chOff x="1681275" y="2373476"/>
              <a:chExt cx="2426162" cy="1850789"/>
            </a:xfrm>
          </p:grpSpPr>
          <p:grpSp>
            <p:nvGrpSpPr>
              <p:cNvPr id="44238" name="Group 109"/>
              <p:cNvGrpSpPr>
                <a:grpSpLocks/>
              </p:cNvGrpSpPr>
              <p:nvPr/>
            </p:nvGrpSpPr>
            <p:grpSpPr bwMode="auto">
              <a:xfrm>
                <a:off x="2532152" y="2373476"/>
                <a:ext cx="795621" cy="862237"/>
                <a:chOff x="2532152" y="2373476"/>
                <a:chExt cx="795621" cy="862237"/>
              </a:xfrm>
            </p:grpSpPr>
            <p:grpSp>
              <p:nvGrpSpPr>
                <p:cNvPr id="109" name="Group 108"/>
                <p:cNvGrpSpPr/>
                <p:nvPr/>
              </p:nvGrpSpPr>
              <p:grpSpPr>
                <a:xfrm>
                  <a:off x="2613015" y="2373476"/>
                  <a:ext cx="279312" cy="309545"/>
                  <a:chOff x="1346112" y="2812748"/>
                  <a:chExt cx="914400" cy="1260760"/>
                </a:xfrm>
                <a:solidFill>
                  <a:schemeClr val="accent6">
                    <a:lumMod val="75000"/>
                  </a:schemeClr>
                </a:solidFill>
              </p:grpSpPr>
              <p:sp>
                <p:nvSpPr>
                  <p:cNvPr id="107"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66" name="Group 101"/>
                <p:cNvGrpSpPr>
                  <a:grpSpLocks/>
                </p:cNvGrpSpPr>
                <p:nvPr/>
              </p:nvGrpSpPr>
              <p:grpSpPr bwMode="auto">
                <a:xfrm>
                  <a:off x="2532152" y="2653599"/>
                  <a:ext cx="795621" cy="582114"/>
                  <a:chOff x="334582" y="1332919"/>
                  <a:chExt cx="795621" cy="582114"/>
                </a:xfrm>
              </p:grpSpPr>
              <p:grpSp>
                <p:nvGrpSpPr>
                  <p:cNvPr id="44367" name="Group 102"/>
                  <p:cNvGrpSpPr>
                    <a:grpSpLocks/>
                  </p:cNvGrpSpPr>
                  <p:nvPr/>
                </p:nvGrpSpPr>
                <p:grpSpPr bwMode="auto">
                  <a:xfrm>
                    <a:off x="334582" y="1332919"/>
                    <a:ext cx="452433" cy="453247"/>
                    <a:chOff x="406421" y="2732413"/>
                    <a:chExt cx="452433" cy="453247"/>
                  </a:xfrm>
                </p:grpSpPr>
                <p:sp>
                  <p:nvSpPr>
                    <p:cNvPr id="105"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06" name="Oval 105"/>
                    <p:cNvSpPr>
                      <a:spLocks noChangeArrowheads="1"/>
                    </p:cNvSpPr>
                    <p:nvPr/>
                  </p:nvSpPr>
                  <p:spPr bwMode="auto">
                    <a:xfrm rot="19393716">
                      <a:off x="482393" y="2772076"/>
                      <a:ext cx="283854"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68" name="TextBox 103"/>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39" name="Group 110"/>
              <p:cNvGrpSpPr>
                <a:grpSpLocks/>
              </p:cNvGrpSpPr>
              <p:nvPr/>
            </p:nvGrpSpPr>
            <p:grpSpPr bwMode="auto">
              <a:xfrm>
                <a:off x="2835103" y="2510224"/>
                <a:ext cx="795621" cy="862237"/>
                <a:chOff x="2532152" y="2373476"/>
                <a:chExt cx="795621" cy="862237"/>
              </a:xfrm>
            </p:grpSpPr>
            <p:grpSp>
              <p:nvGrpSpPr>
                <p:cNvPr id="112" name="Group 111"/>
                <p:cNvGrpSpPr/>
                <p:nvPr/>
              </p:nvGrpSpPr>
              <p:grpSpPr>
                <a:xfrm>
                  <a:off x="2613015" y="2373476"/>
                  <a:ext cx="279312" cy="309545"/>
                  <a:chOff x="1346112" y="2812748"/>
                  <a:chExt cx="914400" cy="1260760"/>
                </a:xfrm>
                <a:solidFill>
                  <a:schemeClr val="accent6">
                    <a:lumMod val="75000"/>
                  </a:schemeClr>
                </a:solidFill>
              </p:grpSpPr>
              <p:sp>
                <p:nvSpPr>
                  <p:cNvPr id="118"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58" name="Group 112"/>
                <p:cNvGrpSpPr>
                  <a:grpSpLocks/>
                </p:cNvGrpSpPr>
                <p:nvPr/>
              </p:nvGrpSpPr>
              <p:grpSpPr bwMode="auto">
                <a:xfrm>
                  <a:off x="2532152" y="2653599"/>
                  <a:ext cx="795621" cy="582114"/>
                  <a:chOff x="334582" y="1332919"/>
                  <a:chExt cx="795621" cy="582114"/>
                </a:xfrm>
              </p:grpSpPr>
              <p:grpSp>
                <p:nvGrpSpPr>
                  <p:cNvPr id="44359" name="Group 113"/>
                  <p:cNvGrpSpPr>
                    <a:grpSpLocks/>
                  </p:cNvGrpSpPr>
                  <p:nvPr/>
                </p:nvGrpSpPr>
                <p:grpSpPr bwMode="auto">
                  <a:xfrm>
                    <a:off x="334582" y="1332919"/>
                    <a:ext cx="452433" cy="453247"/>
                    <a:chOff x="406421" y="2732413"/>
                    <a:chExt cx="452433" cy="453247"/>
                  </a:xfrm>
                </p:grpSpPr>
                <p:sp>
                  <p:nvSpPr>
                    <p:cNvPr id="116"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17" name="Oval 116"/>
                    <p:cNvSpPr>
                      <a:spLocks noChangeArrowheads="1"/>
                    </p:cNvSpPr>
                    <p:nvPr/>
                  </p:nvSpPr>
                  <p:spPr bwMode="auto">
                    <a:xfrm rot="19393716">
                      <a:off x="483043" y="2788499"/>
                      <a:ext cx="283856"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60" name="TextBox 114"/>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0" name="Group 119"/>
              <p:cNvGrpSpPr>
                <a:grpSpLocks/>
              </p:cNvGrpSpPr>
              <p:nvPr/>
            </p:nvGrpSpPr>
            <p:grpSpPr bwMode="auto">
              <a:xfrm>
                <a:off x="2349093" y="2678141"/>
                <a:ext cx="795621" cy="862237"/>
                <a:chOff x="2532152" y="2373476"/>
                <a:chExt cx="795621" cy="862237"/>
              </a:xfrm>
            </p:grpSpPr>
            <p:grpSp>
              <p:nvGrpSpPr>
                <p:cNvPr id="121" name="Group 120"/>
                <p:cNvGrpSpPr/>
                <p:nvPr/>
              </p:nvGrpSpPr>
              <p:grpSpPr>
                <a:xfrm>
                  <a:off x="2613015" y="2373476"/>
                  <a:ext cx="279312" cy="309545"/>
                  <a:chOff x="1346112" y="2812748"/>
                  <a:chExt cx="914400" cy="1260760"/>
                </a:xfrm>
                <a:solidFill>
                  <a:schemeClr val="accent6">
                    <a:lumMod val="75000"/>
                  </a:schemeClr>
                </a:solidFill>
              </p:grpSpPr>
              <p:sp>
                <p:nvSpPr>
                  <p:cNvPr id="127"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50" name="Group 121"/>
                <p:cNvGrpSpPr>
                  <a:grpSpLocks/>
                </p:cNvGrpSpPr>
                <p:nvPr/>
              </p:nvGrpSpPr>
              <p:grpSpPr bwMode="auto">
                <a:xfrm>
                  <a:off x="2532152" y="2653599"/>
                  <a:ext cx="795621" cy="582114"/>
                  <a:chOff x="334582" y="1332919"/>
                  <a:chExt cx="795621" cy="582114"/>
                </a:xfrm>
              </p:grpSpPr>
              <p:grpSp>
                <p:nvGrpSpPr>
                  <p:cNvPr id="44351" name="Group 122"/>
                  <p:cNvGrpSpPr>
                    <a:grpSpLocks/>
                  </p:cNvGrpSpPr>
                  <p:nvPr/>
                </p:nvGrpSpPr>
                <p:grpSpPr bwMode="auto">
                  <a:xfrm>
                    <a:off x="334582" y="1332919"/>
                    <a:ext cx="452433" cy="453247"/>
                    <a:chOff x="406421" y="2732413"/>
                    <a:chExt cx="452433" cy="453247"/>
                  </a:xfrm>
                </p:grpSpPr>
                <p:sp>
                  <p:nvSpPr>
                    <p:cNvPr id="125"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26" name="Oval 125"/>
                    <p:cNvSpPr>
                      <a:spLocks noChangeArrowheads="1"/>
                    </p:cNvSpPr>
                    <p:nvPr/>
                  </p:nvSpPr>
                  <p:spPr bwMode="auto">
                    <a:xfrm rot="19393716">
                      <a:off x="482798" y="2770750"/>
                      <a:ext cx="283854"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52" name="TextBox 123"/>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1" name="Group 128"/>
              <p:cNvGrpSpPr>
                <a:grpSpLocks/>
              </p:cNvGrpSpPr>
              <p:nvPr/>
            </p:nvGrpSpPr>
            <p:grpSpPr bwMode="auto">
              <a:xfrm>
                <a:off x="2607929" y="2904808"/>
                <a:ext cx="795621" cy="862237"/>
                <a:chOff x="2532152" y="2373476"/>
                <a:chExt cx="795621" cy="862237"/>
              </a:xfrm>
            </p:grpSpPr>
            <p:grpSp>
              <p:nvGrpSpPr>
                <p:cNvPr id="130" name="Group 129"/>
                <p:cNvGrpSpPr/>
                <p:nvPr/>
              </p:nvGrpSpPr>
              <p:grpSpPr>
                <a:xfrm>
                  <a:off x="2613015" y="2373476"/>
                  <a:ext cx="279312" cy="309545"/>
                  <a:chOff x="1346112" y="2812748"/>
                  <a:chExt cx="914400" cy="1260760"/>
                </a:xfrm>
                <a:solidFill>
                  <a:schemeClr val="accent6">
                    <a:lumMod val="75000"/>
                  </a:schemeClr>
                </a:solidFill>
              </p:grpSpPr>
              <p:sp>
                <p:nvSpPr>
                  <p:cNvPr id="136"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42" name="Group 130"/>
                <p:cNvGrpSpPr>
                  <a:grpSpLocks/>
                </p:cNvGrpSpPr>
                <p:nvPr/>
              </p:nvGrpSpPr>
              <p:grpSpPr bwMode="auto">
                <a:xfrm>
                  <a:off x="2532152" y="2653599"/>
                  <a:ext cx="795621" cy="582114"/>
                  <a:chOff x="334582" y="1332919"/>
                  <a:chExt cx="795621" cy="582114"/>
                </a:xfrm>
              </p:grpSpPr>
              <p:grpSp>
                <p:nvGrpSpPr>
                  <p:cNvPr id="44343" name="Group 131"/>
                  <p:cNvGrpSpPr>
                    <a:grpSpLocks/>
                  </p:cNvGrpSpPr>
                  <p:nvPr/>
                </p:nvGrpSpPr>
                <p:grpSpPr bwMode="auto">
                  <a:xfrm>
                    <a:off x="334582" y="1332919"/>
                    <a:ext cx="452433" cy="453247"/>
                    <a:chOff x="406421" y="2732413"/>
                    <a:chExt cx="452433" cy="453247"/>
                  </a:xfrm>
                </p:grpSpPr>
                <p:sp>
                  <p:nvSpPr>
                    <p:cNvPr id="134"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35" name="Oval 134"/>
                    <p:cNvSpPr>
                      <a:spLocks noChangeArrowheads="1"/>
                    </p:cNvSpPr>
                    <p:nvPr/>
                  </p:nvSpPr>
                  <p:spPr bwMode="auto">
                    <a:xfrm rot="19393716">
                      <a:off x="483134" y="2772339"/>
                      <a:ext cx="283856"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44" name="TextBox 132"/>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2" name="Group 137"/>
              <p:cNvGrpSpPr>
                <a:grpSpLocks/>
              </p:cNvGrpSpPr>
              <p:nvPr/>
            </p:nvGrpSpPr>
            <p:grpSpPr bwMode="auto">
              <a:xfrm>
                <a:off x="3028128" y="2781377"/>
                <a:ext cx="795621" cy="862237"/>
                <a:chOff x="2532152" y="2373476"/>
                <a:chExt cx="795621" cy="862237"/>
              </a:xfrm>
            </p:grpSpPr>
            <p:grpSp>
              <p:nvGrpSpPr>
                <p:cNvPr id="139" name="Group 138"/>
                <p:cNvGrpSpPr/>
                <p:nvPr/>
              </p:nvGrpSpPr>
              <p:grpSpPr>
                <a:xfrm>
                  <a:off x="2613015" y="2373476"/>
                  <a:ext cx="279312" cy="309545"/>
                  <a:chOff x="1346112" y="2812748"/>
                  <a:chExt cx="914400" cy="1260760"/>
                </a:xfrm>
                <a:solidFill>
                  <a:schemeClr val="accent6">
                    <a:lumMod val="75000"/>
                  </a:schemeClr>
                </a:solidFill>
              </p:grpSpPr>
              <p:sp>
                <p:nvSpPr>
                  <p:cNvPr id="145"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34" name="Group 139"/>
                <p:cNvGrpSpPr>
                  <a:grpSpLocks/>
                </p:cNvGrpSpPr>
                <p:nvPr/>
              </p:nvGrpSpPr>
              <p:grpSpPr bwMode="auto">
                <a:xfrm>
                  <a:off x="2532152" y="2653599"/>
                  <a:ext cx="795621" cy="582114"/>
                  <a:chOff x="334582" y="1332919"/>
                  <a:chExt cx="795621" cy="582114"/>
                </a:xfrm>
              </p:grpSpPr>
              <p:grpSp>
                <p:nvGrpSpPr>
                  <p:cNvPr id="44335" name="Group 140"/>
                  <p:cNvGrpSpPr>
                    <a:grpSpLocks/>
                  </p:cNvGrpSpPr>
                  <p:nvPr/>
                </p:nvGrpSpPr>
                <p:grpSpPr bwMode="auto">
                  <a:xfrm>
                    <a:off x="334582" y="1332919"/>
                    <a:ext cx="452433" cy="453247"/>
                    <a:chOff x="406421" y="2732413"/>
                    <a:chExt cx="452433" cy="453247"/>
                  </a:xfrm>
                </p:grpSpPr>
                <p:sp>
                  <p:nvSpPr>
                    <p:cNvPr id="143"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44" name="Oval 143"/>
                    <p:cNvSpPr>
                      <a:spLocks noChangeArrowheads="1"/>
                    </p:cNvSpPr>
                    <p:nvPr/>
                  </p:nvSpPr>
                  <p:spPr bwMode="auto">
                    <a:xfrm rot="19393716">
                      <a:off x="482547" y="2772630"/>
                      <a:ext cx="283856"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36" name="TextBox 141"/>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3" name="Group 146"/>
              <p:cNvGrpSpPr>
                <a:grpSpLocks/>
              </p:cNvGrpSpPr>
              <p:nvPr/>
            </p:nvGrpSpPr>
            <p:grpSpPr bwMode="auto">
              <a:xfrm>
                <a:off x="2101917" y="2418204"/>
                <a:ext cx="795621" cy="862239"/>
                <a:chOff x="2532152" y="2373474"/>
                <a:chExt cx="795621" cy="862239"/>
              </a:xfrm>
            </p:grpSpPr>
            <p:grpSp>
              <p:nvGrpSpPr>
                <p:cNvPr id="148" name="Group 147"/>
                <p:cNvGrpSpPr/>
                <p:nvPr/>
              </p:nvGrpSpPr>
              <p:grpSpPr>
                <a:xfrm>
                  <a:off x="2613015" y="2373474"/>
                  <a:ext cx="279312" cy="309547"/>
                  <a:chOff x="1346112" y="2812748"/>
                  <a:chExt cx="914400" cy="1260771"/>
                </a:xfrm>
                <a:solidFill>
                  <a:schemeClr val="accent6">
                    <a:lumMod val="75000"/>
                  </a:schemeClr>
                </a:solidFill>
              </p:grpSpPr>
              <p:sp>
                <p:nvSpPr>
                  <p:cNvPr id="154" name="Rectangle 106"/>
                  <p:cNvSpPr/>
                  <p:nvPr/>
                </p:nvSpPr>
                <p:spPr>
                  <a:xfrm>
                    <a:off x="1676400" y="3159117"/>
                    <a:ext cx="279190" cy="914402"/>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26" name="Group 148"/>
                <p:cNvGrpSpPr>
                  <a:grpSpLocks/>
                </p:cNvGrpSpPr>
                <p:nvPr/>
              </p:nvGrpSpPr>
              <p:grpSpPr bwMode="auto">
                <a:xfrm>
                  <a:off x="2532152" y="2653599"/>
                  <a:ext cx="795621" cy="582114"/>
                  <a:chOff x="334582" y="1332919"/>
                  <a:chExt cx="795621" cy="582114"/>
                </a:xfrm>
              </p:grpSpPr>
              <p:grpSp>
                <p:nvGrpSpPr>
                  <p:cNvPr id="44327" name="Group 149"/>
                  <p:cNvGrpSpPr>
                    <a:grpSpLocks/>
                  </p:cNvGrpSpPr>
                  <p:nvPr/>
                </p:nvGrpSpPr>
                <p:grpSpPr bwMode="auto">
                  <a:xfrm>
                    <a:off x="334582" y="1332919"/>
                    <a:ext cx="452433" cy="453247"/>
                    <a:chOff x="406421" y="2732413"/>
                    <a:chExt cx="452433" cy="453247"/>
                  </a:xfrm>
                </p:grpSpPr>
                <p:sp>
                  <p:nvSpPr>
                    <p:cNvPr id="152"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53" name="Oval 152"/>
                    <p:cNvSpPr>
                      <a:spLocks noChangeArrowheads="1"/>
                    </p:cNvSpPr>
                    <p:nvPr/>
                  </p:nvSpPr>
                  <p:spPr bwMode="auto">
                    <a:xfrm rot="19393716">
                      <a:off x="483144" y="2772398"/>
                      <a:ext cx="283854"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28" name="TextBox 150"/>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4" name="Group 155"/>
              <p:cNvGrpSpPr>
                <a:grpSpLocks/>
              </p:cNvGrpSpPr>
              <p:nvPr/>
            </p:nvGrpSpPr>
            <p:grpSpPr bwMode="auto">
              <a:xfrm>
                <a:off x="2111510" y="2830696"/>
                <a:ext cx="795621" cy="862237"/>
                <a:chOff x="2532152" y="2373476"/>
                <a:chExt cx="795621" cy="862237"/>
              </a:xfrm>
            </p:grpSpPr>
            <p:grpSp>
              <p:nvGrpSpPr>
                <p:cNvPr id="157" name="Group 156"/>
                <p:cNvGrpSpPr/>
                <p:nvPr/>
              </p:nvGrpSpPr>
              <p:grpSpPr>
                <a:xfrm>
                  <a:off x="2613015" y="2373476"/>
                  <a:ext cx="279312" cy="309545"/>
                  <a:chOff x="1346112" y="2812748"/>
                  <a:chExt cx="914400" cy="1260760"/>
                </a:xfrm>
                <a:solidFill>
                  <a:schemeClr val="accent6">
                    <a:lumMod val="75000"/>
                  </a:schemeClr>
                </a:solidFill>
              </p:grpSpPr>
              <p:sp>
                <p:nvSpPr>
                  <p:cNvPr id="163"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18" name="Group 157"/>
                <p:cNvGrpSpPr>
                  <a:grpSpLocks/>
                </p:cNvGrpSpPr>
                <p:nvPr/>
              </p:nvGrpSpPr>
              <p:grpSpPr bwMode="auto">
                <a:xfrm>
                  <a:off x="2532152" y="2653599"/>
                  <a:ext cx="795621" cy="582114"/>
                  <a:chOff x="334582" y="1332919"/>
                  <a:chExt cx="795621" cy="582114"/>
                </a:xfrm>
              </p:grpSpPr>
              <p:grpSp>
                <p:nvGrpSpPr>
                  <p:cNvPr id="44319" name="Group 158"/>
                  <p:cNvGrpSpPr>
                    <a:grpSpLocks/>
                  </p:cNvGrpSpPr>
                  <p:nvPr/>
                </p:nvGrpSpPr>
                <p:grpSpPr bwMode="auto">
                  <a:xfrm>
                    <a:off x="334582" y="1332919"/>
                    <a:ext cx="452433" cy="453247"/>
                    <a:chOff x="406421" y="2732413"/>
                    <a:chExt cx="452433" cy="453247"/>
                  </a:xfrm>
                </p:grpSpPr>
                <p:sp>
                  <p:nvSpPr>
                    <p:cNvPr id="161"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62" name="Oval 161"/>
                    <p:cNvSpPr>
                      <a:spLocks noChangeArrowheads="1"/>
                    </p:cNvSpPr>
                    <p:nvPr/>
                  </p:nvSpPr>
                  <p:spPr bwMode="auto">
                    <a:xfrm rot="19393716">
                      <a:off x="468615" y="2771365"/>
                      <a:ext cx="298664"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20" name="TextBox 159"/>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5" name="Group 164"/>
              <p:cNvGrpSpPr>
                <a:grpSpLocks/>
              </p:cNvGrpSpPr>
              <p:nvPr/>
            </p:nvGrpSpPr>
            <p:grpSpPr bwMode="auto">
              <a:xfrm>
                <a:off x="2414461" y="2967444"/>
                <a:ext cx="795621" cy="862237"/>
                <a:chOff x="2532152" y="2373476"/>
                <a:chExt cx="795621" cy="862237"/>
              </a:xfrm>
            </p:grpSpPr>
            <p:grpSp>
              <p:nvGrpSpPr>
                <p:cNvPr id="166" name="Group 165"/>
                <p:cNvGrpSpPr/>
                <p:nvPr/>
              </p:nvGrpSpPr>
              <p:grpSpPr>
                <a:xfrm>
                  <a:off x="2613015" y="2373476"/>
                  <a:ext cx="279312" cy="309545"/>
                  <a:chOff x="1346112" y="2812748"/>
                  <a:chExt cx="914400" cy="1260760"/>
                </a:xfrm>
                <a:solidFill>
                  <a:schemeClr val="accent6">
                    <a:lumMod val="75000"/>
                  </a:schemeClr>
                </a:solidFill>
              </p:grpSpPr>
              <p:sp>
                <p:nvSpPr>
                  <p:cNvPr id="172"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3"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10" name="Group 166"/>
                <p:cNvGrpSpPr>
                  <a:grpSpLocks/>
                </p:cNvGrpSpPr>
                <p:nvPr/>
              </p:nvGrpSpPr>
              <p:grpSpPr bwMode="auto">
                <a:xfrm>
                  <a:off x="2532152" y="2653599"/>
                  <a:ext cx="795621" cy="582114"/>
                  <a:chOff x="334582" y="1332919"/>
                  <a:chExt cx="795621" cy="582114"/>
                </a:xfrm>
              </p:grpSpPr>
              <p:grpSp>
                <p:nvGrpSpPr>
                  <p:cNvPr id="44311" name="Group 167"/>
                  <p:cNvGrpSpPr>
                    <a:grpSpLocks/>
                  </p:cNvGrpSpPr>
                  <p:nvPr/>
                </p:nvGrpSpPr>
                <p:grpSpPr bwMode="auto">
                  <a:xfrm>
                    <a:off x="334582" y="1332919"/>
                    <a:ext cx="452433" cy="453247"/>
                    <a:chOff x="406421" y="2732413"/>
                    <a:chExt cx="452433" cy="453247"/>
                  </a:xfrm>
                </p:grpSpPr>
                <p:sp>
                  <p:nvSpPr>
                    <p:cNvPr id="17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71" name="Oval 170"/>
                    <p:cNvSpPr>
                      <a:spLocks noChangeArrowheads="1"/>
                    </p:cNvSpPr>
                    <p:nvPr/>
                  </p:nvSpPr>
                  <p:spPr bwMode="auto">
                    <a:xfrm rot="19393716">
                      <a:off x="484074" y="2772772"/>
                      <a:ext cx="283856"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12" name="TextBox 168"/>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6" name="Group 173"/>
              <p:cNvGrpSpPr>
                <a:grpSpLocks/>
              </p:cNvGrpSpPr>
              <p:nvPr/>
            </p:nvGrpSpPr>
            <p:grpSpPr bwMode="auto">
              <a:xfrm>
                <a:off x="1928451" y="3135361"/>
                <a:ext cx="795621" cy="862237"/>
                <a:chOff x="2532152" y="2373476"/>
                <a:chExt cx="795621" cy="862237"/>
              </a:xfrm>
            </p:grpSpPr>
            <p:grpSp>
              <p:nvGrpSpPr>
                <p:cNvPr id="175" name="Group 174"/>
                <p:cNvGrpSpPr/>
                <p:nvPr/>
              </p:nvGrpSpPr>
              <p:grpSpPr>
                <a:xfrm>
                  <a:off x="2613015" y="2373476"/>
                  <a:ext cx="279312" cy="309545"/>
                  <a:chOff x="1346112" y="2812748"/>
                  <a:chExt cx="914400" cy="1260760"/>
                </a:xfrm>
                <a:solidFill>
                  <a:schemeClr val="accent6">
                    <a:lumMod val="75000"/>
                  </a:schemeClr>
                </a:solidFill>
              </p:grpSpPr>
              <p:sp>
                <p:nvSpPr>
                  <p:cNvPr id="181"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2"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302" name="Group 175"/>
                <p:cNvGrpSpPr>
                  <a:grpSpLocks/>
                </p:cNvGrpSpPr>
                <p:nvPr/>
              </p:nvGrpSpPr>
              <p:grpSpPr bwMode="auto">
                <a:xfrm>
                  <a:off x="2532152" y="2653599"/>
                  <a:ext cx="795621" cy="582114"/>
                  <a:chOff x="334582" y="1332919"/>
                  <a:chExt cx="795621" cy="582114"/>
                </a:xfrm>
              </p:grpSpPr>
              <p:grpSp>
                <p:nvGrpSpPr>
                  <p:cNvPr id="44303" name="Group 176"/>
                  <p:cNvGrpSpPr>
                    <a:grpSpLocks/>
                  </p:cNvGrpSpPr>
                  <p:nvPr/>
                </p:nvGrpSpPr>
                <p:grpSpPr bwMode="auto">
                  <a:xfrm>
                    <a:off x="334582" y="1332919"/>
                    <a:ext cx="452433" cy="453247"/>
                    <a:chOff x="406421" y="2732413"/>
                    <a:chExt cx="452433" cy="453247"/>
                  </a:xfrm>
                </p:grpSpPr>
                <p:sp>
                  <p:nvSpPr>
                    <p:cNvPr id="179"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80" name="Oval 179"/>
                    <p:cNvSpPr>
                      <a:spLocks noChangeArrowheads="1"/>
                    </p:cNvSpPr>
                    <p:nvPr/>
                  </p:nvSpPr>
                  <p:spPr bwMode="auto">
                    <a:xfrm rot="19393716">
                      <a:off x="469019" y="2788061"/>
                      <a:ext cx="296197"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04" name="TextBox 177"/>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7" name="Group 182"/>
              <p:cNvGrpSpPr>
                <a:grpSpLocks/>
              </p:cNvGrpSpPr>
              <p:nvPr/>
            </p:nvGrpSpPr>
            <p:grpSpPr bwMode="auto">
              <a:xfrm>
                <a:off x="2187287" y="3362028"/>
                <a:ext cx="795621" cy="862237"/>
                <a:chOff x="2532152" y="2373476"/>
                <a:chExt cx="795621" cy="862237"/>
              </a:xfrm>
            </p:grpSpPr>
            <p:grpSp>
              <p:nvGrpSpPr>
                <p:cNvPr id="184" name="Group 183"/>
                <p:cNvGrpSpPr/>
                <p:nvPr/>
              </p:nvGrpSpPr>
              <p:grpSpPr>
                <a:xfrm>
                  <a:off x="2613015" y="2373476"/>
                  <a:ext cx="279312" cy="309545"/>
                  <a:chOff x="1346112" y="2812748"/>
                  <a:chExt cx="914400" cy="1260760"/>
                </a:xfrm>
                <a:solidFill>
                  <a:schemeClr val="accent6">
                    <a:lumMod val="75000"/>
                  </a:schemeClr>
                </a:solidFill>
              </p:grpSpPr>
              <p:sp>
                <p:nvSpPr>
                  <p:cNvPr id="190"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94" name="Group 184"/>
                <p:cNvGrpSpPr>
                  <a:grpSpLocks/>
                </p:cNvGrpSpPr>
                <p:nvPr/>
              </p:nvGrpSpPr>
              <p:grpSpPr bwMode="auto">
                <a:xfrm>
                  <a:off x="2532152" y="2653599"/>
                  <a:ext cx="795621" cy="582114"/>
                  <a:chOff x="334582" y="1332919"/>
                  <a:chExt cx="795621" cy="582114"/>
                </a:xfrm>
              </p:grpSpPr>
              <p:grpSp>
                <p:nvGrpSpPr>
                  <p:cNvPr id="44295" name="Group 185"/>
                  <p:cNvGrpSpPr>
                    <a:grpSpLocks/>
                  </p:cNvGrpSpPr>
                  <p:nvPr/>
                </p:nvGrpSpPr>
                <p:grpSpPr bwMode="auto">
                  <a:xfrm>
                    <a:off x="334582" y="1332919"/>
                    <a:ext cx="452433" cy="453247"/>
                    <a:chOff x="406421" y="2732413"/>
                    <a:chExt cx="452433" cy="453247"/>
                  </a:xfrm>
                </p:grpSpPr>
                <p:sp>
                  <p:nvSpPr>
                    <p:cNvPr id="188"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89" name="Oval 188"/>
                    <p:cNvSpPr>
                      <a:spLocks noChangeArrowheads="1"/>
                    </p:cNvSpPr>
                    <p:nvPr/>
                  </p:nvSpPr>
                  <p:spPr bwMode="auto">
                    <a:xfrm rot="19393716">
                      <a:off x="481697" y="2771628"/>
                      <a:ext cx="283854"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96" name="TextBox 186"/>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8" name="Group 191"/>
              <p:cNvGrpSpPr>
                <a:grpSpLocks/>
              </p:cNvGrpSpPr>
              <p:nvPr/>
            </p:nvGrpSpPr>
            <p:grpSpPr bwMode="auto">
              <a:xfrm>
                <a:off x="2607486" y="3238597"/>
                <a:ext cx="795621" cy="862237"/>
                <a:chOff x="2532152" y="2373476"/>
                <a:chExt cx="795621" cy="862237"/>
              </a:xfrm>
            </p:grpSpPr>
            <p:grpSp>
              <p:nvGrpSpPr>
                <p:cNvPr id="193" name="Group 192"/>
                <p:cNvGrpSpPr/>
                <p:nvPr/>
              </p:nvGrpSpPr>
              <p:grpSpPr>
                <a:xfrm>
                  <a:off x="2613015" y="2373476"/>
                  <a:ext cx="279312" cy="309545"/>
                  <a:chOff x="1346112" y="2812748"/>
                  <a:chExt cx="914400" cy="1260760"/>
                </a:xfrm>
                <a:solidFill>
                  <a:schemeClr val="accent6">
                    <a:lumMod val="75000"/>
                  </a:schemeClr>
                </a:solidFill>
              </p:grpSpPr>
              <p:sp>
                <p:nvSpPr>
                  <p:cNvPr id="199"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86" name="Group 193"/>
                <p:cNvGrpSpPr>
                  <a:grpSpLocks/>
                </p:cNvGrpSpPr>
                <p:nvPr/>
              </p:nvGrpSpPr>
              <p:grpSpPr bwMode="auto">
                <a:xfrm>
                  <a:off x="2532152" y="2653599"/>
                  <a:ext cx="795621" cy="582114"/>
                  <a:chOff x="334582" y="1332919"/>
                  <a:chExt cx="795621" cy="582114"/>
                </a:xfrm>
              </p:grpSpPr>
              <p:grpSp>
                <p:nvGrpSpPr>
                  <p:cNvPr id="44287" name="Group 194"/>
                  <p:cNvGrpSpPr>
                    <a:grpSpLocks/>
                  </p:cNvGrpSpPr>
                  <p:nvPr/>
                </p:nvGrpSpPr>
                <p:grpSpPr bwMode="auto">
                  <a:xfrm>
                    <a:off x="334582" y="1332919"/>
                    <a:ext cx="452433" cy="453247"/>
                    <a:chOff x="406421" y="2732413"/>
                    <a:chExt cx="452433" cy="453247"/>
                  </a:xfrm>
                </p:grpSpPr>
                <p:sp>
                  <p:nvSpPr>
                    <p:cNvPr id="197"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198" name="Oval 197"/>
                    <p:cNvSpPr>
                      <a:spLocks noChangeArrowheads="1"/>
                    </p:cNvSpPr>
                    <p:nvPr/>
                  </p:nvSpPr>
                  <p:spPr bwMode="auto">
                    <a:xfrm rot="19393716">
                      <a:off x="468767" y="2771921"/>
                      <a:ext cx="296197"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88" name="TextBox 195"/>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49" name="Group 200"/>
              <p:cNvGrpSpPr>
                <a:grpSpLocks/>
              </p:cNvGrpSpPr>
              <p:nvPr/>
            </p:nvGrpSpPr>
            <p:grpSpPr bwMode="auto">
              <a:xfrm>
                <a:off x="1681275" y="2875426"/>
                <a:ext cx="795621" cy="862237"/>
                <a:chOff x="2532152" y="2373476"/>
                <a:chExt cx="795621" cy="862237"/>
              </a:xfrm>
            </p:grpSpPr>
            <p:grpSp>
              <p:nvGrpSpPr>
                <p:cNvPr id="202" name="Group 201"/>
                <p:cNvGrpSpPr/>
                <p:nvPr/>
              </p:nvGrpSpPr>
              <p:grpSpPr>
                <a:xfrm>
                  <a:off x="2613015" y="2373476"/>
                  <a:ext cx="279312" cy="309545"/>
                  <a:chOff x="1346112" y="2812748"/>
                  <a:chExt cx="914400" cy="1260760"/>
                </a:xfrm>
                <a:solidFill>
                  <a:schemeClr val="accent6">
                    <a:lumMod val="75000"/>
                  </a:schemeClr>
                </a:solidFill>
              </p:grpSpPr>
              <p:sp>
                <p:nvSpPr>
                  <p:cNvPr id="208"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78" name="Group 202"/>
                <p:cNvGrpSpPr>
                  <a:grpSpLocks/>
                </p:cNvGrpSpPr>
                <p:nvPr/>
              </p:nvGrpSpPr>
              <p:grpSpPr bwMode="auto">
                <a:xfrm>
                  <a:off x="2532152" y="2653599"/>
                  <a:ext cx="795621" cy="582114"/>
                  <a:chOff x="334582" y="1332919"/>
                  <a:chExt cx="795621" cy="582114"/>
                </a:xfrm>
              </p:grpSpPr>
              <p:grpSp>
                <p:nvGrpSpPr>
                  <p:cNvPr id="44279" name="Group 203"/>
                  <p:cNvGrpSpPr>
                    <a:grpSpLocks/>
                  </p:cNvGrpSpPr>
                  <p:nvPr/>
                </p:nvGrpSpPr>
                <p:grpSpPr bwMode="auto">
                  <a:xfrm>
                    <a:off x="334582" y="1332919"/>
                    <a:ext cx="452433" cy="453247"/>
                    <a:chOff x="406421" y="2732413"/>
                    <a:chExt cx="452433" cy="453247"/>
                  </a:xfrm>
                </p:grpSpPr>
                <p:sp>
                  <p:nvSpPr>
                    <p:cNvPr id="206"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207" name="Oval 206"/>
                    <p:cNvSpPr>
                      <a:spLocks noChangeArrowheads="1"/>
                    </p:cNvSpPr>
                    <p:nvPr/>
                  </p:nvSpPr>
                  <p:spPr bwMode="auto">
                    <a:xfrm rot="19393716">
                      <a:off x="469364" y="2771686"/>
                      <a:ext cx="283854"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80" name="TextBox 204"/>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50" name="Group 209"/>
              <p:cNvGrpSpPr>
                <a:grpSpLocks/>
              </p:cNvGrpSpPr>
              <p:nvPr/>
            </p:nvGrpSpPr>
            <p:grpSpPr bwMode="auto">
              <a:xfrm>
                <a:off x="1831809" y="2532143"/>
                <a:ext cx="795621" cy="862237"/>
                <a:chOff x="2532152" y="2373476"/>
                <a:chExt cx="795621" cy="862237"/>
              </a:xfrm>
            </p:grpSpPr>
            <p:grpSp>
              <p:nvGrpSpPr>
                <p:cNvPr id="211" name="Group 210"/>
                <p:cNvGrpSpPr/>
                <p:nvPr/>
              </p:nvGrpSpPr>
              <p:grpSpPr>
                <a:xfrm>
                  <a:off x="2613015" y="2373476"/>
                  <a:ext cx="279312" cy="309545"/>
                  <a:chOff x="1346112" y="2812748"/>
                  <a:chExt cx="914400" cy="1260760"/>
                </a:xfrm>
                <a:solidFill>
                  <a:schemeClr val="accent6">
                    <a:lumMod val="75000"/>
                  </a:schemeClr>
                </a:solidFill>
              </p:grpSpPr>
              <p:sp>
                <p:nvSpPr>
                  <p:cNvPr id="217"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70" name="Group 211"/>
                <p:cNvGrpSpPr>
                  <a:grpSpLocks/>
                </p:cNvGrpSpPr>
                <p:nvPr/>
              </p:nvGrpSpPr>
              <p:grpSpPr bwMode="auto">
                <a:xfrm>
                  <a:off x="2532152" y="2653599"/>
                  <a:ext cx="795621" cy="582114"/>
                  <a:chOff x="334582" y="1332919"/>
                  <a:chExt cx="795621" cy="582114"/>
                </a:xfrm>
              </p:grpSpPr>
              <p:grpSp>
                <p:nvGrpSpPr>
                  <p:cNvPr id="44271" name="Group 212"/>
                  <p:cNvGrpSpPr>
                    <a:grpSpLocks/>
                  </p:cNvGrpSpPr>
                  <p:nvPr/>
                </p:nvGrpSpPr>
                <p:grpSpPr bwMode="auto">
                  <a:xfrm>
                    <a:off x="334582" y="1332919"/>
                    <a:ext cx="452433" cy="453247"/>
                    <a:chOff x="406421" y="2732413"/>
                    <a:chExt cx="452433" cy="453247"/>
                  </a:xfrm>
                </p:grpSpPr>
                <p:sp>
                  <p:nvSpPr>
                    <p:cNvPr id="215"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216" name="Oval 215"/>
                    <p:cNvSpPr>
                      <a:spLocks noChangeArrowheads="1"/>
                    </p:cNvSpPr>
                    <p:nvPr/>
                  </p:nvSpPr>
                  <p:spPr bwMode="auto">
                    <a:xfrm rot="19393716">
                      <a:off x="469397" y="2772587"/>
                      <a:ext cx="283856"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72" name="TextBox 213"/>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51" name="Group 218"/>
              <p:cNvGrpSpPr>
                <a:grpSpLocks/>
              </p:cNvGrpSpPr>
              <p:nvPr/>
            </p:nvGrpSpPr>
            <p:grpSpPr bwMode="auto">
              <a:xfrm>
                <a:off x="2891617" y="3158010"/>
                <a:ext cx="795621" cy="862237"/>
                <a:chOff x="2532152" y="2373476"/>
                <a:chExt cx="795621" cy="862237"/>
              </a:xfrm>
            </p:grpSpPr>
            <p:grpSp>
              <p:nvGrpSpPr>
                <p:cNvPr id="220" name="Group 219"/>
                <p:cNvGrpSpPr/>
                <p:nvPr/>
              </p:nvGrpSpPr>
              <p:grpSpPr>
                <a:xfrm>
                  <a:off x="2613015" y="2373476"/>
                  <a:ext cx="279312" cy="309545"/>
                  <a:chOff x="1346112" y="2812748"/>
                  <a:chExt cx="914400" cy="1260760"/>
                </a:xfrm>
                <a:solidFill>
                  <a:schemeClr val="accent6">
                    <a:lumMod val="75000"/>
                  </a:schemeClr>
                </a:solidFill>
              </p:grpSpPr>
              <p:sp>
                <p:nvSpPr>
                  <p:cNvPr id="226"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62" name="Group 220"/>
                <p:cNvGrpSpPr>
                  <a:grpSpLocks/>
                </p:cNvGrpSpPr>
                <p:nvPr/>
              </p:nvGrpSpPr>
              <p:grpSpPr bwMode="auto">
                <a:xfrm>
                  <a:off x="2532152" y="2653599"/>
                  <a:ext cx="795621" cy="582114"/>
                  <a:chOff x="334582" y="1332919"/>
                  <a:chExt cx="795621" cy="582114"/>
                </a:xfrm>
              </p:grpSpPr>
              <p:grpSp>
                <p:nvGrpSpPr>
                  <p:cNvPr id="44263" name="Group 221"/>
                  <p:cNvGrpSpPr>
                    <a:grpSpLocks/>
                  </p:cNvGrpSpPr>
                  <p:nvPr/>
                </p:nvGrpSpPr>
                <p:grpSpPr bwMode="auto">
                  <a:xfrm>
                    <a:off x="334582" y="1332919"/>
                    <a:ext cx="452433" cy="453247"/>
                    <a:chOff x="406421" y="2732413"/>
                    <a:chExt cx="452433" cy="453247"/>
                  </a:xfrm>
                </p:grpSpPr>
                <p:sp>
                  <p:nvSpPr>
                    <p:cNvPr id="224"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225" name="Oval 224"/>
                    <p:cNvSpPr>
                      <a:spLocks noChangeArrowheads="1"/>
                    </p:cNvSpPr>
                    <p:nvPr/>
                  </p:nvSpPr>
                  <p:spPr bwMode="auto">
                    <a:xfrm rot="19393716">
                      <a:off x="483302" y="2771418"/>
                      <a:ext cx="283854" cy="26729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64" name="TextBox 222"/>
                  <p:cNvSpPr txBox="1">
                    <a:spLocks noChangeArrowheads="1"/>
                  </p:cNvSpPr>
                  <p:nvPr/>
                </p:nvSpPr>
                <p:spPr bwMode="auto">
                  <a:xfrm>
                    <a:off x="364589" y="1382310"/>
                    <a:ext cx="765614"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252" name="Group 227"/>
              <p:cNvGrpSpPr>
                <a:grpSpLocks/>
              </p:cNvGrpSpPr>
              <p:nvPr/>
            </p:nvGrpSpPr>
            <p:grpSpPr bwMode="auto">
              <a:xfrm>
                <a:off x="3332380" y="3034579"/>
                <a:ext cx="775057" cy="862237"/>
                <a:chOff x="2552716" y="2373476"/>
                <a:chExt cx="775057" cy="862237"/>
              </a:xfrm>
            </p:grpSpPr>
            <p:grpSp>
              <p:nvGrpSpPr>
                <p:cNvPr id="229" name="Group 228"/>
                <p:cNvGrpSpPr/>
                <p:nvPr/>
              </p:nvGrpSpPr>
              <p:grpSpPr>
                <a:xfrm>
                  <a:off x="2613015" y="2373476"/>
                  <a:ext cx="279312" cy="309545"/>
                  <a:chOff x="1346112" y="2812748"/>
                  <a:chExt cx="914400" cy="1260760"/>
                </a:xfrm>
                <a:solidFill>
                  <a:schemeClr val="accent6">
                    <a:lumMod val="75000"/>
                  </a:schemeClr>
                </a:solidFill>
              </p:grpSpPr>
              <p:sp>
                <p:nvSpPr>
                  <p:cNvPr id="235"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54" name="Group 229"/>
                <p:cNvGrpSpPr>
                  <a:grpSpLocks/>
                </p:cNvGrpSpPr>
                <p:nvPr/>
              </p:nvGrpSpPr>
              <p:grpSpPr bwMode="auto">
                <a:xfrm>
                  <a:off x="2552716" y="2653599"/>
                  <a:ext cx="775057" cy="582114"/>
                  <a:chOff x="355146" y="1332919"/>
                  <a:chExt cx="775057" cy="582114"/>
                </a:xfrm>
              </p:grpSpPr>
              <p:grpSp>
                <p:nvGrpSpPr>
                  <p:cNvPr id="44255" name="Group 230"/>
                  <p:cNvGrpSpPr>
                    <a:grpSpLocks/>
                  </p:cNvGrpSpPr>
                  <p:nvPr/>
                </p:nvGrpSpPr>
                <p:grpSpPr bwMode="auto">
                  <a:xfrm>
                    <a:off x="355146" y="1332919"/>
                    <a:ext cx="411303" cy="453247"/>
                    <a:chOff x="426985" y="2732413"/>
                    <a:chExt cx="411303" cy="453247"/>
                  </a:xfrm>
                </p:grpSpPr>
                <p:sp>
                  <p:nvSpPr>
                    <p:cNvPr id="233" name="Oval 73"/>
                    <p:cNvSpPr>
                      <a:spLocks noChangeArrowheads="1"/>
                    </p:cNvSpPr>
                    <p:nvPr/>
                  </p:nvSpPr>
                  <p:spPr bwMode="auto">
                    <a:xfrm rot="21105255">
                      <a:off x="426985" y="2732413"/>
                      <a:ext cx="41130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234" name="Oval 233"/>
                    <p:cNvSpPr>
                      <a:spLocks noChangeArrowheads="1"/>
                    </p:cNvSpPr>
                    <p:nvPr/>
                  </p:nvSpPr>
                  <p:spPr bwMode="auto">
                    <a:xfrm rot="19393716">
                      <a:off x="482715" y="2771711"/>
                      <a:ext cx="283854" cy="267299"/>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56" name="TextBox 231"/>
                  <p:cNvSpPr txBox="1">
                    <a:spLocks noChangeArrowheads="1"/>
                  </p:cNvSpPr>
                  <p:nvPr/>
                </p:nvSpPr>
                <p:spPr bwMode="auto">
                  <a:xfrm>
                    <a:off x="364591" y="1382310"/>
                    <a:ext cx="765612" cy="5327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sp>
          <p:nvSpPr>
            <p:cNvPr id="239" name="Oval 238"/>
            <p:cNvSpPr/>
            <p:nvPr/>
          </p:nvSpPr>
          <p:spPr>
            <a:xfrm>
              <a:off x="3357300" y="1119889"/>
              <a:ext cx="135495" cy="104665"/>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0" name="Oval 239"/>
            <p:cNvSpPr/>
            <p:nvPr/>
          </p:nvSpPr>
          <p:spPr>
            <a:xfrm>
              <a:off x="4617661" y="1366431"/>
              <a:ext cx="132939" cy="104665"/>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1" name="Oval 240"/>
            <p:cNvSpPr/>
            <p:nvPr/>
          </p:nvSpPr>
          <p:spPr>
            <a:xfrm>
              <a:off x="4075680" y="1082675"/>
              <a:ext cx="135496"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2" name="Oval 241"/>
            <p:cNvSpPr/>
            <p:nvPr/>
          </p:nvSpPr>
          <p:spPr>
            <a:xfrm>
              <a:off x="4374793" y="2545649"/>
              <a:ext cx="132939"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6" name="Oval 245"/>
            <p:cNvSpPr/>
            <p:nvPr/>
          </p:nvSpPr>
          <p:spPr>
            <a:xfrm>
              <a:off x="4975574" y="1726942"/>
              <a:ext cx="135496"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7" name="Oval 246"/>
            <p:cNvSpPr/>
            <p:nvPr/>
          </p:nvSpPr>
          <p:spPr>
            <a:xfrm>
              <a:off x="2759075" y="1638559"/>
              <a:ext cx="132939"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54" name="Oval 253"/>
            <p:cNvSpPr/>
            <p:nvPr/>
          </p:nvSpPr>
          <p:spPr>
            <a:xfrm>
              <a:off x="3186012" y="2520064"/>
              <a:ext cx="135496"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55" name="Oval 254"/>
            <p:cNvSpPr/>
            <p:nvPr/>
          </p:nvSpPr>
          <p:spPr>
            <a:xfrm>
              <a:off x="2835770" y="2280500"/>
              <a:ext cx="132939"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56" name="Oval 255"/>
            <p:cNvSpPr/>
            <p:nvPr/>
          </p:nvSpPr>
          <p:spPr>
            <a:xfrm>
              <a:off x="4763383" y="2457266"/>
              <a:ext cx="132939" cy="102338"/>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grpSp>
          <p:nvGrpSpPr>
            <p:cNvPr id="44103" name="Group 280"/>
            <p:cNvGrpSpPr>
              <a:grpSpLocks/>
            </p:cNvGrpSpPr>
            <p:nvPr/>
          </p:nvGrpSpPr>
          <p:grpSpPr bwMode="auto">
            <a:xfrm>
              <a:off x="3892549" y="1349375"/>
              <a:ext cx="824035" cy="667910"/>
              <a:chOff x="2532152" y="2373476"/>
              <a:chExt cx="796093" cy="861875"/>
            </a:xfrm>
          </p:grpSpPr>
          <p:grpSp>
            <p:nvGrpSpPr>
              <p:cNvPr id="408" name="Group 407"/>
              <p:cNvGrpSpPr/>
              <p:nvPr/>
            </p:nvGrpSpPr>
            <p:grpSpPr>
              <a:xfrm>
                <a:off x="2613015" y="2373476"/>
                <a:ext cx="279312" cy="309545"/>
                <a:chOff x="1346112" y="2812748"/>
                <a:chExt cx="914400" cy="1260760"/>
              </a:xfrm>
              <a:solidFill>
                <a:schemeClr val="accent6">
                  <a:lumMod val="75000"/>
                </a:schemeClr>
              </a:solidFill>
            </p:grpSpPr>
            <p:sp>
              <p:nvSpPr>
                <p:cNvPr id="414"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5"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31" name="Group 408"/>
              <p:cNvGrpSpPr>
                <a:grpSpLocks/>
              </p:cNvGrpSpPr>
              <p:nvPr/>
            </p:nvGrpSpPr>
            <p:grpSpPr bwMode="auto">
              <a:xfrm>
                <a:off x="2532152" y="2653599"/>
                <a:ext cx="796093" cy="581752"/>
                <a:chOff x="334582" y="1332919"/>
                <a:chExt cx="796093" cy="581752"/>
              </a:xfrm>
            </p:grpSpPr>
            <p:grpSp>
              <p:nvGrpSpPr>
                <p:cNvPr id="44232" name="Group 409"/>
                <p:cNvGrpSpPr>
                  <a:grpSpLocks/>
                </p:cNvGrpSpPr>
                <p:nvPr/>
              </p:nvGrpSpPr>
              <p:grpSpPr bwMode="auto">
                <a:xfrm>
                  <a:off x="334582" y="1332919"/>
                  <a:ext cx="452433" cy="453247"/>
                  <a:chOff x="406421" y="2732413"/>
                  <a:chExt cx="452433" cy="453247"/>
                </a:xfrm>
              </p:grpSpPr>
              <p:sp>
                <p:nvSpPr>
                  <p:cNvPr id="412"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413" name="Oval 412"/>
                  <p:cNvSpPr>
                    <a:spLocks noChangeArrowheads="1"/>
                  </p:cNvSpPr>
                  <p:nvPr/>
                </p:nvSpPr>
                <p:spPr bwMode="auto">
                  <a:xfrm rot="19393716">
                    <a:off x="482079" y="2771433"/>
                    <a:ext cx="286500"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33" name="TextBox 410"/>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04" name="Group 281"/>
            <p:cNvGrpSpPr>
              <a:grpSpLocks/>
            </p:cNvGrpSpPr>
            <p:nvPr/>
          </p:nvGrpSpPr>
          <p:grpSpPr bwMode="auto">
            <a:xfrm>
              <a:off x="4104032" y="1455737"/>
              <a:ext cx="792974" cy="583541"/>
              <a:chOff x="2434326" y="2373476"/>
              <a:chExt cx="766085" cy="753005"/>
            </a:xfrm>
          </p:grpSpPr>
          <p:grpSp>
            <p:nvGrpSpPr>
              <p:cNvPr id="400" name="Group 399"/>
              <p:cNvGrpSpPr/>
              <p:nvPr/>
            </p:nvGrpSpPr>
            <p:grpSpPr>
              <a:xfrm>
                <a:off x="2613015" y="2373476"/>
                <a:ext cx="279312" cy="309545"/>
                <a:chOff x="1346112" y="2812748"/>
                <a:chExt cx="914400" cy="1260760"/>
              </a:xfrm>
              <a:solidFill>
                <a:schemeClr val="accent6">
                  <a:lumMod val="75000"/>
                </a:schemeClr>
              </a:solidFill>
            </p:grpSpPr>
            <p:sp>
              <p:nvSpPr>
                <p:cNvPr id="406"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07"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23" name="Group 400"/>
              <p:cNvGrpSpPr>
                <a:grpSpLocks/>
              </p:cNvGrpSpPr>
              <p:nvPr/>
            </p:nvGrpSpPr>
            <p:grpSpPr bwMode="auto">
              <a:xfrm>
                <a:off x="2434326" y="2594120"/>
                <a:ext cx="766085" cy="532361"/>
                <a:chOff x="236756" y="1273440"/>
                <a:chExt cx="766085" cy="532361"/>
              </a:xfrm>
            </p:grpSpPr>
            <p:grpSp>
              <p:nvGrpSpPr>
                <p:cNvPr id="44224" name="Group 401"/>
                <p:cNvGrpSpPr>
                  <a:grpSpLocks/>
                </p:cNvGrpSpPr>
                <p:nvPr/>
              </p:nvGrpSpPr>
              <p:grpSpPr bwMode="auto">
                <a:xfrm>
                  <a:off x="334582" y="1332919"/>
                  <a:ext cx="452433" cy="453247"/>
                  <a:chOff x="406421" y="2732413"/>
                  <a:chExt cx="452433" cy="453247"/>
                </a:xfrm>
              </p:grpSpPr>
              <p:sp>
                <p:nvSpPr>
                  <p:cNvPr id="404"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405" name="Oval 404"/>
                  <p:cNvSpPr>
                    <a:spLocks noChangeArrowheads="1"/>
                  </p:cNvSpPr>
                  <p:nvPr/>
                </p:nvSpPr>
                <p:spPr bwMode="auto">
                  <a:xfrm rot="19393716">
                    <a:off x="483733" y="2772242"/>
                    <a:ext cx="284032"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25" name="TextBox 402"/>
                <p:cNvSpPr txBox="1">
                  <a:spLocks noChangeArrowheads="1"/>
                </p:cNvSpPr>
                <p:nvPr/>
              </p:nvSpPr>
              <p:spPr bwMode="auto">
                <a:xfrm>
                  <a:off x="236756" y="1273440"/>
                  <a:ext cx="766085" cy="5323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05" name="Group 282"/>
            <p:cNvGrpSpPr>
              <a:grpSpLocks/>
            </p:cNvGrpSpPr>
            <p:nvPr/>
          </p:nvGrpSpPr>
          <p:grpSpPr bwMode="auto">
            <a:xfrm>
              <a:off x="3702049" y="1585911"/>
              <a:ext cx="824035" cy="667198"/>
              <a:chOff x="2532152" y="2373476"/>
              <a:chExt cx="796093" cy="863370"/>
            </a:xfrm>
          </p:grpSpPr>
          <p:grpSp>
            <p:nvGrpSpPr>
              <p:cNvPr id="392" name="Group 391"/>
              <p:cNvGrpSpPr/>
              <p:nvPr/>
            </p:nvGrpSpPr>
            <p:grpSpPr>
              <a:xfrm>
                <a:off x="2613015" y="2373476"/>
                <a:ext cx="279312" cy="309545"/>
                <a:chOff x="1346112" y="2812748"/>
                <a:chExt cx="914400" cy="1260760"/>
              </a:xfrm>
              <a:solidFill>
                <a:schemeClr val="accent6">
                  <a:lumMod val="75000"/>
                </a:schemeClr>
              </a:solidFill>
            </p:grpSpPr>
            <p:sp>
              <p:nvSpPr>
                <p:cNvPr id="398"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99"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15" name="Group 392"/>
              <p:cNvGrpSpPr>
                <a:grpSpLocks/>
              </p:cNvGrpSpPr>
              <p:nvPr/>
            </p:nvGrpSpPr>
            <p:grpSpPr bwMode="auto">
              <a:xfrm>
                <a:off x="2532152" y="2653599"/>
                <a:ext cx="796093" cy="583247"/>
                <a:chOff x="334582" y="1332919"/>
                <a:chExt cx="796093" cy="583247"/>
              </a:xfrm>
            </p:grpSpPr>
            <p:grpSp>
              <p:nvGrpSpPr>
                <p:cNvPr id="44216" name="Group 393"/>
                <p:cNvGrpSpPr>
                  <a:grpSpLocks/>
                </p:cNvGrpSpPr>
                <p:nvPr/>
              </p:nvGrpSpPr>
              <p:grpSpPr bwMode="auto">
                <a:xfrm>
                  <a:off x="334582" y="1332919"/>
                  <a:ext cx="452433" cy="453247"/>
                  <a:chOff x="406421" y="2732413"/>
                  <a:chExt cx="452433" cy="453247"/>
                </a:xfrm>
              </p:grpSpPr>
              <p:sp>
                <p:nvSpPr>
                  <p:cNvPr id="396"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97" name="Oval 396"/>
                  <p:cNvSpPr>
                    <a:spLocks noChangeArrowheads="1"/>
                  </p:cNvSpPr>
                  <p:nvPr/>
                </p:nvSpPr>
                <p:spPr bwMode="auto">
                  <a:xfrm rot="19393716">
                    <a:off x="483352" y="2770223"/>
                    <a:ext cx="284029" cy="267867"/>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17" name="TextBox 394"/>
                <p:cNvSpPr txBox="1">
                  <a:spLocks noChangeArrowheads="1"/>
                </p:cNvSpPr>
                <p:nvPr/>
              </p:nvSpPr>
              <p:spPr bwMode="auto">
                <a:xfrm>
                  <a:off x="364590" y="1382311"/>
                  <a:ext cx="766085" cy="533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06" name="Group 283"/>
            <p:cNvGrpSpPr>
              <a:grpSpLocks/>
            </p:cNvGrpSpPr>
            <p:nvPr/>
          </p:nvGrpSpPr>
          <p:grpSpPr bwMode="auto">
            <a:xfrm>
              <a:off x="3970343" y="1760538"/>
              <a:ext cx="824035" cy="667910"/>
              <a:chOff x="2532152" y="2373476"/>
              <a:chExt cx="796093" cy="861875"/>
            </a:xfrm>
          </p:grpSpPr>
          <p:grpSp>
            <p:nvGrpSpPr>
              <p:cNvPr id="384" name="Group 383"/>
              <p:cNvGrpSpPr/>
              <p:nvPr/>
            </p:nvGrpSpPr>
            <p:grpSpPr>
              <a:xfrm>
                <a:off x="2613015" y="2373476"/>
                <a:ext cx="279312" cy="309545"/>
                <a:chOff x="1346112" y="2812748"/>
                <a:chExt cx="914400" cy="1260760"/>
              </a:xfrm>
              <a:solidFill>
                <a:schemeClr val="accent6">
                  <a:lumMod val="75000"/>
                </a:schemeClr>
              </a:solidFill>
            </p:grpSpPr>
            <p:sp>
              <p:nvSpPr>
                <p:cNvPr id="390"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91"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207" name="Group 384"/>
              <p:cNvGrpSpPr>
                <a:grpSpLocks/>
              </p:cNvGrpSpPr>
              <p:nvPr/>
            </p:nvGrpSpPr>
            <p:grpSpPr bwMode="auto">
              <a:xfrm>
                <a:off x="2532152" y="2653599"/>
                <a:ext cx="796093" cy="581752"/>
                <a:chOff x="334582" y="1332919"/>
                <a:chExt cx="796093" cy="581752"/>
              </a:xfrm>
            </p:grpSpPr>
            <p:grpSp>
              <p:nvGrpSpPr>
                <p:cNvPr id="44208" name="Group 385"/>
                <p:cNvGrpSpPr>
                  <a:grpSpLocks/>
                </p:cNvGrpSpPr>
                <p:nvPr/>
              </p:nvGrpSpPr>
              <p:grpSpPr bwMode="auto">
                <a:xfrm>
                  <a:off x="334582" y="1332919"/>
                  <a:ext cx="452433" cy="453247"/>
                  <a:chOff x="406421" y="2732413"/>
                  <a:chExt cx="452433" cy="453247"/>
                </a:xfrm>
              </p:grpSpPr>
              <p:sp>
                <p:nvSpPr>
                  <p:cNvPr id="388"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89" name="Oval 388"/>
                  <p:cNvSpPr>
                    <a:spLocks noChangeArrowheads="1"/>
                  </p:cNvSpPr>
                  <p:nvPr/>
                </p:nvSpPr>
                <p:spPr bwMode="auto">
                  <a:xfrm rot="19393716">
                    <a:off x="483492" y="2772098"/>
                    <a:ext cx="284032"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09" name="TextBox 386"/>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07" name="Group 284"/>
            <p:cNvGrpSpPr>
              <a:grpSpLocks/>
            </p:cNvGrpSpPr>
            <p:nvPr/>
          </p:nvGrpSpPr>
          <p:grpSpPr bwMode="auto">
            <a:xfrm>
              <a:off x="4348167" y="1665284"/>
              <a:ext cx="792974" cy="591208"/>
              <a:chOff x="2476938" y="2373476"/>
              <a:chExt cx="766085" cy="762899"/>
            </a:xfrm>
          </p:grpSpPr>
          <p:grpSp>
            <p:nvGrpSpPr>
              <p:cNvPr id="376" name="Group 375"/>
              <p:cNvGrpSpPr/>
              <p:nvPr/>
            </p:nvGrpSpPr>
            <p:grpSpPr>
              <a:xfrm>
                <a:off x="2613015" y="2373476"/>
                <a:ext cx="279312" cy="309545"/>
                <a:chOff x="1346112" y="2812748"/>
                <a:chExt cx="914400" cy="1260760"/>
              </a:xfrm>
              <a:solidFill>
                <a:schemeClr val="accent6">
                  <a:lumMod val="75000"/>
                </a:schemeClr>
              </a:solidFill>
            </p:grpSpPr>
            <p:sp>
              <p:nvSpPr>
                <p:cNvPr id="382"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83"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99" name="Group 376"/>
              <p:cNvGrpSpPr>
                <a:grpSpLocks/>
              </p:cNvGrpSpPr>
              <p:nvPr/>
            </p:nvGrpSpPr>
            <p:grpSpPr bwMode="auto">
              <a:xfrm>
                <a:off x="2476938" y="2604013"/>
                <a:ext cx="766085" cy="532362"/>
                <a:chOff x="279368" y="1283333"/>
                <a:chExt cx="766085" cy="532362"/>
              </a:xfrm>
            </p:grpSpPr>
            <p:grpSp>
              <p:nvGrpSpPr>
                <p:cNvPr id="44200" name="Group 377"/>
                <p:cNvGrpSpPr>
                  <a:grpSpLocks/>
                </p:cNvGrpSpPr>
                <p:nvPr/>
              </p:nvGrpSpPr>
              <p:grpSpPr bwMode="auto">
                <a:xfrm>
                  <a:off x="334582" y="1332919"/>
                  <a:ext cx="452433" cy="453247"/>
                  <a:chOff x="406421" y="2732413"/>
                  <a:chExt cx="452433" cy="453247"/>
                </a:xfrm>
              </p:grpSpPr>
              <p:sp>
                <p:nvSpPr>
                  <p:cNvPr id="38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81" name="Oval 380"/>
                  <p:cNvSpPr>
                    <a:spLocks noChangeArrowheads="1"/>
                  </p:cNvSpPr>
                  <p:nvPr/>
                </p:nvSpPr>
                <p:spPr bwMode="auto">
                  <a:xfrm rot="19393716">
                    <a:off x="483138" y="2771957"/>
                    <a:ext cx="284032"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201" name="TextBox 378"/>
                <p:cNvSpPr txBox="1">
                  <a:spLocks noChangeArrowheads="1"/>
                </p:cNvSpPr>
                <p:nvPr/>
              </p:nvSpPr>
              <p:spPr bwMode="auto">
                <a:xfrm>
                  <a:off x="279368" y="1283333"/>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08" name="Group 285"/>
            <p:cNvGrpSpPr>
              <a:grpSpLocks/>
            </p:cNvGrpSpPr>
            <p:nvPr/>
          </p:nvGrpSpPr>
          <p:grpSpPr bwMode="auto">
            <a:xfrm>
              <a:off x="3446468" y="1384300"/>
              <a:ext cx="824035" cy="667910"/>
              <a:chOff x="2532152" y="2373476"/>
              <a:chExt cx="796093" cy="861875"/>
            </a:xfrm>
          </p:grpSpPr>
          <p:grpSp>
            <p:nvGrpSpPr>
              <p:cNvPr id="368" name="Group 367"/>
              <p:cNvGrpSpPr/>
              <p:nvPr/>
            </p:nvGrpSpPr>
            <p:grpSpPr>
              <a:xfrm>
                <a:off x="2613015" y="2373476"/>
                <a:ext cx="279312" cy="309545"/>
                <a:chOff x="1346112" y="2812748"/>
                <a:chExt cx="914400" cy="1260760"/>
              </a:xfrm>
              <a:solidFill>
                <a:schemeClr val="accent6">
                  <a:lumMod val="75000"/>
                </a:schemeClr>
              </a:solidFill>
            </p:grpSpPr>
            <p:sp>
              <p:nvSpPr>
                <p:cNvPr id="374"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5"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91" name="Group 368"/>
              <p:cNvGrpSpPr>
                <a:grpSpLocks/>
              </p:cNvGrpSpPr>
              <p:nvPr/>
            </p:nvGrpSpPr>
            <p:grpSpPr bwMode="auto">
              <a:xfrm>
                <a:off x="2532152" y="2653599"/>
                <a:ext cx="796093" cy="581752"/>
                <a:chOff x="334582" y="1332919"/>
                <a:chExt cx="796093" cy="581752"/>
              </a:xfrm>
            </p:grpSpPr>
            <p:grpSp>
              <p:nvGrpSpPr>
                <p:cNvPr id="44192" name="Group 369"/>
                <p:cNvGrpSpPr>
                  <a:grpSpLocks/>
                </p:cNvGrpSpPr>
                <p:nvPr/>
              </p:nvGrpSpPr>
              <p:grpSpPr bwMode="auto">
                <a:xfrm>
                  <a:off x="334582" y="1332919"/>
                  <a:ext cx="452433" cy="453247"/>
                  <a:chOff x="406421" y="2732413"/>
                  <a:chExt cx="452433" cy="453247"/>
                </a:xfrm>
              </p:grpSpPr>
              <p:sp>
                <p:nvSpPr>
                  <p:cNvPr id="372"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73" name="Oval 372"/>
                  <p:cNvSpPr>
                    <a:spLocks noChangeArrowheads="1"/>
                  </p:cNvSpPr>
                  <p:nvPr/>
                </p:nvSpPr>
                <p:spPr bwMode="auto">
                  <a:xfrm rot="19393716">
                    <a:off x="483290" y="2771384"/>
                    <a:ext cx="284030"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93" name="TextBox 370"/>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09" name="Group 286"/>
            <p:cNvGrpSpPr>
              <a:grpSpLocks/>
            </p:cNvGrpSpPr>
            <p:nvPr/>
          </p:nvGrpSpPr>
          <p:grpSpPr bwMode="auto">
            <a:xfrm>
              <a:off x="3455993" y="1703388"/>
              <a:ext cx="824035" cy="667910"/>
              <a:chOff x="2532152" y="2373476"/>
              <a:chExt cx="796093" cy="861875"/>
            </a:xfrm>
          </p:grpSpPr>
          <p:grpSp>
            <p:nvGrpSpPr>
              <p:cNvPr id="360" name="Group 359"/>
              <p:cNvGrpSpPr/>
              <p:nvPr/>
            </p:nvGrpSpPr>
            <p:grpSpPr>
              <a:xfrm>
                <a:off x="2613015" y="2373476"/>
                <a:ext cx="279312" cy="309545"/>
                <a:chOff x="1346112" y="2812748"/>
                <a:chExt cx="914400" cy="1260760"/>
              </a:xfrm>
              <a:solidFill>
                <a:schemeClr val="accent6">
                  <a:lumMod val="75000"/>
                </a:schemeClr>
              </a:solidFill>
            </p:grpSpPr>
            <p:sp>
              <p:nvSpPr>
                <p:cNvPr id="366"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7"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83" name="Group 360"/>
              <p:cNvGrpSpPr>
                <a:grpSpLocks/>
              </p:cNvGrpSpPr>
              <p:nvPr/>
            </p:nvGrpSpPr>
            <p:grpSpPr bwMode="auto">
              <a:xfrm>
                <a:off x="2532152" y="2653599"/>
                <a:ext cx="796093" cy="581752"/>
                <a:chOff x="334582" y="1332919"/>
                <a:chExt cx="796093" cy="581752"/>
              </a:xfrm>
            </p:grpSpPr>
            <p:grpSp>
              <p:nvGrpSpPr>
                <p:cNvPr id="44184" name="Group 361"/>
                <p:cNvGrpSpPr>
                  <a:grpSpLocks/>
                </p:cNvGrpSpPr>
                <p:nvPr/>
              </p:nvGrpSpPr>
              <p:grpSpPr bwMode="auto">
                <a:xfrm>
                  <a:off x="334582" y="1332919"/>
                  <a:ext cx="452433" cy="453247"/>
                  <a:chOff x="406421" y="2732413"/>
                  <a:chExt cx="452433" cy="453247"/>
                </a:xfrm>
              </p:grpSpPr>
              <p:sp>
                <p:nvSpPr>
                  <p:cNvPr id="364"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65" name="Oval 364"/>
                  <p:cNvSpPr>
                    <a:spLocks noChangeArrowheads="1"/>
                  </p:cNvSpPr>
                  <p:nvPr/>
                </p:nvSpPr>
                <p:spPr bwMode="auto">
                  <a:xfrm rot="19393716">
                    <a:off x="483967" y="2770813"/>
                    <a:ext cx="284030"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85" name="TextBox 362"/>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0" name="Group 287"/>
            <p:cNvGrpSpPr>
              <a:grpSpLocks/>
            </p:cNvGrpSpPr>
            <p:nvPr/>
          </p:nvGrpSpPr>
          <p:grpSpPr bwMode="auto">
            <a:xfrm>
              <a:off x="3770318" y="1809750"/>
              <a:ext cx="824035" cy="667910"/>
              <a:chOff x="2532152" y="2373476"/>
              <a:chExt cx="796093" cy="861875"/>
            </a:xfrm>
          </p:grpSpPr>
          <p:grpSp>
            <p:nvGrpSpPr>
              <p:cNvPr id="352" name="Group 351"/>
              <p:cNvGrpSpPr/>
              <p:nvPr/>
            </p:nvGrpSpPr>
            <p:grpSpPr>
              <a:xfrm>
                <a:off x="2613015" y="2373476"/>
                <a:ext cx="279312" cy="309545"/>
                <a:chOff x="1346112" y="2812748"/>
                <a:chExt cx="914400" cy="1260760"/>
              </a:xfrm>
              <a:solidFill>
                <a:schemeClr val="accent6">
                  <a:lumMod val="75000"/>
                </a:schemeClr>
              </a:solidFill>
            </p:grpSpPr>
            <p:sp>
              <p:nvSpPr>
                <p:cNvPr id="358"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9"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75" name="Group 352"/>
              <p:cNvGrpSpPr>
                <a:grpSpLocks/>
              </p:cNvGrpSpPr>
              <p:nvPr/>
            </p:nvGrpSpPr>
            <p:grpSpPr bwMode="auto">
              <a:xfrm>
                <a:off x="2532152" y="2653599"/>
                <a:ext cx="796093" cy="581752"/>
                <a:chOff x="334582" y="1332919"/>
                <a:chExt cx="796093" cy="581752"/>
              </a:xfrm>
            </p:grpSpPr>
            <p:grpSp>
              <p:nvGrpSpPr>
                <p:cNvPr id="44176" name="Group 353"/>
                <p:cNvGrpSpPr>
                  <a:grpSpLocks/>
                </p:cNvGrpSpPr>
                <p:nvPr/>
              </p:nvGrpSpPr>
              <p:grpSpPr bwMode="auto">
                <a:xfrm>
                  <a:off x="334582" y="1332919"/>
                  <a:ext cx="452433" cy="453247"/>
                  <a:chOff x="406421" y="2732413"/>
                  <a:chExt cx="452433" cy="453247"/>
                </a:xfrm>
              </p:grpSpPr>
              <p:sp>
                <p:nvSpPr>
                  <p:cNvPr id="356"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57" name="Oval 356"/>
                  <p:cNvSpPr>
                    <a:spLocks noChangeArrowheads="1"/>
                  </p:cNvSpPr>
                  <p:nvPr/>
                </p:nvSpPr>
                <p:spPr bwMode="auto">
                  <a:xfrm rot="19393716">
                    <a:off x="484088" y="2771622"/>
                    <a:ext cx="284032"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77" name="TextBox 354"/>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1" name="Group 288"/>
            <p:cNvGrpSpPr>
              <a:grpSpLocks/>
            </p:cNvGrpSpPr>
            <p:nvPr/>
          </p:nvGrpSpPr>
          <p:grpSpPr bwMode="auto">
            <a:xfrm>
              <a:off x="3267074" y="1939925"/>
              <a:ext cx="824035" cy="667910"/>
              <a:chOff x="2532152" y="2373476"/>
              <a:chExt cx="796093" cy="861875"/>
            </a:xfrm>
          </p:grpSpPr>
          <p:grpSp>
            <p:nvGrpSpPr>
              <p:cNvPr id="344" name="Group 343"/>
              <p:cNvGrpSpPr/>
              <p:nvPr/>
            </p:nvGrpSpPr>
            <p:grpSpPr>
              <a:xfrm>
                <a:off x="2613015" y="2373476"/>
                <a:ext cx="279312" cy="309545"/>
                <a:chOff x="1346112" y="2812748"/>
                <a:chExt cx="914400" cy="1260760"/>
              </a:xfrm>
              <a:solidFill>
                <a:schemeClr val="accent6">
                  <a:lumMod val="75000"/>
                </a:schemeClr>
              </a:solidFill>
            </p:grpSpPr>
            <p:sp>
              <p:nvSpPr>
                <p:cNvPr id="350"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1"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67" name="Group 344"/>
              <p:cNvGrpSpPr>
                <a:grpSpLocks/>
              </p:cNvGrpSpPr>
              <p:nvPr/>
            </p:nvGrpSpPr>
            <p:grpSpPr bwMode="auto">
              <a:xfrm>
                <a:off x="2532152" y="2653599"/>
                <a:ext cx="796093" cy="581752"/>
                <a:chOff x="334582" y="1332919"/>
                <a:chExt cx="796093" cy="581752"/>
              </a:xfrm>
            </p:grpSpPr>
            <p:grpSp>
              <p:nvGrpSpPr>
                <p:cNvPr id="44168" name="Group 345"/>
                <p:cNvGrpSpPr>
                  <a:grpSpLocks/>
                </p:cNvGrpSpPr>
                <p:nvPr/>
              </p:nvGrpSpPr>
              <p:grpSpPr bwMode="auto">
                <a:xfrm>
                  <a:off x="334582" y="1332919"/>
                  <a:ext cx="452433" cy="453247"/>
                  <a:chOff x="406421" y="2732413"/>
                  <a:chExt cx="452433" cy="453247"/>
                </a:xfrm>
              </p:grpSpPr>
              <p:sp>
                <p:nvSpPr>
                  <p:cNvPr id="348"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49" name="Oval 348"/>
                  <p:cNvSpPr>
                    <a:spLocks noChangeArrowheads="1"/>
                  </p:cNvSpPr>
                  <p:nvPr/>
                </p:nvSpPr>
                <p:spPr bwMode="auto">
                  <a:xfrm rot="19393716">
                    <a:off x="483707" y="2771718"/>
                    <a:ext cx="284029"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69" name="TextBox 346"/>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12" name="Group 289"/>
            <p:cNvGrpSpPr>
              <a:grpSpLocks/>
            </p:cNvGrpSpPr>
            <p:nvPr/>
          </p:nvGrpSpPr>
          <p:grpSpPr bwMode="auto">
            <a:xfrm>
              <a:off x="3423074" y="2114549"/>
              <a:ext cx="792975" cy="621890"/>
              <a:chOff x="2423671" y="2373476"/>
              <a:chExt cx="766087" cy="802491"/>
            </a:xfrm>
          </p:grpSpPr>
          <p:grpSp>
            <p:nvGrpSpPr>
              <p:cNvPr id="336" name="Group 335"/>
              <p:cNvGrpSpPr/>
              <p:nvPr/>
            </p:nvGrpSpPr>
            <p:grpSpPr>
              <a:xfrm>
                <a:off x="2613015" y="2373476"/>
                <a:ext cx="279312" cy="309545"/>
                <a:chOff x="1346112" y="2812748"/>
                <a:chExt cx="914400" cy="1260760"/>
              </a:xfrm>
              <a:solidFill>
                <a:schemeClr val="accent6">
                  <a:lumMod val="75000"/>
                </a:schemeClr>
              </a:solidFill>
            </p:grpSpPr>
            <p:sp>
              <p:nvSpPr>
                <p:cNvPr id="342"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3"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59" name="Group 336"/>
              <p:cNvGrpSpPr>
                <a:grpSpLocks/>
              </p:cNvGrpSpPr>
              <p:nvPr/>
            </p:nvGrpSpPr>
            <p:grpSpPr bwMode="auto">
              <a:xfrm>
                <a:off x="2423671" y="2643605"/>
                <a:ext cx="766087" cy="532362"/>
                <a:chOff x="226101" y="1322925"/>
                <a:chExt cx="766087" cy="532362"/>
              </a:xfrm>
            </p:grpSpPr>
            <p:grpSp>
              <p:nvGrpSpPr>
                <p:cNvPr id="44160" name="Group 337"/>
                <p:cNvGrpSpPr>
                  <a:grpSpLocks/>
                </p:cNvGrpSpPr>
                <p:nvPr/>
              </p:nvGrpSpPr>
              <p:grpSpPr bwMode="auto">
                <a:xfrm>
                  <a:off x="345237" y="1332919"/>
                  <a:ext cx="452431" cy="453247"/>
                  <a:chOff x="417076" y="2732413"/>
                  <a:chExt cx="452431" cy="453247"/>
                </a:xfrm>
              </p:grpSpPr>
              <p:sp>
                <p:nvSpPr>
                  <p:cNvPr id="340" name="Oval 73"/>
                  <p:cNvSpPr>
                    <a:spLocks noChangeArrowheads="1"/>
                  </p:cNvSpPr>
                  <p:nvPr/>
                </p:nvSpPr>
                <p:spPr bwMode="auto">
                  <a:xfrm rot="21105255">
                    <a:off x="417076" y="2732413"/>
                    <a:ext cx="452431"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41" name="Oval 340"/>
                  <p:cNvSpPr>
                    <a:spLocks noChangeArrowheads="1"/>
                  </p:cNvSpPr>
                  <p:nvPr/>
                </p:nvSpPr>
                <p:spPr bwMode="auto">
                  <a:xfrm rot="19393716">
                    <a:off x="483847" y="2771478"/>
                    <a:ext cx="284032"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61" name="TextBox 338"/>
                <p:cNvSpPr txBox="1">
                  <a:spLocks noChangeArrowheads="1"/>
                </p:cNvSpPr>
                <p:nvPr/>
              </p:nvSpPr>
              <p:spPr bwMode="auto">
                <a:xfrm>
                  <a:off x="226101" y="1322925"/>
                  <a:ext cx="766087"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3" name="Group 290"/>
            <p:cNvGrpSpPr>
              <a:grpSpLocks/>
            </p:cNvGrpSpPr>
            <p:nvPr/>
          </p:nvGrpSpPr>
          <p:grpSpPr bwMode="auto">
            <a:xfrm>
              <a:off x="3847028" y="2019307"/>
              <a:ext cx="792974" cy="637232"/>
              <a:chOff x="2413019" y="2373476"/>
              <a:chExt cx="766085" cy="822285"/>
            </a:xfrm>
          </p:grpSpPr>
          <p:grpSp>
            <p:nvGrpSpPr>
              <p:cNvPr id="328" name="Group 327"/>
              <p:cNvGrpSpPr/>
              <p:nvPr/>
            </p:nvGrpSpPr>
            <p:grpSpPr>
              <a:xfrm>
                <a:off x="2613015" y="2373476"/>
                <a:ext cx="279312" cy="309545"/>
                <a:chOff x="1346112" y="2812748"/>
                <a:chExt cx="914400" cy="1260760"/>
              </a:xfrm>
              <a:solidFill>
                <a:schemeClr val="accent6">
                  <a:lumMod val="75000"/>
                </a:schemeClr>
              </a:solidFill>
            </p:grpSpPr>
            <p:sp>
              <p:nvSpPr>
                <p:cNvPr id="334"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5"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51" name="Group 328"/>
              <p:cNvGrpSpPr>
                <a:grpSpLocks/>
              </p:cNvGrpSpPr>
              <p:nvPr/>
            </p:nvGrpSpPr>
            <p:grpSpPr bwMode="auto">
              <a:xfrm>
                <a:off x="2413019" y="2653599"/>
                <a:ext cx="766085" cy="542162"/>
                <a:chOff x="215449" y="1332919"/>
                <a:chExt cx="766085" cy="542162"/>
              </a:xfrm>
            </p:grpSpPr>
            <p:grpSp>
              <p:nvGrpSpPr>
                <p:cNvPr id="44152" name="Group 329"/>
                <p:cNvGrpSpPr>
                  <a:grpSpLocks/>
                </p:cNvGrpSpPr>
                <p:nvPr/>
              </p:nvGrpSpPr>
              <p:grpSpPr bwMode="auto">
                <a:xfrm>
                  <a:off x="334582" y="1332919"/>
                  <a:ext cx="452433" cy="453247"/>
                  <a:chOff x="406421" y="2732413"/>
                  <a:chExt cx="452433" cy="453247"/>
                </a:xfrm>
              </p:grpSpPr>
              <p:sp>
                <p:nvSpPr>
                  <p:cNvPr id="332"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33" name="Oval 332"/>
                  <p:cNvSpPr>
                    <a:spLocks noChangeArrowheads="1"/>
                  </p:cNvSpPr>
                  <p:nvPr/>
                </p:nvSpPr>
                <p:spPr bwMode="auto">
                  <a:xfrm rot="19393716">
                    <a:off x="483492" y="2771337"/>
                    <a:ext cx="284032" cy="267116"/>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53" name="TextBox 330"/>
                <p:cNvSpPr txBox="1">
                  <a:spLocks noChangeArrowheads="1"/>
                </p:cNvSpPr>
                <p:nvPr/>
              </p:nvSpPr>
              <p:spPr bwMode="auto">
                <a:xfrm>
                  <a:off x="215449" y="134271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4" name="Group 291"/>
            <p:cNvGrpSpPr>
              <a:grpSpLocks/>
            </p:cNvGrpSpPr>
            <p:nvPr/>
          </p:nvGrpSpPr>
          <p:grpSpPr bwMode="auto">
            <a:xfrm>
              <a:off x="2897716" y="1738312"/>
              <a:ext cx="792973" cy="591210"/>
              <a:chOff x="2424139" y="2373476"/>
              <a:chExt cx="763497" cy="762901"/>
            </a:xfrm>
          </p:grpSpPr>
          <p:grpSp>
            <p:nvGrpSpPr>
              <p:cNvPr id="320" name="Group 319"/>
              <p:cNvGrpSpPr/>
              <p:nvPr/>
            </p:nvGrpSpPr>
            <p:grpSpPr>
              <a:xfrm>
                <a:off x="2613015" y="2373476"/>
                <a:ext cx="279312" cy="309545"/>
                <a:chOff x="1346112" y="2812748"/>
                <a:chExt cx="914400" cy="1260760"/>
              </a:xfrm>
              <a:solidFill>
                <a:schemeClr val="accent6">
                  <a:lumMod val="75000"/>
                </a:schemeClr>
              </a:solidFill>
            </p:grpSpPr>
            <p:sp>
              <p:nvSpPr>
                <p:cNvPr id="326"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7"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43" name="Group 320"/>
              <p:cNvGrpSpPr>
                <a:grpSpLocks/>
              </p:cNvGrpSpPr>
              <p:nvPr/>
            </p:nvGrpSpPr>
            <p:grpSpPr bwMode="auto">
              <a:xfrm>
                <a:off x="2424139" y="2604015"/>
                <a:ext cx="763497" cy="532362"/>
                <a:chOff x="226569" y="1283335"/>
                <a:chExt cx="763497" cy="532362"/>
              </a:xfrm>
            </p:grpSpPr>
            <p:grpSp>
              <p:nvGrpSpPr>
                <p:cNvPr id="44144" name="Group 321"/>
                <p:cNvGrpSpPr>
                  <a:grpSpLocks/>
                </p:cNvGrpSpPr>
                <p:nvPr/>
              </p:nvGrpSpPr>
              <p:grpSpPr bwMode="auto">
                <a:xfrm>
                  <a:off x="334582" y="1332919"/>
                  <a:ext cx="452433" cy="453247"/>
                  <a:chOff x="406421" y="2732413"/>
                  <a:chExt cx="452433" cy="453247"/>
                </a:xfrm>
              </p:grpSpPr>
              <p:sp>
                <p:nvSpPr>
                  <p:cNvPr id="324"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25" name="Oval 324"/>
                  <p:cNvSpPr>
                    <a:spLocks noChangeArrowheads="1"/>
                  </p:cNvSpPr>
                  <p:nvPr/>
                </p:nvSpPr>
                <p:spPr bwMode="auto">
                  <a:xfrm rot="19393716">
                    <a:off x="484913" y="2770764"/>
                    <a:ext cx="283070"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45" name="TextBox 322"/>
                <p:cNvSpPr txBox="1">
                  <a:spLocks noChangeArrowheads="1"/>
                </p:cNvSpPr>
                <p:nvPr/>
              </p:nvSpPr>
              <p:spPr bwMode="auto">
                <a:xfrm>
                  <a:off x="226569" y="1283335"/>
                  <a:ext cx="763497"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5" name="Group 292"/>
            <p:cNvGrpSpPr>
              <a:grpSpLocks/>
            </p:cNvGrpSpPr>
            <p:nvPr/>
          </p:nvGrpSpPr>
          <p:grpSpPr bwMode="auto">
            <a:xfrm>
              <a:off x="3065813" y="1471615"/>
              <a:ext cx="792974" cy="621893"/>
              <a:chOff x="2434331" y="2373476"/>
              <a:chExt cx="766085" cy="802493"/>
            </a:xfrm>
          </p:grpSpPr>
          <p:grpSp>
            <p:nvGrpSpPr>
              <p:cNvPr id="312" name="Group 311"/>
              <p:cNvGrpSpPr/>
              <p:nvPr/>
            </p:nvGrpSpPr>
            <p:grpSpPr>
              <a:xfrm>
                <a:off x="2613015" y="2373476"/>
                <a:ext cx="279312" cy="309545"/>
                <a:chOff x="1346112" y="2812748"/>
                <a:chExt cx="914400" cy="1260760"/>
              </a:xfrm>
              <a:solidFill>
                <a:schemeClr val="accent6">
                  <a:lumMod val="75000"/>
                </a:schemeClr>
              </a:solidFill>
            </p:grpSpPr>
            <p:sp>
              <p:nvSpPr>
                <p:cNvPr id="318"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9"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35" name="Group 312"/>
              <p:cNvGrpSpPr>
                <a:grpSpLocks/>
              </p:cNvGrpSpPr>
              <p:nvPr/>
            </p:nvGrpSpPr>
            <p:grpSpPr bwMode="auto">
              <a:xfrm>
                <a:off x="2434331" y="2643606"/>
                <a:ext cx="766085" cy="532363"/>
                <a:chOff x="236761" y="1322926"/>
                <a:chExt cx="766085" cy="532363"/>
              </a:xfrm>
            </p:grpSpPr>
            <p:grpSp>
              <p:nvGrpSpPr>
                <p:cNvPr id="44136" name="Group 313"/>
                <p:cNvGrpSpPr>
                  <a:grpSpLocks/>
                </p:cNvGrpSpPr>
                <p:nvPr/>
              </p:nvGrpSpPr>
              <p:grpSpPr bwMode="auto">
                <a:xfrm>
                  <a:off x="334582" y="1332919"/>
                  <a:ext cx="452433" cy="453247"/>
                  <a:chOff x="406421" y="2732413"/>
                  <a:chExt cx="452433" cy="453247"/>
                </a:xfrm>
              </p:grpSpPr>
              <p:sp>
                <p:nvSpPr>
                  <p:cNvPr id="316"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17" name="Oval 316"/>
                  <p:cNvSpPr>
                    <a:spLocks noChangeArrowheads="1"/>
                  </p:cNvSpPr>
                  <p:nvPr/>
                </p:nvSpPr>
                <p:spPr bwMode="auto">
                  <a:xfrm rot="19393716">
                    <a:off x="484004" y="2772764"/>
                    <a:ext cx="284032"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37" name="TextBox 314"/>
                <p:cNvSpPr txBox="1">
                  <a:spLocks noChangeArrowheads="1"/>
                </p:cNvSpPr>
                <p:nvPr/>
              </p:nvSpPr>
              <p:spPr bwMode="auto">
                <a:xfrm>
                  <a:off x="236761" y="1322926"/>
                  <a:ext cx="766085" cy="53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grpSp>
          <p:nvGrpSpPr>
            <p:cNvPr id="44116" name="Group 293"/>
            <p:cNvGrpSpPr>
              <a:grpSpLocks/>
            </p:cNvGrpSpPr>
            <p:nvPr/>
          </p:nvGrpSpPr>
          <p:grpSpPr bwMode="auto">
            <a:xfrm>
              <a:off x="4264024" y="1957388"/>
              <a:ext cx="824035" cy="667910"/>
              <a:chOff x="2532152" y="2373476"/>
              <a:chExt cx="796093" cy="861875"/>
            </a:xfrm>
          </p:grpSpPr>
          <p:grpSp>
            <p:nvGrpSpPr>
              <p:cNvPr id="304" name="Group 303"/>
              <p:cNvGrpSpPr/>
              <p:nvPr/>
            </p:nvGrpSpPr>
            <p:grpSpPr>
              <a:xfrm>
                <a:off x="2613015" y="2373476"/>
                <a:ext cx="279312" cy="309545"/>
                <a:chOff x="1346112" y="2812748"/>
                <a:chExt cx="914400" cy="1260760"/>
              </a:xfrm>
              <a:solidFill>
                <a:schemeClr val="accent6">
                  <a:lumMod val="75000"/>
                </a:schemeClr>
              </a:solidFill>
            </p:grpSpPr>
            <p:sp>
              <p:nvSpPr>
                <p:cNvPr id="310"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1"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27" name="Group 304"/>
              <p:cNvGrpSpPr>
                <a:grpSpLocks/>
              </p:cNvGrpSpPr>
              <p:nvPr/>
            </p:nvGrpSpPr>
            <p:grpSpPr bwMode="auto">
              <a:xfrm>
                <a:off x="2532152" y="2653599"/>
                <a:ext cx="796093" cy="581752"/>
                <a:chOff x="334582" y="1332919"/>
                <a:chExt cx="796093" cy="581752"/>
              </a:xfrm>
            </p:grpSpPr>
            <p:grpSp>
              <p:nvGrpSpPr>
                <p:cNvPr id="44128" name="Group 305"/>
                <p:cNvGrpSpPr>
                  <a:grpSpLocks/>
                </p:cNvGrpSpPr>
                <p:nvPr/>
              </p:nvGrpSpPr>
              <p:grpSpPr bwMode="auto">
                <a:xfrm>
                  <a:off x="334582" y="1332919"/>
                  <a:ext cx="452433" cy="453247"/>
                  <a:chOff x="406421" y="2732413"/>
                  <a:chExt cx="452433" cy="453247"/>
                </a:xfrm>
              </p:grpSpPr>
              <p:sp>
                <p:nvSpPr>
                  <p:cNvPr id="308"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09" name="Oval 308"/>
                  <p:cNvSpPr>
                    <a:spLocks noChangeArrowheads="1"/>
                  </p:cNvSpPr>
                  <p:nvPr/>
                </p:nvSpPr>
                <p:spPr bwMode="auto">
                  <a:xfrm rot="19393716">
                    <a:off x="483795" y="2770193"/>
                    <a:ext cx="284029" cy="267118"/>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29" name="TextBox 306"/>
                <p:cNvSpPr txBox="1">
                  <a:spLocks noChangeArrowheads="1"/>
                </p:cNvSpPr>
                <p:nvPr/>
              </p:nvSpPr>
              <p:spPr bwMode="auto">
                <a:xfrm>
                  <a:off x="364590" y="1382309"/>
                  <a:ext cx="766085" cy="532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nvGrpSpPr>
            <p:cNvPr id="44117" name="Group 294"/>
            <p:cNvGrpSpPr>
              <a:grpSpLocks/>
            </p:cNvGrpSpPr>
            <p:nvPr/>
          </p:nvGrpSpPr>
          <p:grpSpPr bwMode="auto">
            <a:xfrm>
              <a:off x="4574867" y="1862142"/>
              <a:ext cx="792974" cy="568014"/>
              <a:chOff x="2412229" y="2373476"/>
              <a:chExt cx="766085" cy="735021"/>
            </a:xfrm>
          </p:grpSpPr>
          <p:grpSp>
            <p:nvGrpSpPr>
              <p:cNvPr id="296" name="Group 295"/>
              <p:cNvGrpSpPr/>
              <p:nvPr/>
            </p:nvGrpSpPr>
            <p:grpSpPr>
              <a:xfrm>
                <a:off x="2613015" y="2373476"/>
                <a:ext cx="279312" cy="309545"/>
                <a:chOff x="1346112" y="2812748"/>
                <a:chExt cx="914400" cy="1260760"/>
              </a:xfrm>
              <a:solidFill>
                <a:schemeClr val="accent6">
                  <a:lumMod val="75000"/>
                </a:schemeClr>
              </a:solidFill>
            </p:grpSpPr>
            <p:sp>
              <p:nvSpPr>
                <p:cNvPr id="302" name="Rectangle 106"/>
                <p:cNvSpPr/>
                <p:nvPr/>
              </p:nvSpPr>
              <p:spPr>
                <a:xfrm>
                  <a:off x="1676400" y="3159108"/>
                  <a:ext cx="279190" cy="914400"/>
                </a:xfrm>
                <a:custGeom>
                  <a:avLst/>
                  <a:gdLst>
                    <a:gd name="connsiteX0" fmla="*/ 0 w 134047"/>
                    <a:gd name="connsiteY0" fmla="*/ 0 h 914400"/>
                    <a:gd name="connsiteX1" fmla="*/ 134047 w 134047"/>
                    <a:gd name="connsiteY1" fmla="*/ 0 h 914400"/>
                    <a:gd name="connsiteX2" fmla="*/ 134047 w 134047"/>
                    <a:gd name="connsiteY2" fmla="*/ 914400 h 914400"/>
                    <a:gd name="connsiteX3" fmla="*/ 0 w 134047"/>
                    <a:gd name="connsiteY3" fmla="*/ 914400 h 914400"/>
                    <a:gd name="connsiteX4" fmla="*/ 0 w 134047"/>
                    <a:gd name="connsiteY4" fmla="*/ 0 h 914400"/>
                    <a:gd name="connsiteX0" fmla="*/ 65314 w 199361"/>
                    <a:gd name="connsiteY0" fmla="*/ 0 h 914400"/>
                    <a:gd name="connsiteX1" fmla="*/ 199361 w 199361"/>
                    <a:gd name="connsiteY1" fmla="*/ 0 h 914400"/>
                    <a:gd name="connsiteX2" fmla="*/ 199361 w 199361"/>
                    <a:gd name="connsiteY2" fmla="*/ 914400 h 914400"/>
                    <a:gd name="connsiteX3" fmla="*/ 0 w 199361"/>
                    <a:gd name="connsiteY3" fmla="*/ 892629 h 914400"/>
                    <a:gd name="connsiteX4" fmla="*/ 65314 w 199361"/>
                    <a:gd name="connsiteY4" fmla="*/ 0 h 914400"/>
                    <a:gd name="connsiteX0" fmla="*/ 65314 w 279190"/>
                    <a:gd name="connsiteY0" fmla="*/ 0 h 914400"/>
                    <a:gd name="connsiteX1" fmla="*/ 199361 w 279190"/>
                    <a:gd name="connsiteY1" fmla="*/ 0 h 914400"/>
                    <a:gd name="connsiteX2" fmla="*/ 279190 w 279190"/>
                    <a:gd name="connsiteY2" fmla="*/ 914400 h 914400"/>
                    <a:gd name="connsiteX3" fmla="*/ 0 w 279190"/>
                    <a:gd name="connsiteY3" fmla="*/ 892629 h 914400"/>
                    <a:gd name="connsiteX4" fmla="*/ 65314 w 279190"/>
                    <a:gd name="connsiteY4" fmla="*/ 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0" h="914400">
                      <a:moveTo>
                        <a:pt x="65314" y="0"/>
                      </a:moveTo>
                      <a:lnTo>
                        <a:pt x="199361" y="0"/>
                      </a:lnTo>
                      <a:lnTo>
                        <a:pt x="279190" y="914400"/>
                      </a:lnTo>
                      <a:lnTo>
                        <a:pt x="0" y="892629"/>
                      </a:lnTo>
                      <a:lnTo>
                        <a:pt x="6531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3" name="Block Arc 107"/>
                <p:cNvSpPr/>
                <p:nvPr/>
              </p:nvSpPr>
              <p:spPr>
                <a:xfrm rot="10800000">
                  <a:off x="1346112" y="2812748"/>
                  <a:ext cx="914400" cy="457200"/>
                </a:xfrm>
                <a:custGeom>
                  <a:avLst/>
                  <a:gdLst>
                    <a:gd name="connsiteX0" fmla="*/ 0 w 914400"/>
                    <a:gd name="connsiteY0" fmla="*/ 457200 h 914400"/>
                    <a:gd name="connsiteX1" fmla="*/ 457200 w 914400"/>
                    <a:gd name="connsiteY1" fmla="*/ 0 h 914400"/>
                    <a:gd name="connsiteX2" fmla="*/ 914400 w 914400"/>
                    <a:gd name="connsiteY2" fmla="*/ 457200 h 914400"/>
                    <a:gd name="connsiteX3" fmla="*/ 685800 w 914400"/>
                    <a:gd name="connsiteY3" fmla="*/ 457200 h 914400"/>
                    <a:gd name="connsiteX4" fmla="*/ 457200 w 914400"/>
                    <a:gd name="connsiteY4" fmla="*/ 228600 h 914400"/>
                    <a:gd name="connsiteX5" fmla="*/ 228600 w 914400"/>
                    <a:gd name="connsiteY5" fmla="*/ 457200 h 914400"/>
                    <a:gd name="connsiteX6" fmla="*/ 0 w 914400"/>
                    <a:gd name="connsiteY6" fmla="*/ 457200 h 9144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228600 w 914400"/>
                    <a:gd name="connsiteY5" fmla="*/ 457200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685800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 name="connsiteX0" fmla="*/ 0 w 914400"/>
                    <a:gd name="connsiteY0" fmla="*/ 457200 h 457200"/>
                    <a:gd name="connsiteX1" fmla="*/ 457200 w 914400"/>
                    <a:gd name="connsiteY1" fmla="*/ 0 h 457200"/>
                    <a:gd name="connsiteX2" fmla="*/ 914400 w 914400"/>
                    <a:gd name="connsiteY2" fmla="*/ 457200 h 457200"/>
                    <a:gd name="connsiteX3" fmla="*/ 751114 w 914400"/>
                    <a:gd name="connsiteY3" fmla="*/ 457200 h 457200"/>
                    <a:gd name="connsiteX4" fmla="*/ 457200 w 914400"/>
                    <a:gd name="connsiteY4" fmla="*/ 163286 h 457200"/>
                    <a:gd name="connsiteX5" fmla="*/ 148772 w 914400"/>
                    <a:gd name="connsiteY5" fmla="*/ 449943 h 457200"/>
                    <a:gd name="connsiteX6" fmla="*/ 0 w 914400"/>
                    <a:gd name="connsiteY6"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 h="457200">
                      <a:moveTo>
                        <a:pt x="0" y="457200"/>
                      </a:moveTo>
                      <a:cubicBezTo>
                        <a:pt x="0" y="204695"/>
                        <a:pt x="204695" y="0"/>
                        <a:pt x="457200" y="0"/>
                      </a:cubicBezTo>
                      <a:cubicBezTo>
                        <a:pt x="709705" y="0"/>
                        <a:pt x="914400" y="204695"/>
                        <a:pt x="914400" y="457200"/>
                      </a:cubicBezTo>
                      <a:lnTo>
                        <a:pt x="751114" y="457200"/>
                      </a:lnTo>
                      <a:cubicBezTo>
                        <a:pt x="751114" y="330948"/>
                        <a:pt x="583452" y="163286"/>
                        <a:pt x="457200" y="163286"/>
                      </a:cubicBezTo>
                      <a:cubicBezTo>
                        <a:pt x="330948" y="163286"/>
                        <a:pt x="148772" y="323691"/>
                        <a:pt x="148772" y="449943"/>
                      </a:cubicBezTo>
                      <a:lnTo>
                        <a:pt x="0" y="4572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grpSp>
          <p:grpSp>
            <p:nvGrpSpPr>
              <p:cNvPr id="44119" name="Group 296"/>
              <p:cNvGrpSpPr>
                <a:grpSpLocks/>
              </p:cNvGrpSpPr>
              <p:nvPr/>
            </p:nvGrpSpPr>
            <p:grpSpPr bwMode="auto">
              <a:xfrm>
                <a:off x="2412229" y="2574644"/>
                <a:ext cx="766085" cy="533853"/>
                <a:chOff x="214659" y="1253964"/>
                <a:chExt cx="766085" cy="533853"/>
              </a:xfrm>
            </p:grpSpPr>
            <p:grpSp>
              <p:nvGrpSpPr>
                <p:cNvPr id="44120" name="Group 297"/>
                <p:cNvGrpSpPr>
                  <a:grpSpLocks/>
                </p:cNvGrpSpPr>
                <p:nvPr/>
              </p:nvGrpSpPr>
              <p:grpSpPr bwMode="auto">
                <a:xfrm>
                  <a:off x="334582" y="1332919"/>
                  <a:ext cx="452433" cy="453247"/>
                  <a:chOff x="406421" y="2732413"/>
                  <a:chExt cx="452433" cy="453247"/>
                </a:xfrm>
              </p:grpSpPr>
              <p:sp>
                <p:nvSpPr>
                  <p:cNvPr id="30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301" name="Oval 300"/>
                  <p:cNvSpPr>
                    <a:spLocks noChangeArrowheads="1"/>
                  </p:cNvSpPr>
                  <p:nvPr/>
                </p:nvSpPr>
                <p:spPr bwMode="auto">
                  <a:xfrm rot="19393716">
                    <a:off x="483441" y="2770941"/>
                    <a:ext cx="284029" cy="267865"/>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121" name="TextBox 298"/>
                <p:cNvSpPr txBox="1">
                  <a:spLocks noChangeArrowheads="1"/>
                </p:cNvSpPr>
                <p:nvPr/>
              </p:nvSpPr>
              <p:spPr bwMode="auto">
                <a:xfrm>
                  <a:off x="214659" y="1253964"/>
                  <a:ext cx="766085" cy="5338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grpSp>
      <p:grpSp>
        <p:nvGrpSpPr>
          <p:cNvPr id="44055" name="Group 7"/>
          <p:cNvGrpSpPr>
            <a:grpSpLocks/>
          </p:cNvGrpSpPr>
          <p:nvPr/>
        </p:nvGrpSpPr>
        <p:grpSpPr bwMode="auto">
          <a:xfrm>
            <a:off x="1832619" y="4655484"/>
            <a:ext cx="1185862" cy="739775"/>
            <a:chOff x="433832" y="4778996"/>
            <a:chExt cx="1184781" cy="986980"/>
          </a:xfrm>
        </p:grpSpPr>
        <p:pic>
          <p:nvPicPr>
            <p:cNvPr id="44086"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3832" y="4778996"/>
              <a:ext cx="1184781" cy="986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6"/>
            <p:cNvSpPr/>
            <p:nvPr/>
          </p:nvSpPr>
          <p:spPr>
            <a:xfrm>
              <a:off x="595609" y="5170822"/>
              <a:ext cx="566220" cy="33464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4056" name="TextBox 9"/>
          <p:cNvSpPr txBox="1">
            <a:spLocks noChangeArrowheads="1"/>
          </p:cNvSpPr>
          <p:nvPr/>
        </p:nvSpPr>
        <p:spPr bwMode="auto">
          <a:xfrm>
            <a:off x="1736491" y="5314296"/>
            <a:ext cx="12781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200"/>
              <a:t>Banked umbilical </a:t>
            </a:r>
          </a:p>
          <a:p>
            <a:pPr algn="ctr" eaLnBrk="1" hangingPunct="1"/>
            <a:r>
              <a:rPr lang="en-US" sz="1200"/>
              <a:t>cord blood</a:t>
            </a:r>
          </a:p>
        </p:txBody>
      </p:sp>
      <p:cxnSp>
        <p:nvCxnSpPr>
          <p:cNvPr id="362" name="Straight Connector 361"/>
          <p:cNvCxnSpPr>
            <a:cxnSpLocks/>
          </p:cNvCxnSpPr>
          <p:nvPr/>
        </p:nvCxnSpPr>
        <p:spPr>
          <a:xfrm>
            <a:off x="2509832" y="4072868"/>
            <a:ext cx="0" cy="3635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061" name="TextBox 34"/>
          <p:cNvSpPr txBox="1">
            <a:spLocks noChangeArrowheads="1"/>
          </p:cNvSpPr>
          <p:nvPr/>
        </p:nvSpPr>
        <p:spPr bwMode="auto">
          <a:xfrm>
            <a:off x="2319332" y="4390369"/>
            <a:ext cx="53572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D-1</a:t>
            </a:r>
            <a:r>
              <a:rPr lang="bg-BG" sz="1400" b="1" dirty="0"/>
              <a:t>4</a:t>
            </a:r>
            <a:endParaRPr lang="en-US" sz="1400" b="1" dirty="0"/>
          </a:p>
        </p:txBody>
      </p:sp>
      <p:grpSp>
        <p:nvGrpSpPr>
          <p:cNvPr id="4" name="Group 3">
            <a:extLst>
              <a:ext uri="{FF2B5EF4-FFF2-40B4-BE49-F238E27FC236}">
                <a16:creationId xmlns:a16="http://schemas.microsoft.com/office/drawing/2014/main" id="{A8B84243-38CA-49AB-858A-894013FFB127}"/>
              </a:ext>
            </a:extLst>
          </p:cNvPr>
          <p:cNvGrpSpPr/>
          <p:nvPr/>
        </p:nvGrpSpPr>
        <p:grpSpPr>
          <a:xfrm>
            <a:off x="7391619" y="4068530"/>
            <a:ext cx="389850" cy="644762"/>
            <a:chOff x="8131010" y="3803103"/>
            <a:chExt cx="519799" cy="859682"/>
          </a:xfrm>
        </p:grpSpPr>
        <p:cxnSp>
          <p:nvCxnSpPr>
            <p:cNvPr id="377" name="Straight Connector 376"/>
            <p:cNvCxnSpPr>
              <a:cxnSpLocks/>
            </p:cNvCxnSpPr>
            <p:nvPr/>
          </p:nvCxnSpPr>
          <p:spPr>
            <a:xfrm>
              <a:off x="8343893" y="3803103"/>
              <a:ext cx="0" cy="472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067" name="TextBox 271"/>
            <p:cNvSpPr txBox="1">
              <a:spLocks noChangeArrowheads="1"/>
            </p:cNvSpPr>
            <p:nvPr/>
          </p:nvSpPr>
          <p:spPr bwMode="auto">
            <a:xfrm>
              <a:off x="8131010" y="4252416"/>
              <a:ext cx="519799" cy="4103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a:t>
              </a:r>
              <a:r>
                <a:rPr lang="bg-BG" sz="1400" b="1" dirty="0"/>
                <a:t>0</a:t>
              </a:r>
              <a:endParaRPr lang="en-US" sz="1400" b="1" dirty="0"/>
            </a:p>
          </p:txBody>
        </p:sp>
      </p:grpSp>
      <p:sp>
        <p:nvSpPr>
          <p:cNvPr id="379" name="TextBox 378"/>
          <p:cNvSpPr txBox="1"/>
          <p:nvPr/>
        </p:nvSpPr>
        <p:spPr>
          <a:xfrm>
            <a:off x="7074170" y="1907586"/>
            <a:ext cx="978617" cy="1015663"/>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algn="ctr">
              <a:defRPr/>
            </a:pPr>
            <a:r>
              <a:rPr lang="en-US" sz="1500" b="1" dirty="0">
                <a:latin typeface="Calibri" panose="020F0502020204030204" pitchFamily="34" charset="0"/>
                <a:cs typeface="Calibri" panose="020F0502020204030204" pitchFamily="34" charset="0"/>
              </a:rPr>
              <a:t>Infusion of AFM13 CAR-like</a:t>
            </a:r>
            <a:r>
              <a:rPr lang="bg-BG" sz="1500" b="1" dirty="0">
                <a:latin typeface="Calibri" panose="020F0502020204030204" pitchFamily="34" charset="0"/>
                <a:cs typeface="Calibri" panose="020F0502020204030204" pitchFamily="34" charset="0"/>
              </a:rPr>
              <a:t> NK cells</a:t>
            </a:r>
            <a:endParaRPr lang="en-US" sz="1500" b="1" dirty="0">
              <a:latin typeface="Calibri" panose="020F0502020204030204" pitchFamily="34" charset="0"/>
              <a:cs typeface="Calibri" panose="020F0502020204030204" pitchFamily="34" charset="0"/>
            </a:endParaRPr>
          </a:p>
        </p:txBody>
      </p:sp>
      <p:sp>
        <p:nvSpPr>
          <p:cNvPr id="44069" name="TextBox 271"/>
          <p:cNvSpPr txBox="1">
            <a:spLocks noChangeArrowheads="1"/>
          </p:cNvSpPr>
          <p:nvPr/>
        </p:nvSpPr>
        <p:spPr bwMode="auto">
          <a:xfrm>
            <a:off x="6140506" y="4425294"/>
            <a:ext cx="4443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D-3</a:t>
            </a:r>
          </a:p>
        </p:txBody>
      </p:sp>
      <p:cxnSp>
        <p:nvCxnSpPr>
          <p:cNvPr id="15" name="Straight Connector 14"/>
          <p:cNvCxnSpPr>
            <a:cxnSpLocks/>
          </p:cNvCxnSpPr>
          <p:nvPr/>
        </p:nvCxnSpPr>
        <p:spPr>
          <a:xfrm flipV="1">
            <a:off x="5209085" y="4710036"/>
            <a:ext cx="1793303" cy="10913"/>
          </a:xfrm>
          <a:prstGeom prst="line">
            <a:avLst/>
          </a:prstGeom>
        </p:spPr>
        <p:style>
          <a:lnRef idx="2">
            <a:schemeClr val="dk1"/>
          </a:lnRef>
          <a:fillRef idx="0">
            <a:schemeClr val="dk1"/>
          </a:fillRef>
          <a:effectRef idx="1">
            <a:schemeClr val="dk1"/>
          </a:effectRef>
          <a:fontRef idx="minor">
            <a:schemeClr val="tx1"/>
          </a:fontRef>
        </p:style>
      </p:cxnSp>
      <p:grpSp>
        <p:nvGrpSpPr>
          <p:cNvPr id="3" name="Group 2">
            <a:extLst>
              <a:ext uri="{FF2B5EF4-FFF2-40B4-BE49-F238E27FC236}">
                <a16:creationId xmlns:a16="http://schemas.microsoft.com/office/drawing/2014/main" id="{594E0A96-754B-4373-BA7A-304BD4621E85}"/>
              </a:ext>
            </a:extLst>
          </p:cNvPr>
          <p:cNvGrpSpPr/>
          <p:nvPr/>
        </p:nvGrpSpPr>
        <p:grpSpPr>
          <a:xfrm>
            <a:off x="7810764" y="4071280"/>
            <a:ext cx="797013" cy="892993"/>
            <a:chOff x="8619512" y="3748566"/>
            <a:chExt cx="1062684" cy="1190658"/>
          </a:xfrm>
        </p:grpSpPr>
        <p:cxnSp>
          <p:nvCxnSpPr>
            <p:cNvPr id="354" name="Straight Connector 353">
              <a:extLst>
                <a:ext uri="{FF2B5EF4-FFF2-40B4-BE49-F238E27FC236}">
                  <a16:creationId xmlns:a16="http://schemas.microsoft.com/office/drawing/2014/main" id="{7B1CD748-CDD4-45B8-AB9E-9A3049A1E746}"/>
                </a:ext>
              </a:extLst>
            </p:cNvPr>
            <p:cNvCxnSpPr>
              <a:cxnSpLocks/>
            </p:cNvCxnSpPr>
            <p:nvPr/>
          </p:nvCxnSpPr>
          <p:spPr>
            <a:xfrm>
              <a:off x="9143678" y="3748566"/>
              <a:ext cx="0" cy="472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TextBox 271">
              <a:extLst>
                <a:ext uri="{FF2B5EF4-FFF2-40B4-BE49-F238E27FC236}">
                  <a16:creationId xmlns:a16="http://schemas.microsoft.com/office/drawing/2014/main" id="{BD72128B-255F-46A8-8244-4A8E09B02680}"/>
                </a:ext>
              </a:extLst>
            </p:cNvPr>
            <p:cNvSpPr txBox="1">
              <a:spLocks noChangeArrowheads="1"/>
            </p:cNvSpPr>
            <p:nvPr/>
          </p:nvSpPr>
          <p:spPr bwMode="auto">
            <a:xfrm>
              <a:off x="8619512" y="4169782"/>
              <a:ext cx="1062684" cy="7694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350" b="1" dirty="0"/>
                <a:t>D7</a:t>
              </a:r>
            </a:p>
            <a:p>
              <a:pPr algn="ctr" eaLnBrk="1" hangingPunct="1"/>
              <a:r>
                <a:rPr lang="en-US" sz="900" dirty="0">
                  <a:latin typeface="Verdana Pro" panose="020B0604030504040204" pitchFamily="34" charset="0"/>
                </a:rPr>
                <a:t>AFM13</a:t>
              </a:r>
            </a:p>
            <a:p>
              <a:pPr eaLnBrk="1" hangingPunct="1"/>
              <a:r>
                <a:rPr lang="en-US" sz="900" dirty="0">
                  <a:latin typeface="Verdana Pro" panose="020B0604030504040204" pitchFamily="34" charset="0"/>
                </a:rPr>
                <a:t>200 mg IV</a:t>
              </a:r>
              <a:endParaRPr lang="en-US" sz="1350" dirty="0">
                <a:latin typeface="Verdana Pro" panose="020B0604030504040204" pitchFamily="34" charset="0"/>
              </a:endParaRPr>
            </a:p>
          </p:txBody>
        </p:sp>
      </p:grpSp>
      <p:grpSp>
        <p:nvGrpSpPr>
          <p:cNvPr id="361" name="Group 360">
            <a:extLst>
              <a:ext uri="{FF2B5EF4-FFF2-40B4-BE49-F238E27FC236}">
                <a16:creationId xmlns:a16="http://schemas.microsoft.com/office/drawing/2014/main" id="{32D86C16-5DBA-434D-9BCF-557BADA56BC9}"/>
              </a:ext>
            </a:extLst>
          </p:cNvPr>
          <p:cNvGrpSpPr/>
          <p:nvPr/>
        </p:nvGrpSpPr>
        <p:grpSpPr>
          <a:xfrm>
            <a:off x="8541398" y="4057329"/>
            <a:ext cx="797013" cy="1252007"/>
            <a:chOff x="8673008" y="3748566"/>
            <a:chExt cx="1062684" cy="1669342"/>
          </a:xfrm>
        </p:grpSpPr>
        <p:cxnSp>
          <p:nvCxnSpPr>
            <p:cNvPr id="363" name="Straight Connector 362">
              <a:extLst>
                <a:ext uri="{FF2B5EF4-FFF2-40B4-BE49-F238E27FC236}">
                  <a16:creationId xmlns:a16="http://schemas.microsoft.com/office/drawing/2014/main" id="{99EFB533-B3BD-42A9-B962-5580431625D3}"/>
                </a:ext>
              </a:extLst>
            </p:cNvPr>
            <p:cNvCxnSpPr>
              <a:cxnSpLocks/>
            </p:cNvCxnSpPr>
            <p:nvPr/>
          </p:nvCxnSpPr>
          <p:spPr>
            <a:xfrm>
              <a:off x="9143678" y="3748566"/>
              <a:ext cx="0" cy="472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TextBox 271">
              <a:extLst>
                <a:ext uri="{FF2B5EF4-FFF2-40B4-BE49-F238E27FC236}">
                  <a16:creationId xmlns:a16="http://schemas.microsoft.com/office/drawing/2014/main" id="{64EA4AD0-0E9E-4C43-800E-B6688A08BE70}"/>
                </a:ext>
              </a:extLst>
            </p:cNvPr>
            <p:cNvSpPr txBox="1">
              <a:spLocks noChangeArrowheads="1"/>
            </p:cNvSpPr>
            <p:nvPr/>
          </p:nvSpPr>
          <p:spPr bwMode="auto">
            <a:xfrm>
              <a:off x="8673008" y="4186801"/>
              <a:ext cx="1062684" cy="1231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350" b="1" dirty="0"/>
                <a:t>D14</a:t>
              </a:r>
            </a:p>
            <a:p>
              <a:pPr algn="ctr" eaLnBrk="1" hangingPunct="1"/>
              <a:r>
                <a:rPr lang="en-US" sz="900" dirty="0">
                  <a:latin typeface="Verdana Pro" panose="020B0604030504040204" pitchFamily="34" charset="0"/>
                </a:rPr>
                <a:t>AFM13</a:t>
              </a:r>
            </a:p>
            <a:p>
              <a:pPr eaLnBrk="1" hangingPunct="1"/>
              <a:r>
                <a:rPr lang="en-US" sz="900" dirty="0">
                  <a:latin typeface="Verdana Pro" panose="020B0604030504040204" pitchFamily="34" charset="0"/>
                </a:rPr>
                <a:t>200 mg IV</a:t>
              </a:r>
              <a:endParaRPr lang="en-US" sz="1200" dirty="0">
                <a:latin typeface="Verdana Pro" panose="020B0604030504040204" pitchFamily="34" charset="0"/>
              </a:endParaRPr>
            </a:p>
            <a:p>
              <a:pPr eaLnBrk="1" hangingPunct="1"/>
              <a:endParaRPr lang="en-US" sz="900" dirty="0"/>
            </a:p>
            <a:p>
              <a:pPr eaLnBrk="1" hangingPunct="1"/>
              <a:endParaRPr lang="en-US" sz="1350" b="1" dirty="0"/>
            </a:p>
          </p:txBody>
        </p:sp>
      </p:grpSp>
      <p:grpSp>
        <p:nvGrpSpPr>
          <p:cNvPr id="370" name="Group 369">
            <a:extLst>
              <a:ext uri="{FF2B5EF4-FFF2-40B4-BE49-F238E27FC236}">
                <a16:creationId xmlns:a16="http://schemas.microsoft.com/office/drawing/2014/main" id="{3A5C5260-8B0E-4696-9CD0-139F4B89690A}"/>
              </a:ext>
            </a:extLst>
          </p:cNvPr>
          <p:cNvGrpSpPr/>
          <p:nvPr/>
        </p:nvGrpSpPr>
        <p:grpSpPr>
          <a:xfrm>
            <a:off x="9202490" y="4064064"/>
            <a:ext cx="837089" cy="1182756"/>
            <a:chOff x="8707276" y="3748566"/>
            <a:chExt cx="1116118" cy="1577007"/>
          </a:xfrm>
        </p:grpSpPr>
        <p:cxnSp>
          <p:nvCxnSpPr>
            <p:cNvPr id="371" name="Straight Connector 370">
              <a:extLst>
                <a:ext uri="{FF2B5EF4-FFF2-40B4-BE49-F238E27FC236}">
                  <a16:creationId xmlns:a16="http://schemas.microsoft.com/office/drawing/2014/main" id="{529FDF62-6F76-4336-9CC8-1C04A4BA76E1}"/>
                </a:ext>
              </a:extLst>
            </p:cNvPr>
            <p:cNvCxnSpPr>
              <a:cxnSpLocks/>
            </p:cNvCxnSpPr>
            <p:nvPr/>
          </p:nvCxnSpPr>
          <p:spPr>
            <a:xfrm>
              <a:off x="9265335" y="3748566"/>
              <a:ext cx="0" cy="472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78" name="TextBox 271">
              <a:extLst>
                <a:ext uri="{FF2B5EF4-FFF2-40B4-BE49-F238E27FC236}">
                  <a16:creationId xmlns:a16="http://schemas.microsoft.com/office/drawing/2014/main" id="{E4952C70-78A1-4BF5-9190-4D7827C47F76}"/>
                </a:ext>
              </a:extLst>
            </p:cNvPr>
            <p:cNvSpPr txBox="1">
              <a:spLocks noChangeArrowheads="1"/>
            </p:cNvSpPr>
            <p:nvPr/>
          </p:nvSpPr>
          <p:spPr bwMode="auto">
            <a:xfrm>
              <a:off x="8707276" y="4186800"/>
              <a:ext cx="1116118" cy="11387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350" b="1" dirty="0"/>
                <a:t>D21</a:t>
              </a:r>
            </a:p>
            <a:p>
              <a:pPr algn="ctr" eaLnBrk="1" hangingPunct="1"/>
              <a:r>
                <a:rPr lang="en-US" sz="900" dirty="0">
                  <a:latin typeface="Verdana Pro" panose="020B0604030504040204" pitchFamily="34" charset="0"/>
                </a:rPr>
                <a:t>AFM13</a:t>
              </a:r>
            </a:p>
            <a:p>
              <a:pPr eaLnBrk="1" hangingPunct="1"/>
              <a:r>
                <a:rPr lang="en-US" sz="900" dirty="0">
                  <a:latin typeface="Verdana Pro" panose="020B0604030504040204" pitchFamily="34" charset="0"/>
                </a:rPr>
                <a:t> 200 mg IV</a:t>
              </a:r>
            </a:p>
            <a:p>
              <a:pPr eaLnBrk="1" hangingPunct="1"/>
              <a:endParaRPr lang="en-US" sz="900" dirty="0">
                <a:latin typeface="Verdana Pro" panose="020B0604030504040204" pitchFamily="34" charset="0"/>
              </a:endParaRPr>
            </a:p>
            <a:p>
              <a:pPr eaLnBrk="1" hangingPunct="1"/>
              <a:endParaRPr lang="en-US" sz="900" b="1" dirty="0"/>
            </a:p>
          </p:txBody>
        </p:sp>
      </p:grpSp>
      <p:grpSp>
        <p:nvGrpSpPr>
          <p:cNvPr id="385" name="Group 384">
            <a:extLst>
              <a:ext uri="{FF2B5EF4-FFF2-40B4-BE49-F238E27FC236}">
                <a16:creationId xmlns:a16="http://schemas.microsoft.com/office/drawing/2014/main" id="{4386F54E-D8E9-4AE0-A5C1-0FA78003B39C}"/>
              </a:ext>
            </a:extLst>
          </p:cNvPr>
          <p:cNvGrpSpPr/>
          <p:nvPr/>
        </p:nvGrpSpPr>
        <p:grpSpPr>
          <a:xfrm>
            <a:off x="10013451" y="4068880"/>
            <a:ext cx="609462" cy="996187"/>
            <a:chOff x="8690945" y="3767420"/>
            <a:chExt cx="812616" cy="1328249"/>
          </a:xfrm>
        </p:grpSpPr>
        <p:cxnSp>
          <p:nvCxnSpPr>
            <p:cNvPr id="386" name="Straight Connector 385">
              <a:extLst>
                <a:ext uri="{FF2B5EF4-FFF2-40B4-BE49-F238E27FC236}">
                  <a16:creationId xmlns:a16="http://schemas.microsoft.com/office/drawing/2014/main" id="{46B0D2B9-81C1-4511-8EF5-E1F0592E20A7}"/>
                </a:ext>
              </a:extLst>
            </p:cNvPr>
            <p:cNvCxnSpPr>
              <a:cxnSpLocks/>
            </p:cNvCxnSpPr>
            <p:nvPr/>
          </p:nvCxnSpPr>
          <p:spPr>
            <a:xfrm>
              <a:off x="9143678" y="3767420"/>
              <a:ext cx="0" cy="47201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87" name="TextBox 271">
              <a:extLst>
                <a:ext uri="{FF2B5EF4-FFF2-40B4-BE49-F238E27FC236}">
                  <a16:creationId xmlns:a16="http://schemas.microsoft.com/office/drawing/2014/main" id="{70AB0666-29CE-4AD1-96B0-AC681289A94D}"/>
                </a:ext>
              </a:extLst>
            </p:cNvPr>
            <p:cNvSpPr txBox="1">
              <a:spLocks noChangeArrowheads="1"/>
            </p:cNvSpPr>
            <p:nvPr/>
          </p:nvSpPr>
          <p:spPr bwMode="auto">
            <a:xfrm>
              <a:off x="8690945" y="4213376"/>
              <a:ext cx="812616" cy="8822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400" b="1" dirty="0"/>
                <a:t>D28</a:t>
              </a:r>
            </a:p>
            <a:p>
              <a:pPr eaLnBrk="1" hangingPunct="1"/>
              <a:r>
                <a:rPr lang="en-US" sz="900" dirty="0">
                  <a:latin typeface="Verdana Pro" panose="020B0604030504040204" pitchFamily="34" charset="0"/>
                </a:rPr>
                <a:t>PET/CT</a:t>
              </a:r>
            </a:p>
            <a:p>
              <a:pPr eaLnBrk="1" hangingPunct="1"/>
              <a:endParaRPr lang="en-US" sz="1400" b="1" dirty="0"/>
            </a:p>
          </p:txBody>
        </p:sp>
      </p:grpSp>
      <p:sp>
        <p:nvSpPr>
          <p:cNvPr id="2" name="Rectangle 1">
            <a:extLst>
              <a:ext uri="{FF2B5EF4-FFF2-40B4-BE49-F238E27FC236}">
                <a16:creationId xmlns:a16="http://schemas.microsoft.com/office/drawing/2014/main" id="{C88B5CC3-7DDA-F642-9F50-E7D9D933B513}"/>
              </a:ext>
            </a:extLst>
          </p:cNvPr>
          <p:cNvSpPr/>
          <p:nvPr/>
        </p:nvSpPr>
        <p:spPr>
          <a:xfrm>
            <a:off x="2738463" y="2778831"/>
            <a:ext cx="276382" cy="12207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035" name="Group 260"/>
          <p:cNvGrpSpPr>
            <a:grpSpLocks/>
          </p:cNvGrpSpPr>
          <p:nvPr/>
        </p:nvGrpSpPr>
        <p:grpSpPr bwMode="auto">
          <a:xfrm>
            <a:off x="1753222" y="3132237"/>
            <a:ext cx="1165225" cy="835025"/>
            <a:chOff x="537853" y="1795989"/>
            <a:chExt cx="1164856" cy="1113754"/>
          </a:xfrm>
        </p:grpSpPr>
        <p:grpSp>
          <p:nvGrpSpPr>
            <p:cNvPr id="44373" name="Group 45"/>
            <p:cNvGrpSpPr>
              <a:grpSpLocks/>
            </p:cNvGrpSpPr>
            <p:nvPr/>
          </p:nvGrpSpPr>
          <p:grpSpPr bwMode="auto">
            <a:xfrm>
              <a:off x="537853" y="2102240"/>
              <a:ext cx="452433" cy="453247"/>
              <a:chOff x="334582" y="1332919"/>
              <a:chExt cx="452433" cy="453247"/>
            </a:xfrm>
          </p:grpSpPr>
          <p:grpSp>
            <p:nvGrpSpPr>
              <p:cNvPr id="44416" name="Group 40"/>
              <p:cNvGrpSpPr>
                <a:grpSpLocks/>
              </p:cNvGrpSpPr>
              <p:nvPr/>
            </p:nvGrpSpPr>
            <p:grpSpPr bwMode="auto">
              <a:xfrm>
                <a:off x="334582" y="1332919"/>
                <a:ext cx="452433" cy="453247"/>
                <a:chOff x="406421" y="2732413"/>
                <a:chExt cx="452433" cy="453247"/>
              </a:xfrm>
            </p:grpSpPr>
            <p:sp>
              <p:nvSpPr>
                <p:cNvPr id="42"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43" name="Oval 42"/>
                <p:cNvSpPr>
                  <a:spLocks noChangeArrowheads="1"/>
                </p:cNvSpPr>
                <p:nvPr/>
              </p:nvSpPr>
              <p:spPr bwMode="auto">
                <a:xfrm rot="19393716">
                  <a:off x="484184" y="2771299"/>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417" name="TextBox 43"/>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nvGrpSpPr>
            <p:cNvPr id="44374" name="Group 46"/>
            <p:cNvGrpSpPr>
              <a:grpSpLocks/>
            </p:cNvGrpSpPr>
            <p:nvPr/>
          </p:nvGrpSpPr>
          <p:grpSpPr bwMode="auto">
            <a:xfrm>
              <a:off x="796999" y="1795989"/>
              <a:ext cx="452433" cy="453247"/>
              <a:chOff x="334582" y="1332919"/>
              <a:chExt cx="452433" cy="453247"/>
            </a:xfrm>
          </p:grpSpPr>
          <p:grpSp>
            <p:nvGrpSpPr>
              <p:cNvPr id="44410" name="Group 47"/>
              <p:cNvGrpSpPr>
                <a:grpSpLocks/>
              </p:cNvGrpSpPr>
              <p:nvPr/>
            </p:nvGrpSpPr>
            <p:grpSpPr bwMode="auto">
              <a:xfrm>
                <a:off x="334582" y="1332919"/>
                <a:ext cx="452433" cy="453247"/>
                <a:chOff x="406421" y="2732413"/>
                <a:chExt cx="452433" cy="453247"/>
              </a:xfrm>
            </p:grpSpPr>
            <p:sp>
              <p:nvSpPr>
                <p:cNvPr id="5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51" name="Oval 50"/>
                <p:cNvSpPr>
                  <a:spLocks noChangeArrowheads="1"/>
                </p:cNvSpPr>
                <p:nvPr/>
              </p:nvSpPr>
              <p:spPr bwMode="auto">
                <a:xfrm rot="19393716">
                  <a:off x="483719" y="2770526"/>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411" name="TextBox 48"/>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nvGrpSpPr>
            <p:cNvPr id="44375" name="Group 51"/>
            <p:cNvGrpSpPr>
              <a:grpSpLocks/>
            </p:cNvGrpSpPr>
            <p:nvPr/>
          </p:nvGrpSpPr>
          <p:grpSpPr bwMode="auto">
            <a:xfrm>
              <a:off x="912023" y="2131409"/>
              <a:ext cx="452433" cy="453247"/>
              <a:chOff x="334582" y="1332919"/>
              <a:chExt cx="452433" cy="453247"/>
            </a:xfrm>
          </p:grpSpPr>
          <p:grpSp>
            <p:nvGrpSpPr>
              <p:cNvPr id="44404" name="Group 52"/>
              <p:cNvGrpSpPr>
                <a:grpSpLocks/>
              </p:cNvGrpSpPr>
              <p:nvPr/>
            </p:nvGrpSpPr>
            <p:grpSpPr bwMode="auto">
              <a:xfrm>
                <a:off x="334582" y="1332919"/>
                <a:ext cx="452433" cy="453247"/>
                <a:chOff x="406421" y="2732413"/>
                <a:chExt cx="452433" cy="453247"/>
              </a:xfrm>
            </p:grpSpPr>
            <p:sp>
              <p:nvSpPr>
                <p:cNvPr id="55"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56" name="Oval 55"/>
                <p:cNvSpPr>
                  <a:spLocks noChangeArrowheads="1"/>
                </p:cNvSpPr>
                <p:nvPr/>
              </p:nvSpPr>
              <p:spPr bwMode="auto">
                <a:xfrm rot="19393716">
                  <a:off x="484545" y="2769655"/>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405" name="TextBox 53"/>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nvGrpSpPr>
            <p:cNvPr id="44376" name="Group 56"/>
            <p:cNvGrpSpPr>
              <a:grpSpLocks/>
            </p:cNvGrpSpPr>
            <p:nvPr/>
          </p:nvGrpSpPr>
          <p:grpSpPr bwMode="auto">
            <a:xfrm>
              <a:off x="1156865" y="1847308"/>
              <a:ext cx="452433" cy="453247"/>
              <a:chOff x="334582" y="1332919"/>
              <a:chExt cx="452433" cy="453247"/>
            </a:xfrm>
          </p:grpSpPr>
          <p:grpSp>
            <p:nvGrpSpPr>
              <p:cNvPr id="44398" name="Group 57"/>
              <p:cNvGrpSpPr>
                <a:grpSpLocks/>
              </p:cNvGrpSpPr>
              <p:nvPr/>
            </p:nvGrpSpPr>
            <p:grpSpPr bwMode="auto">
              <a:xfrm>
                <a:off x="334582" y="1332919"/>
                <a:ext cx="452433" cy="453247"/>
                <a:chOff x="406421" y="2732413"/>
                <a:chExt cx="452433" cy="453247"/>
              </a:xfrm>
            </p:grpSpPr>
            <p:sp>
              <p:nvSpPr>
                <p:cNvPr id="6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61" name="Oval 60"/>
                <p:cNvSpPr>
                  <a:spLocks noChangeArrowheads="1"/>
                </p:cNvSpPr>
                <p:nvPr/>
              </p:nvSpPr>
              <p:spPr bwMode="auto">
                <a:xfrm rot="19393716">
                  <a:off x="484101" y="2770025"/>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99" name="TextBox 58"/>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dirty="0">
                    <a:solidFill>
                      <a:schemeClr val="bg1"/>
                    </a:solidFill>
                  </a:rPr>
                  <a:t>NK</a:t>
                </a:r>
              </a:p>
            </p:txBody>
          </p:sp>
        </p:grpSp>
        <p:grpSp>
          <p:nvGrpSpPr>
            <p:cNvPr id="44377" name="Group 61"/>
            <p:cNvGrpSpPr>
              <a:grpSpLocks/>
            </p:cNvGrpSpPr>
            <p:nvPr/>
          </p:nvGrpSpPr>
          <p:grpSpPr bwMode="auto">
            <a:xfrm>
              <a:off x="991130" y="2456496"/>
              <a:ext cx="452433" cy="453247"/>
              <a:chOff x="334582" y="1332919"/>
              <a:chExt cx="452433" cy="453247"/>
            </a:xfrm>
          </p:grpSpPr>
          <p:grpSp>
            <p:nvGrpSpPr>
              <p:cNvPr id="44392" name="Group 62"/>
              <p:cNvGrpSpPr>
                <a:grpSpLocks/>
              </p:cNvGrpSpPr>
              <p:nvPr/>
            </p:nvGrpSpPr>
            <p:grpSpPr bwMode="auto">
              <a:xfrm>
                <a:off x="334582" y="1332919"/>
                <a:ext cx="452433" cy="453247"/>
                <a:chOff x="406421" y="2732413"/>
                <a:chExt cx="452433" cy="453247"/>
              </a:xfrm>
            </p:grpSpPr>
            <p:sp>
              <p:nvSpPr>
                <p:cNvPr id="65"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66" name="Oval 65"/>
                <p:cNvSpPr>
                  <a:spLocks noChangeArrowheads="1"/>
                </p:cNvSpPr>
                <p:nvPr/>
              </p:nvSpPr>
              <p:spPr bwMode="auto">
                <a:xfrm rot="19393716">
                  <a:off x="484788" y="2770649"/>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93" name="TextBox 63"/>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nvGrpSpPr>
            <p:cNvPr id="44378" name="Group 66"/>
            <p:cNvGrpSpPr>
              <a:grpSpLocks/>
            </p:cNvGrpSpPr>
            <p:nvPr/>
          </p:nvGrpSpPr>
          <p:grpSpPr bwMode="auto">
            <a:xfrm>
              <a:off x="1250276" y="2150245"/>
              <a:ext cx="452433" cy="453247"/>
              <a:chOff x="334582" y="1332919"/>
              <a:chExt cx="452433" cy="453247"/>
            </a:xfrm>
          </p:grpSpPr>
          <p:grpSp>
            <p:nvGrpSpPr>
              <p:cNvPr id="44386" name="Group 67"/>
              <p:cNvGrpSpPr>
                <a:grpSpLocks/>
              </p:cNvGrpSpPr>
              <p:nvPr/>
            </p:nvGrpSpPr>
            <p:grpSpPr bwMode="auto">
              <a:xfrm>
                <a:off x="334582" y="1332919"/>
                <a:ext cx="452433" cy="453247"/>
                <a:chOff x="406421" y="2732413"/>
                <a:chExt cx="452433" cy="453247"/>
              </a:xfrm>
            </p:grpSpPr>
            <p:sp>
              <p:nvSpPr>
                <p:cNvPr id="7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71" name="Oval 70"/>
                <p:cNvSpPr>
                  <a:spLocks noChangeArrowheads="1"/>
                </p:cNvSpPr>
                <p:nvPr/>
              </p:nvSpPr>
              <p:spPr bwMode="auto">
                <a:xfrm rot="19393716">
                  <a:off x="484322" y="2769875"/>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87" name="TextBox 68"/>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nvGrpSpPr>
            <p:cNvPr id="44379" name="Group 86"/>
            <p:cNvGrpSpPr>
              <a:grpSpLocks/>
            </p:cNvGrpSpPr>
            <p:nvPr/>
          </p:nvGrpSpPr>
          <p:grpSpPr bwMode="auto">
            <a:xfrm>
              <a:off x="637764" y="2303499"/>
              <a:ext cx="452433" cy="453247"/>
              <a:chOff x="334582" y="1332919"/>
              <a:chExt cx="452433" cy="453247"/>
            </a:xfrm>
          </p:grpSpPr>
          <p:grpSp>
            <p:nvGrpSpPr>
              <p:cNvPr id="44380" name="Group 87"/>
              <p:cNvGrpSpPr>
                <a:grpSpLocks/>
              </p:cNvGrpSpPr>
              <p:nvPr/>
            </p:nvGrpSpPr>
            <p:grpSpPr bwMode="auto">
              <a:xfrm>
                <a:off x="334582" y="1332919"/>
                <a:ext cx="452433" cy="453247"/>
                <a:chOff x="406421" y="2732413"/>
                <a:chExt cx="452433" cy="453247"/>
              </a:xfrm>
            </p:grpSpPr>
            <p:sp>
              <p:nvSpPr>
                <p:cNvPr id="90" name="Oval 73"/>
                <p:cNvSpPr>
                  <a:spLocks noChangeArrowheads="1"/>
                </p:cNvSpPr>
                <p:nvPr/>
              </p:nvSpPr>
              <p:spPr bwMode="auto">
                <a:xfrm rot="21105255">
                  <a:off x="406421" y="2732413"/>
                  <a:ext cx="452433" cy="453247"/>
                </a:xfrm>
                <a:prstGeom prst="ellipse">
                  <a:avLst/>
                </a:prstGeom>
                <a:gradFill flip="none" rotWithShape="1">
                  <a:gsLst>
                    <a:gs pos="0">
                      <a:schemeClr val="accent1">
                        <a:lumMod val="40000"/>
                        <a:lumOff val="60000"/>
                      </a:schemeClr>
                    </a:gs>
                    <a:gs pos="100000">
                      <a:schemeClr val="tx2">
                        <a:lumMod val="75000"/>
                      </a:schemeClr>
                    </a:gs>
                  </a:gsLst>
                  <a:path path="circle">
                    <a:fillToRect l="50000" t="50000" r="50000" b="50000"/>
                  </a:path>
                  <a:tileRect/>
                </a:gradFill>
                <a:ln w="12700">
                  <a:noFill/>
                  <a:round/>
                  <a:headEnd/>
                  <a:tailEnd/>
                </a:ln>
              </p:spPr>
              <p:txBody>
                <a:bodyPr wrap="none" anchor="ctr"/>
                <a:lstStyle/>
                <a:p>
                  <a:pPr defTabSz="1749252">
                    <a:defRPr/>
                  </a:pPr>
                  <a:endParaRPr lang="en-US" sz="1050"/>
                </a:p>
              </p:txBody>
            </p:sp>
            <p:sp>
              <p:nvSpPr>
                <p:cNvPr id="91" name="Oval 90"/>
                <p:cNvSpPr>
                  <a:spLocks noChangeArrowheads="1"/>
                </p:cNvSpPr>
                <p:nvPr/>
              </p:nvSpPr>
              <p:spPr bwMode="auto">
                <a:xfrm rot="19393716">
                  <a:off x="484253" y="2771193"/>
                  <a:ext cx="282486" cy="266793"/>
                </a:xfrm>
                <a:prstGeom prst="ellipse">
                  <a:avLst/>
                </a:prstGeom>
                <a:solidFill>
                  <a:schemeClr val="accent1">
                    <a:lumMod val="75000"/>
                  </a:schemeClr>
                </a:solidFill>
                <a:ln w="6350">
                  <a:noFill/>
                  <a:round/>
                  <a:headEnd/>
                  <a:tailEnd/>
                </a:ln>
              </p:spPr>
              <p:txBody>
                <a:bodyPr wrap="none" anchor="ctr"/>
                <a:lstStyle/>
                <a:p>
                  <a:pPr defTabSz="1749252">
                    <a:defRPr/>
                  </a:pPr>
                  <a:endParaRPr lang="en-US" sz="1050"/>
                </a:p>
              </p:txBody>
            </p:sp>
          </p:grpSp>
          <p:sp>
            <p:nvSpPr>
              <p:cNvPr id="44381" name="TextBox 88"/>
              <p:cNvSpPr txBox="1">
                <a:spLocks noChangeArrowheads="1"/>
              </p:cNvSpPr>
              <p:nvPr/>
            </p:nvSpPr>
            <p:spPr bwMode="auto">
              <a:xfrm>
                <a:off x="364590" y="1382311"/>
                <a:ext cx="349665" cy="3489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100">
                    <a:solidFill>
                      <a:schemeClr val="bg1"/>
                    </a:solidFill>
                  </a:rPr>
                  <a:t>NK</a:t>
                </a:r>
              </a:p>
            </p:txBody>
          </p:sp>
        </p:grpSp>
      </p:grpSp>
      <p:sp>
        <p:nvSpPr>
          <p:cNvPr id="44057" name="TextBox 425"/>
          <p:cNvSpPr txBox="1">
            <a:spLocks noChangeArrowheads="1"/>
          </p:cNvSpPr>
          <p:nvPr/>
        </p:nvSpPr>
        <p:spPr bwMode="auto">
          <a:xfrm>
            <a:off x="1586819" y="2543007"/>
            <a:ext cx="144462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500" dirty="0"/>
              <a:t>CB-derived</a:t>
            </a:r>
          </a:p>
          <a:p>
            <a:pPr algn="ctr" eaLnBrk="1" hangingPunct="1"/>
            <a:r>
              <a:rPr lang="en-US" sz="1500" dirty="0"/>
              <a:t> NK cells</a:t>
            </a:r>
          </a:p>
        </p:txBody>
      </p:sp>
      <p:sp>
        <p:nvSpPr>
          <p:cNvPr id="5" name="Rectangle 4">
            <a:extLst>
              <a:ext uri="{FF2B5EF4-FFF2-40B4-BE49-F238E27FC236}">
                <a16:creationId xmlns:a16="http://schemas.microsoft.com/office/drawing/2014/main" id="{A9461EFD-6988-4F72-BF2D-ACB384D10805}"/>
              </a:ext>
            </a:extLst>
          </p:cNvPr>
          <p:cNvSpPr/>
          <p:nvPr/>
        </p:nvSpPr>
        <p:spPr>
          <a:xfrm>
            <a:off x="8233667" y="2847070"/>
            <a:ext cx="1375241" cy="10827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Title 5">
            <a:extLst>
              <a:ext uri="{FF2B5EF4-FFF2-40B4-BE49-F238E27FC236}">
                <a16:creationId xmlns:a16="http://schemas.microsoft.com/office/drawing/2014/main" id="{D598EBAF-882E-44A7-A556-1987612E6160}"/>
              </a:ext>
            </a:extLst>
          </p:cNvPr>
          <p:cNvSpPr>
            <a:spLocks noGrp="1"/>
          </p:cNvSpPr>
          <p:nvPr>
            <p:ph type="title"/>
          </p:nvPr>
        </p:nvSpPr>
        <p:spPr>
          <a:xfrm>
            <a:off x="193642" y="66841"/>
            <a:ext cx="11596731" cy="572700"/>
          </a:xfrm>
        </p:spPr>
        <p:txBody>
          <a:bodyPr>
            <a:noAutofit/>
          </a:bodyPr>
          <a:lstStyle/>
          <a:p>
            <a:pPr algn="ctr">
              <a:defRPr/>
            </a:pPr>
            <a:r>
              <a:rPr lang="en-US" sz="3600" b="1" u="sng" dirty="0">
                <a:latin typeface="+mn-lt"/>
                <a:cs typeface="Calibri" panose="020F0502020204030204" pitchFamily="34" charset="0"/>
              </a:rPr>
              <a:t>AFM13-complexed CB-Derived NK cells </a:t>
            </a:r>
            <a:r>
              <a:rPr lang="bg-BG" sz="3600" b="1" u="sng" dirty="0" err="1">
                <a:latin typeface="+mn-lt"/>
                <a:cs typeface="Calibri" panose="020F0502020204030204" pitchFamily="34" charset="0"/>
              </a:rPr>
              <a:t>for</a:t>
            </a:r>
            <a:r>
              <a:rPr lang="bg-BG" sz="3600" b="1" u="sng" dirty="0">
                <a:latin typeface="+mn-lt"/>
                <a:cs typeface="Calibri" panose="020F0502020204030204" pitchFamily="34" charset="0"/>
              </a:rPr>
              <a:t> </a:t>
            </a:r>
            <a:r>
              <a:rPr lang="en-US" sz="3600" b="1" u="sng" dirty="0">
                <a:latin typeface="+mn-lt"/>
                <a:cs typeface="Calibri" panose="020F0502020204030204" pitchFamily="34" charset="0"/>
              </a:rPr>
              <a:t>Refractory/R</a:t>
            </a:r>
            <a:r>
              <a:rPr lang="bg-BG" sz="3600" b="1" u="sng" dirty="0">
                <a:latin typeface="+mn-lt"/>
                <a:cs typeface="Calibri" panose="020F0502020204030204" pitchFamily="34" charset="0"/>
              </a:rPr>
              <a:t>elapsed</a:t>
            </a:r>
            <a:r>
              <a:rPr lang="en-US" sz="3600" b="1" u="sng" dirty="0">
                <a:latin typeface="+mn-lt"/>
                <a:cs typeface="Calibri" panose="020F0502020204030204" pitchFamily="34" charset="0"/>
              </a:rPr>
              <a:t> </a:t>
            </a:r>
            <a:r>
              <a:rPr lang="bg-BG" sz="3600" b="1" u="sng" dirty="0">
                <a:latin typeface="+mn-lt"/>
                <a:cs typeface="Calibri" panose="020F0502020204030204" pitchFamily="34" charset="0"/>
              </a:rPr>
              <a:t>CD</a:t>
            </a:r>
            <a:r>
              <a:rPr lang="en-US" sz="3600" b="1" u="sng" dirty="0">
                <a:latin typeface="+mn-lt"/>
                <a:cs typeface="Calibri" panose="020F0502020204030204" pitchFamily="34" charset="0"/>
              </a:rPr>
              <a:t>30+ Hodgkin Lymphoma</a:t>
            </a:r>
            <a:br>
              <a:rPr lang="en-US" sz="3600" b="1" u="sng" dirty="0">
                <a:latin typeface="+mn-lt"/>
                <a:cs typeface="Calibri" panose="020F0502020204030204" pitchFamily="34" charset="0"/>
              </a:rPr>
            </a:br>
            <a:endParaRPr lang="en-US" sz="3600" b="1" u="sng" dirty="0">
              <a:latin typeface="+mn-lt"/>
              <a:cs typeface="Calibri" panose="020F0502020204030204" pitchFamily="34" charset="0"/>
            </a:endParaRPr>
          </a:p>
        </p:txBody>
      </p:sp>
      <p:sp>
        <p:nvSpPr>
          <p:cNvPr id="9" name="Rectangle 8">
            <a:extLst>
              <a:ext uri="{FF2B5EF4-FFF2-40B4-BE49-F238E27FC236}">
                <a16:creationId xmlns:a16="http://schemas.microsoft.com/office/drawing/2014/main" id="{35A0E6AD-A4FA-4495-AA10-0A0BDE3083A3}"/>
              </a:ext>
            </a:extLst>
          </p:cNvPr>
          <p:cNvSpPr/>
          <p:nvPr/>
        </p:nvSpPr>
        <p:spPr>
          <a:xfrm>
            <a:off x="2804875" y="3954869"/>
            <a:ext cx="300119" cy="11058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TextBox 9">
            <a:extLst>
              <a:ext uri="{FF2B5EF4-FFF2-40B4-BE49-F238E27FC236}">
                <a16:creationId xmlns:a16="http://schemas.microsoft.com/office/drawing/2014/main" id="{09E80E6E-0BC4-419B-AE47-5B7A95A08EB7}"/>
              </a:ext>
            </a:extLst>
          </p:cNvPr>
          <p:cNvSpPr txBox="1"/>
          <p:nvPr/>
        </p:nvSpPr>
        <p:spPr>
          <a:xfrm>
            <a:off x="4398613" y="2597361"/>
            <a:ext cx="966931" cy="323165"/>
          </a:xfrm>
          <a:prstGeom prst="rect">
            <a:avLst/>
          </a:prstGeom>
          <a:noFill/>
        </p:spPr>
        <p:txBody>
          <a:bodyPr wrap="none" rtlCol="0">
            <a:spAutoFit/>
          </a:bodyPr>
          <a:lstStyle/>
          <a:p>
            <a:r>
              <a:rPr lang="en-US" sz="1500" dirty="0">
                <a:latin typeface="Verdana Pro" panose="020B0604030504040204" pitchFamily="34" charset="0"/>
              </a:rPr>
              <a:t>GMP lab</a:t>
            </a:r>
          </a:p>
        </p:txBody>
      </p:sp>
      <p:cxnSp>
        <p:nvCxnSpPr>
          <p:cNvPr id="394" name="Straight Connector 393">
            <a:extLst>
              <a:ext uri="{FF2B5EF4-FFF2-40B4-BE49-F238E27FC236}">
                <a16:creationId xmlns:a16="http://schemas.microsoft.com/office/drawing/2014/main" id="{7A8E72B0-64B4-4873-885E-F7169FAEA05F}"/>
              </a:ext>
            </a:extLst>
          </p:cNvPr>
          <p:cNvCxnSpPr>
            <a:cxnSpLocks/>
          </p:cNvCxnSpPr>
          <p:nvPr/>
        </p:nvCxnSpPr>
        <p:spPr>
          <a:xfrm>
            <a:off x="5201369" y="4094374"/>
            <a:ext cx="0" cy="35242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TextBox 267">
            <a:extLst>
              <a:ext uri="{FF2B5EF4-FFF2-40B4-BE49-F238E27FC236}">
                <a16:creationId xmlns:a16="http://schemas.microsoft.com/office/drawing/2014/main" id="{0A123BE4-9BFD-43A5-98BB-997AC0D68F22}"/>
              </a:ext>
            </a:extLst>
          </p:cNvPr>
          <p:cNvSpPr txBox="1">
            <a:spLocks noChangeArrowheads="1"/>
          </p:cNvSpPr>
          <p:nvPr/>
        </p:nvSpPr>
        <p:spPr bwMode="auto">
          <a:xfrm>
            <a:off x="5028997" y="4410424"/>
            <a:ext cx="44435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400" b="1" dirty="0"/>
              <a:t>D-5</a:t>
            </a:r>
          </a:p>
        </p:txBody>
      </p:sp>
      <p:sp>
        <p:nvSpPr>
          <p:cNvPr id="11" name="TextBox 10">
            <a:extLst>
              <a:ext uri="{FF2B5EF4-FFF2-40B4-BE49-F238E27FC236}">
                <a16:creationId xmlns:a16="http://schemas.microsoft.com/office/drawing/2014/main" id="{3558C5B5-E925-25CF-F05B-ED67A5F65268}"/>
              </a:ext>
            </a:extLst>
          </p:cNvPr>
          <p:cNvSpPr txBox="1"/>
          <p:nvPr/>
        </p:nvSpPr>
        <p:spPr>
          <a:xfrm>
            <a:off x="9644367" y="6514160"/>
            <a:ext cx="2197633" cy="276999"/>
          </a:xfrm>
          <a:prstGeom prst="rect">
            <a:avLst/>
          </a:prstGeom>
          <a:noFill/>
        </p:spPr>
        <p:txBody>
          <a:bodyPr wrap="square" rtlCol="0">
            <a:spAutoFit/>
          </a:bodyPr>
          <a:lstStyle/>
          <a:p>
            <a:r>
              <a:rPr lang="en-US" sz="1200" b="1" dirty="0"/>
              <a:t>Nieto et al. AACR 2022 CT003</a:t>
            </a:r>
          </a:p>
        </p:txBody>
      </p:sp>
    </p:spTree>
    <p:extLst>
      <p:ext uri="{BB962C8B-B14F-4D97-AF65-F5344CB8AC3E}">
        <p14:creationId xmlns:p14="http://schemas.microsoft.com/office/powerpoint/2010/main" val="3432532885"/>
      </p:ext>
    </p:extLst>
  </p:cSld>
  <p:clrMapOvr>
    <a:masterClrMapping/>
  </p:clrMapOvr>
  <p:transition spd="slow" advTm="65337"/>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4BCB2FEB-5C11-46A5-A121-3FCC9CF83DEC}"/>
              </a:ext>
            </a:extLst>
          </p:cNvPr>
          <p:cNvSpPr>
            <a:spLocks noGrp="1"/>
          </p:cNvSpPr>
          <p:nvPr>
            <p:ph type="title"/>
          </p:nvPr>
        </p:nvSpPr>
        <p:spPr>
          <a:xfrm>
            <a:off x="254416" y="319202"/>
            <a:ext cx="11521440" cy="373550"/>
          </a:xfrm>
        </p:spPr>
        <p:txBody>
          <a:bodyPr>
            <a:noAutofit/>
          </a:bodyPr>
          <a:lstStyle/>
          <a:p>
            <a:pPr algn="ctr"/>
            <a:r>
              <a:rPr lang="en-US" sz="3600" b="1" u="sng" dirty="0">
                <a:latin typeface="+mn-lt"/>
                <a:cs typeface="Calibri"/>
              </a:rPr>
              <a:t>AFM-13 Preloaded NK cells  - </a:t>
            </a:r>
            <a:r>
              <a:rPr lang="en-US" sz="3600" b="1" u="sng" dirty="0">
                <a:latin typeface="+mn-lt"/>
              </a:rPr>
              <a:t>Antitumor Activity</a:t>
            </a:r>
          </a:p>
        </p:txBody>
      </p:sp>
      <p:sp>
        <p:nvSpPr>
          <p:cNvPr id="8" name="Content Placeholder 7">
            <a:extLst>
              <a:ext uri="{FF2B5EF4-FFF2-40B4-BE49-F238E27FC236}">
                <a16:creationId xmlns:a16="http://schemas.microsoft.com/office/drawing/2014/main" id="{3D966A72-5079-4FF3-A70E-53EBA1D9EBD2}"/>
              </a:ext>
            </a:extLst>
          </p:cNvPr>
          <p:cNvSpPr>
            <a:spLocks noGrp="1"/>
          </p:cNvSpPr>
          <p:nvPr>
            <p:ph type="body" sz="quarter" idx="13"/>
          </p:nvPr>
        </p:nvSpPr>
        <p:spPr>
          <a:xfrm>
            <a:off x="340321" y="2203874"/>
            <a:ext cx="5361232" cy="2354751"/>
          </a:xfrm>
        </p:spPr>
        <p:txBody>
          <a:bodyPr vert="horz" lIns="68580" tIns="34290" rIns="68580" bIns="34290" rtlCol="0" anchor="t">
            <a:normAutofit/>
          </a:bodyPr>
          <a:lstStyle/>
          <a:p>
            <a:pPr marL="257175" indent="-171450">
              <a:buFont typeface="Arial" panose="020B0604020202020204" pitchFamily="34" charset="0"/>
              <a:buChar char="•"/>
            </a:pPr>
            <a:r>
              <a:rPr lang="en-US" sz="1800" dirty="0">
                <a:latin typeface="+mn-lt"/>
              </a:rPr>
              <a:t>Responses were evaluated by PET using Lyric criteria on day 28 of each cycle</a:t>
            </a:r>
          </a:p>
          <a:p>
            <a:pPr marL="257175" indent="-171450">
              <a:buFont typeface="Arial" panose="020B0604020202020204" pitchFamily="34" charset="0"/>
              <a:buChar char="•"/>
            </a:pPr>
            <a:r>
              <a:rPr lang="en-US" sz="1800" dirty="0">
                <a:latin typeface="+mn-lt"/>
              </a:rPr>
              <a:t>17/19 metabolic responses (ORR 89.5%) (10 CR, 7 PR)</a:t>
            </a:r>
          </a:p>
          <a:p>
            <a:pPr marL="257175" indent="-171450">
              <a:buFont typeface="Arial" panose="020B0604020202020204" pitchFamily="34" charset="0"/>
              <a:buChar char="•"/>
            </a:pPr>
            <a:r>
              <a:rPr lang="en-US" sz="1800" dirty="0">
                <a:latin typeface="+mn-lt"/>
              </a:rPr>
              <a:t>All 13 patients treated at the RP2D responded (8 CR, 5 PR)</a:t>
            </a:r>
          </a:p>
          <a:p>
            <a:pPr marL="600067" lvl="1" indent="-171450">
              <a:buFont typeface="Arial" panose="020B0604020202020204" pitchFamily="34" charset="0"/>
              <a:buChar char="•"/>
            </a:pPr>
            <a:r>
              <a:rPr lang="en-US" sz="1800" dirty="0">
                <a:latin typeface="+mn-lt"/>
              </a:rPr>
              <a:t>5 CR after C1 </a:t>
            </a:r>
            <a:r>
              <a:rPr lang="en-US" sz="1800" dirty="0">
                <a:latin typeface="+mn-lt"/>
                <a:cs typeface="Calibri" panose="020F0502020204030204" pitchFamily="34" charset="0"/>
              </a:rPr>
              <a:t>→ 8 CR after C</a:t>
            </a:r>
            <a:r>
              <a:rPr lang="en-US" sz="1800" dirty="0">
                <a:latin typeface="Verdana Pro" panose="020B0604030504040204" pitchFamily="34" charset="0"/>
                <a:cs typeface="Calibri" panose="020F0502020204030204" pitchFamily="34" charset="0"/>
              </a:rPr>
              <a:t>2</a:t>
            </a:r>
          </a:p>
          <a:p>
            <a:endParaRPr lang="en-US" sz="1800" dirty="0">
              <a:latin typeface="Verdana Pro" panose="020B0604030504040204" pitchFamily="34" charset="0"/>
            </a:endParaRPr>
          </a:p>
        </p:txBody>
      </p:sp>
      <p:graphicFrame>
        <p:nvGraphicFramePr>
          <p:cNvPr id="7" name="Chart 6">
            <a:extLst>
              <a:ext uri="{FF2B5EF4-FFF2-40B4-BE49-F238E27FC236}">
                <a16:creationId xmlns:a16="http://schemas.microsoft.com/office/drawing/2014/main" id="{94FD6DA4-BC21-4410-A7B4-A61616353FA0}"/>
              </a:ext>
            </a:extLst>
          </p:cNvPr>
          <p:cNvGraphicFramePr>
            <a:graphicFrameLocks/>
          </p:cNvGraphicFramePr>
          <p:nvPr>
            <p:extLst>
              <p:ext uri="{D42A27DB-BD31-4B8C-83A1-F6EECF244321}">
                <p14:modId xmlns:p14="http://schemas.microsoft.com/office/powerpoint/2010/main" val="720077434"/>
              </p:ext>
            </p:extLst>
          </p:nvPr>
        </p:nvGraphicFramePr>
        <p:xfrm>
          <a:off x="6096000" y="1290918"/>
          <a:ext cx="4887558" cy="4254311"/>
        </p:xfrm>
        <a:graphic>
          <a:graphicData uri="http://schemas.openxmlformats.org/drawingml/2006/chart">
            <c:chart xmlns:c="http://schemas.openxmlformats.org/drawingml/2006/chart" xmlns:r="http://schemas.openxmlformats.org/officeDocument/2006/relationships" r:id="rId3"/>
          </a:graphicData>
        </a:graphic>
      </p:graphicFrame>
      <p:sp>
        <p:nvSpPr>
          <p:cNvPr id="9" name="Rectangle 8">
            <a:extLst>
              <a:ext uri="{FF2B5EF4-FFF2-40B4-BE49-F238E27FC236}">
                <a16:creationId xmlns:a16="http://schemas.microsoft.com/office/drawing/2014/main" id="{299675C0-8F2D-439C-8F05-C3E1E3097191}"/>
              </a:ext>
            </a:extLst>
          </p:cNvPr>
          <p:cNvSpPr/>
          <p:nvPr/>
        </p:nvSpPr>
        <p:spPr>
          <a:xfrm rot="5400000">
            <a:off x="8579993" y="2162127"/>
            <a:ext cx="318661" cy="102075"/>
          </a:xfrm>
          <a:prstGeom prst="rect">
            <a:avLst/>
          </a:prstGeom>
          <a:solidFill>
            <a:srgbClr val="4B86CD"/>
          </a:solidFill>
          <a:ln>
            <a:solidFill>
              <a:srgbClr val="4B8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 name="Rectangle 9">
            <a:extLst>
              <a:ext uri="{FF2B5EF4-FFF2-40B4-BE49-F238E27FC236}">
                <a16:creationId xmlns:a16="http://schemas.microsoft.com/office/drawing/2014/main" id="{35B35484-1569-49E4-98D9-6C7F5DF76414}"/>
              </a:ext>
            </a:extLst>
          </p:cNvPr>
          <p:cNvSpPr/>
          <p:nvPr/>
        </p:nvSpPr>
        <p:spPr>
          <a:xfrm rot="5400000">
            <a:off x="8583678" y="2604825"/>
            <a:ext cx="311291" cy="10207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 name="TextBox 1">
            <a:extLst>
              <a:ext uri="{FF2B5EF4-FFF2-40B4-BE49-F238E27FC236}">
                <a16:creationId xmlns:a16="http://schemas.microsoft.com/office/drawing/2014/main" id="{CBA0A870-1842-472B-8483-3BDF26584217}"/>
              </a:ext>
            </a:extLst>
          </p:cNvPr>
          <p:cNvSpPr txBox="1"/>
          <p:nvPr/>
        </p:nvSpPr>
        <p:spPr>
          <a:xfrm>
            <a:off x="8871226" y="2053833"/>
            <a:ext cx="894797" cy="300082"/>
          </a:xfrm>
          <a:prstGeom prst="rect">
            <a:avLst/>
          </a:prstGeom>
          <a:noFill/>
        </p:spPr>
        <p:txBody>
          <a:bodyPr wrap="none" rtlCol="0">
            <a:spAutoFit/>
          </a:bodyPr>
          <a:lstStyle/>
          <a:p>
            <a:r>
              <a:rPr lang="en-US" sz="1350" dirty="0">
                <a:latin typeface="Verdana Pro" panose="020B0604030504040204" pitchFamily="34" charset="0"/>
              </a:rPr>
              <a:t>Hodgkin</a:t>
            </a:r>
          </a:p>
        </p:txBody>
      </p:sp>
      <p:sp>
        <p:nvSpPr>
          <p:cNvPr id="11" name="TextBox 10">
            <a:extLst>
              <a:ext uri="{FF2B5EF4-FFF2-40B4-BE49-F238E27FC236}">
                <a16:creationId xmlns:a16="http://schemas.microsoft.com/office/drawing/2014/main" id="{166A7C5B-C3E3-4C3D-9DDF-90166CBF3483}"/>
              </a:ext>
            </a:extLst>
          </p:cNvPr>
          <p:cNvSpPr txBox="1"/>
          <p:nvPr/>
        </p:nvSpPr>
        <p:spPr>
          <a:xfrm>
            <a:off x="8871226" y="2494788"/>
            <a:ext cx="726481" cy="300082"/>
          </a:xfrm>
          <a:prstGeom prst="rect">
            <a:avLst/>
          </a:prstGeom>
          <a:noFill/>
        </p:spPr>
        <p:txBody>
          <a:bodyPr wrap="none" rtlCol="0">
            <a:spAutoFit/>
          </a:bodyPr>
          <a:lstStyle/>
          <a:p>
            <a:r>
              <a:rPr lang="en-US" sz="1350" dirty="0">
                <a:latin typeface="Verdana Pro" panose="020B0604030504040204" pitchFamily="34" charset="0"/>
              </a:rPr>
              <a:t>T-NHL</a:t>
            </a:r>
          </a:p>
        </p:txBody>
      </p:sp>
      <p:sp>
        <p:nvSpPr>
          <p:cNvPr id="12" name="TextBox 11">
            <a:extLst>
              <a:ext uri="{FF2B5EF4-FFF2-40B4-BE49-F238E27FC236}">
                <a16:creationId xmlns:a16="http://schemas.microsoft.com/office/drawing/2014/main" id="{CB78D6B7-2C43-18E9-F020-CA897EE69CD3}"/>
              </a:ext>
            </a:extLst>
          </p:cNvPr>
          <p:cNvSpPr txBox="1"/>
          <p:nvPr/>
        </p:nvSpPr>
        <p:spPr>
          <a:xfrm>
            <a:off x="9999856" y="6581001"/>
            <a:ext cx="2192144" cy="276999"/>
          </a:xfrm>
          <a:prstGeom prst="rect">
            <a:avLst/>
          </a:prstGeom>
          <a:noFill/>
        </p:spPr>
        <p:txBody>
          <a:bodyPr wrap="square" rtlCol="0">
            <a:spAutoFit/>
          </a:bodyPr>
          <a:lstStyle/>
          <a:p>
            <a:r>
              <a:rPr lang="en-US" sz="1200" b="1" dirty="0"/>
              <a:t>Nieto et al. AACR 2022 CT003</a:t>
            </a:r>
          </a:p>
        </p:txBody>
      </p:sp>
    </p:spTree>
    <p:extLst>
      <p:ext uri="{BB962C8B-B14F-4D97-AF65-F5344CB8AC3E}">
        <p14:creationId xmlns:p14="http://schemas.microsoft.com/office/powerpoint/2010/main" val="10763252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6991C59-72E0-0E44-A426-EBCC5A70C304}"/>
              </a:ext>
            </a:extLst>
          </p:cNvPr>
          <p:cNvSpPr txBox="1"/>
          <p:nvPr/>
        </p:nvSpPr>
        <p:spPr>
          <a:xfrm>
            <a:off x="424543" y="104001"/>
            <a:ext cx="11386457" cy="646331"/>
          </a:xfrm>
          <a:prstGeom prst="rect">
            <a:avLst/>
          </a:prstGeom>
          <a:noFill/>
        </p:spPr>
        <p:txBody>
          <a:bodyPr wrap="square" rtlCol="0">
            <a:spAutoFit/>
          </a:bodyPr>
          <a:lstStyle/>
          <a:p>
            <a:pPr algn="ctr"/>
            <a:r>
              <a:rPr lang="en-US" altLang="en-US" sz="3600" b="1" u="sng" dirty="0">
                <a:latin typeface="Calibri" panose="020F0502020204030204" pitchFamily="34" charset="0"/>
              </a:rPr>
              <a:t>Camidanlumab </a:t>
            </a:r>
            <a:r>
              <a:rPr lang="en-US" altLang="en-US" sz="3600" b="1" u="sng" dirty="0" err="1">
                <a:latin typeface="Calibri" panose="020F0502020204030204" pitchFamily="34" charset="0"/>
              </a:rPr>
              <a:t>tesirine</a:t>
            </a:r>
            <a:r>
              <a:rPr lang="en-US" altLang="en-US" sz="3600" b="1" u="sng" dirty="0">
                <a:latin typeface="Calibri" panose="020F0502020204030204" pitchFamily="34" charset="0"/>
              </a:rPr>
              <a:t> (Cami-T) is effective</a:t>
            </a:r>
            <a:endParaRPr lang="en-US" sz="3600" b="1" u="sng" dirty="0"/>
          </a:p>
        </p:txBody>
      </p:sp>
      <p:sp>
        <p:nvSpPr>
          <p:cNvPr id="4" name="TextBox 3"/>
          <p:cNvSpPr txBox="1"/>
          <p:nvPr/>
        </p:nvSpPr>
        <p:spPr>
          <a:xfrm>
            <a:off x="7782861" y="6517683"/>
            <a:ext cx="4409139" cy="276999"/>
          </a:xfrm>
          <a:prstGeom prst="rect">
            <a:avLst/>
          </a:prstGeom>
          <a:noFill/>
        </p:spPr>
        <p:txBody>
          <a:bodyPr wrap="square" rtlCol="0">
            <a:spAutoFit/>
          </a:bodyPr>
          <a:lstStyle/>
          <a:p>
            <a:pPr algn="r"/>
            <a:r>
              <a:rPr lang="en-US" sz="1200" b="1" dirty="0" err="1"/>
              <a:t>Hamadani</a:t>
            </a:r>
            <a:r>
              <a:rPr lang="en-US" sz="1200" b="1" dirty="0"/>
              <a:t> M, et al. Lancet </a:t>
            </a:r>
            <a:r>
              <a:rPr lang="en-US" sz="1200" b="1" dirty="0" err="1"/>
              <a:t>Haematol</a:t>
            </a:r>
            <a:r>
              <a:rPr lang="en-US" sz="1200" b="1" dirty="0"/>
              <a:t>. 2021 Jun;8(6):e433-e445. </a:t>
            </a:r>
            <a:endParaRPr lang="en-US" sz="1200" b="1" dirty="0">
              <a:latin typeface="Calibri" panose="020F0502020204030204" pitchFamily="34" charset="0"/>
              <a:cs typeface="Calibri" panose="020F0502020204030204" pitchFamily="34" charset="0"/>
            </a:endParaRPr>
          </a:p>
        </p:txBody>
      </p:sp>
      <p:pic>
        <p:nvPicPr>
          <p:cNvPr id="10" name="Picture 9" descr="Chart&#10;&#10;Description automatically generated">
            <a:extLst>
              <a:ext uri="{FF2B5EF4-FFF2-40B4-BE49-F238E27FC236}">
                <a16:creationId xmlns:a16="http://schemas.microsoft.com/office/drawing/2014/main" id="{71D920CA-5D78-6469-D92C-D29D4ED542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23487" y="2129038"/>
            <a:ext cx="6383318" cy="4121744"/>
          </a:xfrm>
          <a:prstGeom prst="rect">
            <a:avLst/>
          </a:prstGeom>
        </p:spPr>
      </p:pic>
      <p:pic>
        <p:nvPicPr>
          <p:cNvPr id="8" name="Picture 7" descr="Chart, bar chart&#10;&#10;Description automatically generated">
            <a:extLst>
              <a:ext uri="{FF2B5EF4-FFF2-40B4-BE49-F238E27FC236}">
                <a16:creationId xmlns:a16="http://schemas.microsoft.com/office/drawing/2014/main" id="{A7E063C1-F53F-9676-20C1-B236CD88F17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195" y="1188756"/>
            <a:ext cx="5159505" cy="5430041"/>
          </a:xfrm>
          <a:prstGeom prst="rect">
            <a:avLst/>
          </a:prstGeom>
        </p:spPr>
      </p:pic>
      <p:sp>
        <p:nvSpPr>
          <p:cNvPr id="11" name="TextBox 10">
            <a:extLst>
              <a:ext uri="{FF2B5EF4-FFF2-40B4-BE49-F238E27FC236}">
                <a16:creationId xmlns:a16="http://schemas.microsoft.com/office/drawing/2014/main" id="{C7F68804-31CB-D3EF-CA67-7FA30A86FDC4}"/>
              </a:ext>
            </a:extLst>
          </p:cNvPr>
          <p:cNvSpPr txBox="1"/>
          <p:nvPr/>
        </p:nvSpPr>
        <p:spPr>
          <a:xfrm>
            <a:off x="6529794" y="1188756"/>
            <a:ext cx="4809824" cy="707886"/>
          </a:xfrm>
          <a:prstGeom prst="rect">
            <a:avLst/>
          </a:prstGeom>
          <a:noFill/>
        </p:spPr>
        <p:txBody>
          <a:bodyPr wrap="square" rtlCol="0">
            <a:spAutoFit/>
          </a:bodyPr>
          <a:lstStyle/>
          <a:p>
            <a:r>
              <a:rPr lang="en-US" sz="2000" dirty="0"/>
              <a:t>In all 77 patients with classical Hodgkin lymphoma, the overall response was 71%.</a:t>
            </a:r>
          </a:p>
        </p:txBody>
      </p:sp>
    </p:spTree>
    <p:extLst>
      <p:ext uri="{BB962C8B-B14F-4D97-AF65-F5344CB8AC3E}">
        <p14:creationId xmlns:p14="http://schemas.microsoft.com/office/powerpoint/2010/main" val="3430934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6991C59-72E0-0E44-A426-EBCC5A70C304}"/>
              </a:ext>
            </a:extLst>
          </p:cNvPr>
          <p:cNvSpPr txBox="1"/>
          <p:nvPr/>
        </p:nvSpPr>
        <p:spPr>
          <a:xfrm>
            <a:off x="193637" y="104001"/>
            <a:ext cx="11854927" cy="1200329"/>
          </a:xfrm>
          <a:prstGeom prst="rect">
            <a:avLst/>
          </a:prstGeom>
          <a:noFill/>
        </p:spPr>
        <p:txBody>
          <a:bodyPr wrap="square" rtlCol="0">
            <a:spAutoFit/>
          </a:bodyPr>
          <a:lstStyle/>
          <a:p>
            <a:pPr algn="ctr"/>
            <a:r>
              <a:rPr lang="en-US" altLang="en-US" sz="3600" b="1" u="sng" dirty="0">
                <a:latin typeface="Calibri" panose="020F0502020204030204" pitchFamily="34" charset="0"/>
                <a:cs typeface="Calibri" panose="020F0502020204030204" pitchFamily="34" charset="0"/>
              </a:rPr>
              <a:t>Relapse post transplant – </a:t>
            </a:r>
            <a:r>
              <a:rPr lang="en-US" sz="3600" b="1" u="sng" dirty="0">
                <a:latin typeface="Calibri" panose="020F0502020204030204" pitchFamily="34" charset="0"/>
                <a:cs typeface="Calibri" panose="020F0502020204030204" pitchFamily="34" charset="0"/>
              </a:rPr>
              <a:t>Pembrolizumab </a:t>
            </a:r>
            <a:br>
              <a:rPr lang="en-US" sz="3600" b="1" u="sng" dirty="0">
                <a:latin typeface="Calibri" panose="020F0502020204030204" pitchFamily="34" charset="0"/>
                <a:cs typeface="Calibri" panose="020F0502020204030204" pitchFamily="34" charset="0"/>
              </a:rPr>
            </a:br>
            <a:r>
              <a:rPr lang="en-US" sz="3600" b="1" u="sng" dirty="0">
                <a:latin typeface="Calibri" panose="020F0502020204030204" pitchFamily="34" charset="0"/>
                <a:cs typeface="Calibri" panose="020F0502020204030204" pitchFamily="34" charset="0"/>
              </a:rPr>
              <a:t>Plus Vorinostat</a:t>
            </a:r>
            <a:r>
              <a:rPr lang="en-US" altLang="en-US" sz="3600" b="1" u="sng" dirty="0">
                <a:latin typeface="Calibri" panose="020F0502020204030204" pitchFamily="34" charset="0"/>
                <a:cs typeface="Calibri" panose="020F0502020204030204" pitchFamily="34" charset="0"/>
              </a:rPr>
              <a:t> is effective</a:t>
            </a:r>
            <a:endParaRPr lang="en-US" sz="3600" b="1" u="sng" dirty="0">
              <a:latin typeface="Calibri" panose="020F0502020204030204" pitchFamily="34" charset="0"/>
              <a:cs typeface="Calibri" panose="020F0502020204030204" pitchFamily="34" charset="0"/>
            </a:endParaRPr>
          </a:p>
        </p:txBody>
      </p:sp>
      <p:sp>
        <p:nvSpPr>
          <p:cNvPr id="3" name="TextBox 2">
            <a:extLst>
              <a:ext uri="{FF2B5EF4-FFF2-40B4-BE49-F238E27FC236}">
                <a16:creationId xmlns:a16="http://schemas.microsoft.com/office/drawing/2014/main" id="{91EAF3D8-C818-7F47-9D27-AA137DFB2A0A}"/>
              </a:ext>
            </a:extLst>
          </p:cNvPr>
          <p:cNvSpPr txBox="1"/>
          <p:nvPr/>
        </p:nvSpPr>
        <p:spPr>
          <a:xfrm>
            <a:off x="989704" y="1332930"/>
            <a:ext cx="9068696" cy="646331"/>
          </a:xfrm>
          <a:prstGeom prst="rect">
            <a:avLst/>
          </a:prstGeom>
          <a:noFill/>
        </p:spPr>
        <p:txBody>
          <a:bodyPr wrap="square" rtlCol="0">
            <a:spAutoFit/>
          </a:bodyPr>
          <a:lstStyle/>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30 evaluable pts - ORR 73%,  CR rate 33%. </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Refractory to PD1 (n=18), ORR 56% CR rate 6%.   </a:t>
            </a:r>
          </a:p>
        </p:txBody>
      </p:sp>
      <p:sp>
        <p:nvSpPr>
          <p:cNvPr id="4" name="TextBox 3"/>
          <p:cNvSpPr txBox="1"/>
          <p:nvPr/>
        </p:nvSpPr>
        <p:spPr>
          <a:xfrm>
            <a:off x="9424596" y="6538614"/>
            <a:ext cx="2667000" cy="276999"/>
          </a:xfrm>
          <a:prstGeom prst="rect">
            <a:avLst/>
          </a:prstGeom>
          <a:noFill/>
        </p:spPr>
        <p:txBody>
          <a:bodyPr wrap="square" rtlCol="0">
            <a:spAutoFit/>
          </a:bodyPr>
          <a:lstStyle/>
          <a:p>
            <a:r>
              <a:rPr lang="en-US" sz="1200" b="1" dirty="0">
                <a:latin typeface="Calibri" panose="020F0502020204030204" pitchFamily="34" charset="0"/>
                <a:cs typeface="Calibri" panose="020F0502020204030204" pitchFamily="34" charset="0"/>
              </a:rPr>
              <a:t>Herrera et al. ASH 2021, abstract  234</a:t>
            </a:r>
          </a:p>
        </p:txBody>
      </p:sp>
      <p:pic>
        <p:nvPicPr>
          <p:cNvPr id="5122" name="Picture 2">
            <a:extLst>
              <a:ext uri="{FF2B5EF4-FFF2-40B4-BE49-F238E27FC236}">
                <a16:creationId xmlns:a16="http://schemas.microsoft.com/office/drawing/2014/main" id="{FE92BE08-78E4-49F5-A1FA-711E8902C5D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717" t="9747" r="7547"/>
          <a:stretch/>
        </p:blipFill>
        <p:spPr bwMode="auto">
          <a:xfrm>
            <a:off x="1944547" y="2007861"/>
            <a:ext cx="7980077" cy="46175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978187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13B94A8-F321-8C42-8227-F78FB46FAB92}"/>
              </a:ext>
            </a:extLst>
          </p:cNvPr>
          <p:cNvSpPr txBox="1"/>
          <p:nvPr/>
        </p:nvSpPr>
        <p:spPr>
          <a:xfrm>
            <a:off x="9122930" y="6501318"/>
            <a:ext cx="3069070" cy="276999"/>
          </a:xfrm>
          <a:prstGeom prst="rect">
            <a:avLst/>
          </a:prstGeom>
          <a:noFill/>
        </p:spPr>
        <p:txBody>
          <a:bodyPr wrap="square" rtlCol="0">
            <a:spAutoFit/>
          </a:bodyPr>
          <a:lstStyle/>
          <a:p>
            <a:pPr algn="r"/>
            <a:r>
              <a:rPr lang="en-US" sz="1200" b="1" dirty="0" err="1">
                <a:latin typeface="Calibri" panose="020F0502020204030204" pitchFamily="34" charset="0"/>
                <a:cs typeface="Calibri" panose="020F0502020204030204" pitchFamily="34" charset="0"/>
              </a:rPr>
              <a:t>Bachanova</a:t>
            </a:r>
            <a:r>
              <a:rPr lang="en-US" sz="1200" b="1" dirty="0">
                <a:latin typeface="Calibri" panose="020F0502020204030204" pitchFamily="34" charset="0"/>
                <a:cs typeface="Calibri" panose="020F0502020204030204" pitchFamily="34" charset="0"/>
              </a:rPr>
              <a:t> et al. ASH 2021, abstract  230</a:t>
            </a:r>
          </a:p>
        </p:txBody>
      </p:sp>
      <p:sp>
        <p:nvSpPr>
          <p:cNvPr id="4" name="TextBox 3">
            <a:extLst>
              <a:ext uri="{FF2B5EF4-FFF2-40B4-BE49-F238E27FC236}">
                <a16:creationId xmlns:a16="http://schemas.microsoft.com/office/drawing/2014/main" id="{ECBC94CB-15E8-CA43-A7F5-0A3258DF37DB}"/>
              </a:ext>
            </a:extLst>
          </p:cNvPr>
          <p:cNvSpPr txBox="1"/>
          <p:nvPr/>
        </p:nvSpPr>
        <p:spPr>
          <a:xfrm>
            <a:off x="301214" y="218182"/>
            <a:ext cx="11650532" cy="1200329"/>
          </a:xfrm>
          <a:prstGeom prst="rect">
            <a:avLst/>
          </a:prstGeom>
          <a:noFill/>
        </p:spPr>
        <p:txBody>
          <a:bodyPr wrap="square" rtlCol="0">
            <a:spAutoFit/>
          </a:bodyPr>
          <a:lstStyle/>
          <a:p>
            <a:pPr algn="ctr"/>
            <a:r>
              <a:rPr lang="en-US" altLang="en-US" sz="3600" b="1" u="sng" dirty="0">
                <a:latin typeface="Calibri" panose="020F0502020204030204" pitchFamily="34" charset="0"/>
                <a:cs typeface="Calibri" panose="020F0502020204030204" pitchFamily="34" charset="0"/>
              </a:rPr>
              <a:t>Relapse post transplant – </a:t>
            </a:r>
            <a:r>
              <a:rPr lang="en-US" sz="3600" b="1" u="sng" dirty="0">
                <a:latin typeface="Calibri" panose="020F0502020204030204" pitchFamily="34" charset="0"/>
                <a:cs typeface="Calibri" panose="020F0502020204030204" pitchFamily="34" charset="0"/>
              </a:rPr>
              <a:t>Ruxolitinib Plus </a:t>
            </a:r>
            <a:br>
              <a:rPr lang="en-US" sz="3600" b="1" u="sng" dirty="0">
                <a:latin typeface="Calibri" panose="020F0502020204030204" pitchFamily="34" charset="0"/>
                <a:cs typeface="Calibri" panose="020F0502020204030204" pitchFamily="34" charset="0"/>
              </a:rPr>
            </a:br>
            <a:r>
              <a:rPr lang="en-US" sz="3600" b="1" u="sng" dirty="0">
                <a:latin typeface="Calibri" panose="020F0502020204030204" pitchFamily="34" charset="0"/>
                <a:cs typeface="Calibri" panose="020F0502020204030204" pitchFamily="34" charset="0"/>
              </a:rPr>
              <a:t>Nivolumab in Relapsed/Refractory </a:t>
            </a:r>
            <a:r>
              <a:rPr lang="en-US" sz="3600" b="1" u="sng" dirty="0" err="1">
                <a:latin typeface="Calibri" panose="020F0502020204030204" pitchFamily="34" charset="0"/>
                <a:cs typeface="Calibri" panose="020F0502020204030204" pitchFamily="34" charset="0"/>
              </a:rPr>
              <a:t>cHL</a:t>
            </a:r>
            <a:endParaRPr lang="en-US" sz="3600" b="1" u="sng"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084806C7-8472-7B43-83A1-DB652C1EE372}"/>
              </a:ext>
            </a:extLst>
          </p:cNvPr>
          <p:cNvSpPr txBox="1"/>
          <p:nvPr/>
        </p:nvSpPr>
        <p:spPr>
          <a:xfrm>
            <a:off x="1256818" y="1874275"/>
            <a:ext cx="8153400" cy="3416320"/>
          </a:xfrm>
          <a:prstGeom prst="rect">
            <a:avLst/>
          </a:prstGeom>
          <a:noFill/>
        </p:spPr>
        <p:txBody>
          <a:bodyPr wrap="square" rtlCol="0">
            <a:spAutoFit/>
          </a:bodyPr>
          <a:lstStyle/>
          <a:p>
            <a:pPr marL="342900" indent="-342900">
              <a:buFont typeface="Arial" panose="020B0604020202020204" pitchFamily="34" charset="0"/>
              <a:buChar char="•"/>
            </a:pPr>
            <a:r>
              <a:rPr lang="en-US" sz="2400" dirty="0">
                <a:cs typeface="Calibri" panose="020F0502020204030204" pitchFamily="34" charset="0"/>
              </a:rPr>
              <a:t>19 patients - all had progressed after CPI</a:t>
            </a:r>
          </a:p>
          <a:p>
            <a:pPr marL="342900" indent="-342900">
              <a:buFont typeface="Arial" panose="020B0604020202020204" pitchFamily="34" charset="0"/>
              <a:buChar char="•"/>
            </a:pPr>
            <a:r>
              <a:rPr lang="en-US" sz="2400" dirty="0">
                <a:cs typeface="Calibri" panose="020F0502020204030204" pitchFamily="34" charset="0"/>
              </a:rPr>
              <a:t>Highest ruxolitinib dose 20mg BID (MTD) was reached without DLTs. </a:t>
            </a:r>
          </a:p>
          <a:p>
            <a:pPr marL="342900" indent="-342900">
              <a:buFont typeface="Arial" panose="020B0604020202020204" pitchFamily="34" charset="0"/>
              <a:buChar char="•"/>
            </a:pPr>
            <a:r>
              <a:rPr lang="en-US" sz="2400" dirty="0">
                <a:cs typeface="Calibri" panose="020F0502020204030204" pitchFamily="34" charset="0"/>
              </a:rPr>
              <a:t>The combination was well tolerated</a:t>
            </a:r>
          </a:p>
          <a:p>
            <a:pPr marL="342900" indent="-342900">
              <a:buFont typeface="Arial" panose="020B0604020202020204" pitchFamily="34" charset="0"/>
              <a:buChar char="•"/>
            </a:pPr>
            <a:r>
              <a:rPr lang="en-US" sz="2400" dirty="0">
                <a:cs typeface="Calibri" panose="020F0502020204030204" pitchFamily="34" charset="0"/>
              </a:rPr>
              <a:t>Best ORR was 75% (12 of 16); </a:t>
            </a:r>
          </a:p>
          <a:p>
            <a:pPr marL="342900" indent="-342900">
              <a:buFont typeface="Arial" panose="020B0604020202020204" pitchFamily="34" charset="0"/>
              <a:buChar char="•"/>
            </a:pPr>
            <a:r>
              <a:rPr lang="en-US" sz="2400" dirty="0">
                <a:cs typeface="Calibri" panose="020F0502020204030204" pitchFamily="34" charset="0"/>
              </a:rPr>
              <a:t>Including 3 CRs (19%), 2 PRs (13%), </a:t>
            </a:r>
          </a:p>
          <a:p>
            <a:pPr marL="342900" indent="-342900">
              <a:buFont typeface="Arial" panose="020B0604020202020204" pitchFamily="34" charset="0"/>
              <a:buChar char="•"/>
            </a:pPr>
            <a:r>
              <a:rPr lang="en-US" sz="2400" dirty="0">
                <a:cs typeface="Calibri" panose="020F0502020204030204" pitchFamily="34" charset="0"/>
              </a:rPr>
              <a:t>6 patients had stable disease (SD, 44%) with tumor bulk reduction ranging from 10-45%. </a:t>
            </a:r>
          </a:p>
          <a:p>
            <a:pPr marL="342900" indent="-342900">
              <a:buFont typeface="Arial" panose="020B0604020202020204" pitchFamily="34" charset="0"/>
              <a:buChar char="•"/>
            </a:pPr>
            <a:r>
              <a:rPr lang="en-US" sz="2400" dirty="0">
                <a:cs typeface="Calibri" panose="020F0502020204030204" pitchFamily="34" charset="0"/>
              </a:rPr>
              <a:t>Median duration of response was 12.5 months</a:t>
            </a:r>
            <a:r>
              <a:rPr lang="en-US" sz="2400" dirty="0">
                <a:solidFill>
                  <a:srgbClr val="4F4F4F"/>
                </a:solidFill>
              </a:rPr>
              <a:t> </a:t>
            </a:r>
            <a:endParaRPr lang="en-US" sz="2400" dirty="0">
              <a:cs typeface="Calibri" panose="020F0502020204030204" pitchFamily="34" charset="0"/>
            </a:endParaRPr>
          </a:p>
        </p:txBody>
      </p:sp>
    </p:spTree>
    <p:extLst>
      <p:ext uri="{BB962C8B-B14F-4D97-AF65-F5344CB8AC3E}">
        <p14:creationId xmlns:p14="http://schemas.microsoft.com/office/powerpoint/2010/main" val="250420372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C3300273-BE05-DF47-85C8-A89A62D680B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33" t="11481" r="1666" b="26296"/>
          <a:stretch/>
        </p:blipFill>
        <p:spPr bwMode="auto">
          <a:xfrm>
            <a:off x="69763" y="2260938"/>
            <a:ext cx="11957016" cy="429226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913B94A8-F321-8C42-8227-F78FB46FAB92}"/>
              </a:ext>
            </a:extLst>
          </p:cNvPr>
          <p:cNvSpPr txBox="1"/>
          <p:nvPr/>
        </p:nvSpPr>
        <p:spPr>
          <a:xfrm>
            <a:off x="9263857" y="6519124"/>
            <a:ext cx="2795195" cy="276999"/>
          </a:xfrm>
          <a:prstGeom prst="rect">
            <a:avLst/>
          </a:prstGeom>
          <a:noFill/>
        </p:spPr>
        <p:txBody>
          <a:bodyPr wrap="square" rtlCol="0">
            <a:spAutoFit/>
          </a:bodyPr>
          <a:lstStyle/>
          <a:p>
            <a:r>
              <a:rPr lang="en-US" sz="1200" b="1" dirty="0">
                <a:latin typeface="Calibri" panose="020F0502020204030204" pitchFamily="34" charset="0"/>
                <a:cs typeface="Calibri" panose="020F0502020204030204" pitchFamily="34" charset="0"/>
              </a:rPr>
              <a:t>Svoboda et al. ASH 2020, abstract  473</a:t>
            </a:r>
          </a:p>
        </p:txBody>
      </p:sp>
      <p:sp>
        <p:nvSpPr>
          <p:cNvPr id="4" name="TextBox 3">
            <a:extLst>
              <a:ext uri="{FF2B5EF4-FFF2-40B4-BE49-F238E27FC236}">
                <a16:creationId xmlns:a16="http://schemas.microsoft.com/office/drawing/2014/main" id="{ECBC94CB-15E8-CA43-A7F5-0A3258DF37DB}"/>
              </a:ext>
            </a:extLst>
          </p:cNvPr>
          <p:cNvSpPr txBox="1"/>
          <p:nvPr/>
        </p:nvSpPr>
        <p:spPr>
          <a:xfrm>
            <a:off x="365759" y="104001"/>
            <a:ext cx="11499925" cy="1200329"/>
          </a:xfrm>
          <a:prstGeom prst="rect">
            <a:avLst/>
          </a:prstGeom>
          <a:noFill/>
        </p:spPr>
        <p:txBody>
          <a:bodyPr wrap="square" rtlCol="0">
            <a:spAutoFit/>
          </a:bodyPr>
          <a:lstStyle/>
          <a:p>
            <a:pPr algn="ctr"/>
            <a:r>
              <a:rPr lang="en-US" altLang="en-US" sz="3600" b="1" u="sng" dirty="0">
                <a:latin typeface="Calibri" panose="020F0502020204030204" pitchFamily="34" charset="0"/>
                <a:cs typeface="Calibri" panose="020F0502020204030204" pitchFamily="34" charset="0"/>
              </a:rPr>
              <a:t>Relapse post transplant – </a:t>
            </a:r>
            <a:r>
              <a:rPr lang="en-US" sz="3600" b="1" u="sng" dirty="0" err="1">
                <a:latin typeface="Calibri" panose="020F0502020204030204" pitchFamily="34" charset="0"/>
                <a:cs typeface="Calibri" panose="020F0502020204030204" pitchFamily="34" charset="0"/>
              </a:rPr>
              <a:t>Everolimus</a:t>
            </a:r>
            <a:r>
              <a:rPr lang="en-US" sz="3600" b="1" u="sng" dirty="0">
                <a:latin typeface="Calibri" panose="020F0502020204030204" pitchFamily="34" charset="0"/>
                <a:cs typeface="Calibri" panose="020F0502020204030204" pitchFamily="34" charset="0"/>
              </a:rPr>
              <a:t> Plus </a:t>
            </a:r>
            <a:br>
              <a:rPr lang="en-US" sz="3600" b="1" u="sng" dirty="0">
                <a:latin typeface="Calibri" panose="020F0502020204030204" pitchFamily="34" charset="0"/>
                <a:cs typeface="Calibri" panose="020F0502020204030204" pitchFamily="34" charset="0"/>
              </a:rPr>
            </a:br>
            <a:r>
              <a:rPr lang="en-US" sz="3600" b="1" u="sng" dirty="0" err="1">
                <a:latin typeface="Calibri" panose="020F0502020204030204" pitchFamily="34" charset="0"/>
                <a:cs typeface="Calibri" panose="020F0502020204030204" pitchFamily="34" charset="0"/>
              </a:rPr>
              <a:t>Itacitinib</a:t>
            </a:r>
            <a:r>
              <a:rPr lang="en-US" sz="3600" b="1" u="sng" dirty="0">
                <a:latin typeface="Calibri" panose="020F0502020204030204" pitchFamily="34" charset="0"/>
                <a:cs typeface="Calibri" panose="020F0502020204030204" pitchFamily="34" charset="0"/>
              </a:rPr>
              <a:t> in Relapsed/Refractory </a:t>
            </a:r>
            <a:r>
              <a:rPr lang="en-US" sz="3600" b="1" u="sng" dirty="0" err="1">
                <a:latin typeface="Calibri" panose="020F0502020204030204" pitchFamily="34" charset="0"/>
                <a:cs typeface="Calibri" panose="020F0502020204030204" pitchFamily="34" charset="0"/>
              </a:rPr>
              <a:t>cHL</a:t>
            </a:r>
            <a:endParaRPr lang="en-US" sz="3600" b="1" u="sng"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084806C7-8472-7B43-83A1-DB652C1EE372}"/>
              </a:ext>
            </a:extLst>
          </p:cNvPr>
          <p:cNvSpPr txBox="1"/>
          <p:nvPr/>
        </p:nvSpPr>
        <p:spPr>
          <a:xfrm>
            <a:off x="516367" y="1337608"/>
            <a:ext cx="9542033" cy="923330"/>
          </a:xfrm>
          <a:prstGeom prst="rect">
            <a:avLst/>
          </a:prstGeom>
          <a:noFill/>
        </p:spPr>
        <p:txBody>
          <a:bodyPr wrap="square" rtlCol="0">
            <a:spAutoFit/>
          </a:bodyPr>
          <a:lstStyle/>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mTOR inhibitor + JAK inhibitor</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The ORR was 79% (95% CI: 49-95%) with a complete response rate 14% (95% CI: 2-43%). </a:t>
            </a:r>
          </a:p>
          <a:p>
            <a:pPr marL="342900" indent="-342900">
              <a:buFont typeface="Arial" panose="020B0604020202020204" pitchFamily="34" charset="0"/>
              <a:buChar char="•"/>
            </a:pPr>
            <a:r>
              <a:rPr lang="en-US" dirty="0">
                <a:latin typeface="Calibri" panose="020F0502020204030204" pitchFamily="34" charset="0"/>
                <a:cs typeface="Calibri" panose="020F0502020204030204" pitchFamily="34" charset="0"/>
              </a:rPr>
              <a:t>The median progression-free survival was estimated to be 3.8 months (95% CI: 1.8-not reached). </a:t>
            </a:r>
          </a:p>
        </p:txBody>
      </p:sp>
    </p:spTree>
    <p:extLst>
      <p:ext uri="{BB962C8B-B14F-4D97-AF65-F5344CB8AC3E}">
        <p14:creationId xmlns:p14="http://schemas.microsoft.com/office/powerpoint/2010/main" val="34728568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1676B-A69F-43A0-8939-E5CD2723F39F}"/>
              </a:ext>
            </a:extLst>
          </p:cNvPr>
          <p:cNvSpPr>
            <a:spLocks noGrp="1"/>
          </p:cNvSpPr>
          <p:nvPr>
            <p:ph type="title"/>
          </p:nvPr>
        </p:nvSpPr>
        <p:spPr>
          <a:xfrm>
            <a:off x="640080" y="-3176"/>
            <a:ext cx="10972800" cy="1371600"/>
          </a:xfrm>
        </p:spPr>
        <p:txBody>
          <a:bodyPr>
            <a:normAutofit/>
          </a:bodyPr>
          <a:lstStyle/>
          <a:p>
            <a:pPr algn="ctr"/>
            <a:r>
              <a:rPr lang="en-GB" sz="3600" b="1" u="sng" dirty="0">
                <a:latin typeface="+mn-lt"/>
              </a:rPr>
              <a:t>A+AVD significantly improved OS with a 41% reduction in risk of death compared with ABVD</a:t>
            </a:r>
            <a:endParaRPr lang="en-US" sz="3600" b="1" u="sng" dirty="0">
              <a:latin typeface="+mn-lt"/>
            </a:endParaRPr>
          </a:p>
        </p:txBody>
      </p:sp>
      <p:grpSp>
        <p:nvGrpSpPr>
          <p:cNvPr id="5037" name="Group 5036">
            <a:extLst>
              <a:ext uri="{FF2B5EF4-FFF2-40B4-BE49-F238E27FC236}">
                <a16:creationId xmlns:a16="http://schemas.microsoft.com/office/drawing/2014/main" id="{4C81B32D-E728-4747-9B2C-B7CB680F527D}"/>
              </a:ext>
            </a:extLst>
          </p:cNvPr>
          <p:cNvGrpSpPr/>
          <p:nvPr/>
        </p:nvGrpSpPr>
        <p:grpSpPr>
          <a:xfrm>
            <a:off x="1396169" y="1335686"/>
            <a:ext cx="9460622" cy="4476175"/>
            <a:chOff x="1432559" y="1180532"/>
            <a:chExt cx="9460622" cy="4476175"/>
          </a:xfrm>
        </p:grpSpPr>
        <p:sp>
          <p:nvSpPr>
            <p:cNvPr id="5038" name="Freeform 7">
              <a:extLst>
                <a:ext uri="{FF2B5EF4-FFF2-40B4-BE49-F238E27FC236}">
                  <a16:creationId xmlns:a16="http://schemas.microsoft.com/office/drawing/2014/main" id="{1FE0C283-2AE8-4A60-AD22-7E63B3E861D1}"/>
                </a:ext>
              </a:extLst>
            </p:cNvPr>
            <p:cNvSpPr/>
            <p:nvPr/>
          </p:nvSpPr>
          <p:spPr>
            <a:xfrm>
              <a:off x="2215743" y="4511435"/>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39" name="Freeform 8">
              <a:extLst>
                <a:ext uri="{FF2B5EF4-FFF2-40B4-BE49-F238E27FC236}">
                  <a16:creationId xmlns:a16="http://schemas.microsoft.com/office/drawing/2014/main" id="{2031566D-86EA-48AD-A4C9-8D73B92E40A4}"/>
                </a:ext>
              </a:extLst>
            </p:cNvPr>
            <p:cNvSpPr/>
            <p:nvPr/>
          </p:nvSpPr>
          <p:spPr>
            <a:xfrm>
              <a:off x="2215743" y="386990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40" name="Freeform 9">
              <a:extLst>
                <a:ext uri="{FF2B5EF4-FFF2-40B4-BE49-F238E27FC236}">
                  <a16:creationId xmlns:a16="http://schemas.microsoft.com/office/drawing/2014/main" id="{56EF8183-52F3-471D-88D3-17BF5AD88059}"/>
                </a:ext>
              </a:extLst>
            </p:cNvPr>
            <p:cNvSpPr/>
            <p:nvPr/>
          </p:nvSpPr>
          <p:spPr>
            <a:xfrm>
              <a:off x="2215743" y="3228574"/>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41" name="Freeform 10">
              <a:extLst>
                <a:ext uri="{FF2B5EF4-FFF2-40B4-BE49-F238E27FC236}">
                  <a16:creationId xmlns:a16="http://schemas.microsoft.com/office/drawing/2014/main" id="{45AE1E44-B069-4DF5-A3D2-395FA7291D0E}"/>
                </a:ext>
              </a:extLst>
            </p:cNvPr>
            <p:cNvSpPr/>
            <p:nvPr/>
          </p:nvSpPr>
          <p:spPr>
            <a:xfrm>
              <a:off x="2215743" y="2587042"/>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42" name="Freeform 11">
              <a:extLst>
                <a:ext uri="{FF2B5EF4-FFF2-40B4-BE49-F238E27FC236}">
                  <a16:creationId xmlns:a16="http://schemas.microsoft.com/office/drawing/2014/main" id="{CE534633-90FC-4BD8-B760-EF6973211FAB}"/>
                </a:ext>
              </a:extLst>
            </p:cNvPr>
            <p:cNvSpPr/>
            <p:nvPr/>
          </p:nvSpPr>
          <p:spPr>
            <a:xfrm>
              <a:off x="2215743" y="194571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43" name="Freeform 12">
              <a:extLst>
                <a:ext uri="{FF2B5EF4-FFF2-40B4-BE49-F238E27FC236}">
                  <a16:creationId xmlns:a16="http://schemas.microsoft.com/office/drawing/2014/main" id="{E5F2BEE4-A3E8-4D20-A966-91B4307290D6}"/>
                </a:ext>
              </a:extLst>
            </p:cNvPr>
            <p:cNvSpPr/>
            <p:nvPr/>
          </p:nvSpPr>
          <p:spPr>
            <a:xfrm>
              <a:off x="2215743" y="1304180"/>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endParaRPr lang="en-US" dirty="0"/>
            </a:p>
          </p:txBody>
        </p:sp>
        <p:sp>
          <p:nvSpPr>
            <p:cNvPr id="5044" name="Freeform 13">
              <a:extLst>
                <a:ext uri="{FF2B5EF4-FFF2-40B4-BE49-F238E27FC236}">
                  <a16:creationId xmlns:a16="http://schemas.microsoft.com/office/drawing/2014/main" id="{E6BD8B76-3B59-4853-AFD4-8F2965BEFBFD}"/>
                </a:ext>
              </a:extLst>
            </p:cNvPr>
            <p:cNvSpPr/>
            <p:nvPr/>
          </p:nvSpPr>
          <p:spPr>
            <a:xfrm>
              <a:off x="2302491" y="1304180"/>
              <a:ext cx="8365689" cy="3207255"/>
            </a:xfrm>
            <a:custGeom>
              <a:avLst/>
              <a:gdLst>
                <a:gd name="connsiteX0" fmla="*/ 0 w 8365689"/>
                <a:gd name="connsiteY0" fmla="*/ 0 h 3207255"/>
                <a:gd name="connsiteX1" fmla="*/ 0 w 8365689"/>
                <a:gd name="connsiteY1" fmla="*/ 3207255 h 3207255"/>
                <a:gd name="connsiteX2" fmla="*/ 8365690 w 8365689"/>
                <a:gd name="connsiteY2" fmla="*/ 3207255 h 3207255"/>
              </a:gdLst>
              <a:ahLst/>
              <a:cxnLst>
                <a:cxn ang="0">
                  <a:pos x="connsiteX0" y="connsiteY0"/>
                </a:cxn>
                <a:cxn ang="0">
                  <a:pos x="connsiteX1" y="connsiteY1"/>
                </a:cxn>
                <a:cxn ang="0">
                  <a:pos x="connsiteX2" y="connsiteY2"/>
                </a:cxn>
              </a:cxnLst>
              <a:rect l="l" t="t" r="r" b="b"/>
              <a:pathLst>
                <a:path w="8365689" h="3207255">
                  <a:moveTo>
                    <a:pt x="0" y="0"/>
                  </a:moveTo>
                  <a:lnTo>
                    <a:pt x="0" y="3207255"/>
                  </a:lnTo>
                  <a:lnTo>
                    <a:pt x="8365690" y="3207255"/>
                  </a:lnTo>
                </a:path>
              </a:pathLst>
            </a:custGeom>
            <a:noFill/>
            <a:ln w="20348" cap="sq">
              <a:solidFill>
                <a:srgbClr val="002557"/>
              </a:solidFill>
              <a:prstDash val="solid"/>
              <a:miter/>
            </a:ln>
          </p:spPr>
          <p:txBody>
            <a:bodyPr rtlCol="0" anchor="ctr"/>
            <a:lstStyle/>
            <a:p>
              <a:endParaRPr lang="en-US" dirty="0"/>
            </a:p>
          </p:txBody>
        </p:sp>
        <p:sp>
          <p:nvSpPr>
            <p:cNvPr id="5045" name="Freeform 1226">
              <a:extLst>
                <a:ext uri="{FF2B5EF4-FFF2-40B4-BE49-F238E27FC236}">
                  <a16:creationId xmlns:a16="http://schemas.microsoft.com/office/drawing/2014/main" id="{EFDF4F83-7C2F-499D-9E5C-D018E7F2C3F3}"/>
                </a:ext>
              </a:extLst>
            </p:cNvPr>
            <p:cNvSpPr/>
            <p:nvPr/>
          </p:nvSpPr>
          <p:spPr>
            <a:xfrm>
              <a:off x="230249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46" name="Freeform 1227">
              <a:extLst>
                <a:ext uri="{FF2B5EF4-FFF2-40B4-BE49-F238E27FC236}">
                  <a16:creationId xmlns:a16="http://schemas.microsoft.com/office/drawing/2014/main" id="{68DF7F18-66EC-43E0-B388-F8D8B9ACFFDE}"/>
                </a:ext>
              </a:extLst>
            </p:cNvPr>
            <p:cNvSpPr/>
            <p:nvPr/>
          </p:nvSpPr>
          <p:spPr>
            <a:xfrm>
              <a:off x="279447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47" name="Freeform 1228">
              <a:extLst>
                <a:ext uri="{FF2B5EF4-FFF2-40B4-BE49-F238E27FC236}">
                  <a16:creationId xmlns:a16="http://schemas.microsoft.com/office/drawing/2014/main" id="{91B80A38-35EC-4DB4-8591-29C30080767F}"/>
                </a:ext>
              </a:extLst>
            </p:cNvPr>
            <p:cNvSpPr/>
            <p:nvPr/>
          </p:nvSpPr>
          <p:spPr>
            <a:xfrm>
              <a:off x="328665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48" name="Freeform 1229">
              <a:extLst>
                <a:ext uri="{FF2B5EF4-FFF2-40B4-BE49-F238E27FC236}">
                  <a16:creationId xmlns:a16="http://schemas.microsoft.com/office/drawing/2014/main" id="{52854DA3-B1FD-4B19-A2F2-18BDF5C67483}"/>
                </a:ext>
              </a:extLst>
            </p:cNvPr>
            <p:cNvSpPr/>
            <p:nvPr/>
          </p:nvSpPr>
          <p:spPr>
            <a:xfrm>
              <a:off x="377863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49" name="Freeform 1230">
              <a:extLst>
                <a:ext uri="{FF2B5EF4-FFF2-40B4-BE49-F238E27FC236}">
                  <a16:creationId xmlns:a16="http://schemas.microsoft.com/office/drawing/2014/main" id="{B1D49F6A-03A2-47F6-A3B8-5DA05F9584FA}"/>
                </a:ext>
              </a:extLst>
            </p:cNvPr>
            <p:cNvSpPr/>
            <p:nvPr/>
          </p:nvSpPr>
          <p:spPr>
            <a:xfrm>
              <a:off x="4270817"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0" name="Freeform 1231">
              <a:extLst>
                <a:ext uri="{FF2B5EF4-FFF2-40B4-BE49-F238E27FC236}">
                  <a16:creationId xmlns:a16="http://schemas.microsoft.com/office/drawing/2014/main" id="{64930F0D-7AFB-4C70-8F50-976439A776AB}"/>
                </a:ext>
              </a:extLst>
            </p:cNvPr>
            <p:cNvSpPr/>
            <p:nvPr/>
          </p:nvSpPr>
          <p:spPr>
            <a:xfrm>
              <a:off x="476300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0000"/>
              </a:solidFill>
              <a:prstDash val="solid"/>
              <a:miter/>
            </a:ln>
          </p:spPr>
          <p:txBody>
            <a:bodyPr rtlCol="0" anchor="ctr"/>
            <a:lstStyle/>
            <a:p>
              <a:endParaRPr lang="en-US" dirty="0"/>
            </a:p>
          </p:txBody>
        </p:sp>
        <p:sp>
          <p:nvSpPr>
            <p:cNvPr id="5051" name="Freeform 1232">
              <a:extLst>
                <a:ext uri="{FF2B5EF4-FFF2-40B4-BE49-F238E27FC236}">
                  <a16:creationId xmlns:a16="http://schemas.microsoft.com/office/drawing/2014/main" id="{A097FF69-9A2E-4685-9341-B2079A4F7E96}"/>
                </a:ext>
              </a:extLst>
            </p:cNvPr>
            <p:cNvSpPr/>
            <p:nvPr/>
          </p:nvSpPr>
          <p:spPr>
            <a:xfrm>
              <a:off x="525498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2" name="Freeform 1233">
              <a:extLst>
                <a:ext uri="{FF2B5EF4-FFF2-40B4-BE49-F238E27FC236}">
                  <a16:creationId xmlns:a16="http://schemas.microsoft.com/office/drawing/2014/main" id="{73F40AA8-1A1B-4BFC-9F0E-CDE348D53AD5}"/>
                </a:ext>
              </a:extLst>
            </p:cNvPr>
            <p:cNvSpPr/>
            <p:nvPr/>
          </p:nvSpPr>
          <p:spPr>
            <a:xfrm>
              <a:off x="574716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3" name="Freeform 1234">
              <a:extLst>
                <a:ext uri="{FF2B5EF4-FFF2-40B4-BE49-F238E27FC236}">
                  <a16:creationId xmlns:a16="http://schemas.microsoft.com/office/drawing/2014/main" id="{5533012B-19E0-4ABF-B099-1EA1E17E68DE}"/>
                </a:ext>
              </a:extLst>
            </p:cNvPr>
            <p:cNvSpPr/>
            <p:nvPr/>
          </p:nvSpPr>
          <p:spPr>
            <a:xfrm>
              <a:off x="623914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4" name="Freeform 1235">
              <a:extLst>
                <a:ext uri="{FF2B5EF4-FFF2-40B4-BE49-F238E27FC236}">
                  <a16:creationId xmlns:a16="http://schemas.microsoft.com/office/drawing/2014/main" id="{16582511-F874-4546-B3B7-94A939C67537}"/>
                </a:ext>
              </a:extLst>
            </p:cNvPr>
            <p:cNvSpPr/>
            <p:nvPr/>
          </p:nvSpPr>
          <p:spPr>
            <a:xfrm>
              <a:off x="6731326"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5" name="Freeform 1236">
              <a:extLst>
                <a:ext uri="{FF2B5EF4-FFF2-40B4-BE49-F238E27FC236}">
                  <a16:creationId xmlns:a16="http://schemas.microsoft.com/office/drawing/2014/main" id="{51DE9E22-91E9-4F86-AE8D-B63226409BC1}"/>
                </a:ext>
              </a:extLst>
            </p:cNvPr>
            <p:cNvSpPr/>
            <p:nvPr/>
          </p:nvSpPr>
          <p:spPr>
            <a:xfrm>
              <a:off x="722350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6" name="Freeform 1237">
              <a:extLst>
                <a:ext uri="{FF2B5EF4-FFF2-40B4-BE49-F238E27FC236}">
                  <a16:creationId xmlns:a16="http://schemas.microsoft.com/office/drawing/2014/main" id="{71B25B22-FF85-40B2-BDB3-20E8327A63B4}"/>
                </a:ext>
              </a:extLst>
            </p:cNvPr>
            <p:cNvSpPr/>
            <p:nvPr/>
          </p:nvSpPr>
          <p:spPr>
            <a:xfrm>
              <a:off x="771548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7" name="Freeform 1238">
              <a:extLst>
                <a:ext uri="{FF2B5EF4-FFF2-40B4-BE49-F238E27FC236}">
                  <a16:creationId xmlns:a16="http://schemas.microsoft.com/office/drawing/2014/main" id="{3D6657BE-88C3-4BFF-996C-5DBB1F3CD8E8}"/>
                </a:ext>
              </a:extLst>
            </p:cNvPr>
            <p:cNvSpPr/>
            <p:nvPr/>
          </p:nvSpPr>
          <p:spPr>
            <a:xfrm>
              <a:off x="820767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8" name="Freeform 1239">
              <a:extLst>
                <a:ext uri="{FF2B5EF4-FFF2-40B4-BE49-F238E27FC236}">
                  <a16:creationId xmlns:a16="http://schemas.microsoft.com/office/drawing/2014/main" id="{C5A7AB8E-12E2-4C70-A62A-27FB3B908B77}"/>
                </a:ext>
              </a:extLst>
            </p:cNvPr>
            <p:cNvSpPr/>
            <p:nvPr/>
          </p:nvSpPr>
          <p:spPr>
            <a:xfrm>
              <a:off x="869965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59" name="Freeform 1240">
              <a:extLst>
                <a:ext uri="{FF2B5EF4-FFF2-40B4-BE49-F238E27FC236}">
                  <a16:creationId xmlns:a16="http://schemas.microsoft.com/office/drawing/2014/main" id="{27BB94E7-59D1-4B81-8344-6D7628E5E6FD}"/>
                </a:ext>
              </a:extLst>
            </p:cNvPr>
            <p:cNvSpPr/>
            <p:nvPr/>
          </p:nvSpPr>
          <p:spPr>
            <a:xfrm>
              <a:off x="919183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60" name="Freeform 1241">
              <a:extLst>
                <a:ext uri="{FF2B5EF4-FFF2-40B4-BE49-F238E27FC236}">
                  <a16:creationId xmlns:a16="http://schemas.microsoft.com/office/drawing/2014/main" id="{4CCAE88A-D0BE-4657-AD03-5505FC6F0779}"/>
                </a:ext>
              </a:extLst>
            </p:cNvPr>
            <p:cNvSpPr/>
            <p:nvPr/>
          </p:nvSpPr>
          <p:spPr>
            <a:xfrm>
              <a:off x="968381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61" name="Freeform 1242">
              <a:extLst>
                <a:ext uri="{FF2B5EF4-FFF2-40B4-BE49-F238E27FC236}">
                  <a16:creationId xmlns:a16="http://schemas.microsoft.com/office/drawing/2014/main" id="{FDD774FC-E88D-4A00-9466-734128079F2D}"/>
                </a:ext>
              </a:extLst>
            </p:cNvPr>
            <p:cNvSpPr/>
            <p:nvPr/>
          </p:nvSpPr>
          <p:spPr>
            <a:xfrm>
              <a:off x="10175998"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62" name="Freeform 1243">
              <a:extLst>
                <a:ext uri="{FF2B5EF4-FFF2-40B4-BE49-F238E27FC236}">
                  <a16:creationId xmlns:a16="http://schemas.microsoft.com/office/drawing/2014/main" id="{0D10C728-2E6D-4345-B5FF-40EB26484A94}"/>
                </a:ext>
              </a:extLst>
            </p:cNvPr>
            <p:cNvSpPr/>
            <p:nvPr/>
          </p:nvSpPr>
          <p:spPr>
            <a:xfrm>
              <a:off x="1066818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endParaRPr lang="en-US" dirty="0"/>
            </a:p>
          </p:txBody>
        </p:sp>
        <p:sp>
          <p:nvSpPr>
            <p:cNvPr id="5063" name="Freeform 2455">
              <a:extLst>
                <a:ext uri="{FF2B5EF4-FFF2-40B4-BE49-F238E27FC236}">
                  <a16:creationId xmlns:a16="http://schemas.microsoft.com/office/drawing/2014/main" id="{2B086CF4-251D-4124-8E0A-146B84837B86}"/>
                </a:ext>
              </a:extLst>
            </p:cNvPr>
            <p:cNvSpPr/>
            <p:nvPr/>
          </p:nvSpPr>
          <p:spPr>
            <a:xfrm>
              <a:off x="9630055" y="4171442"/>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005490"/>
              </a:solidFill>
              <a:prstDash val="solid"/>
              <a:miter/>
            </a:ln>
          </p:spPr>
          <p:txBody>
            <a:bodyPr rtlCol="0" anchor="ctr"/>
            <a:lstStyle/>
            <a:p>
              <a:endParaRPr lang="en-US" dirty="0"/>
            </a:p>
          </p:txBody>
        </p:sp>
        <p:sp>
          <p:nvSpPr>
            <p:cNvPr id="5064" name="Freeform 2456">
              <a:extLst>
                <a:ext uri="{FF2B5EF4-FFF2-40B4-BE49-F238E27FC236}">
                  <a16:creationId xmlns:a16="http://schemas.microsoft.com/office/drawing/2014/main" id="{4322606C-43C4-4722-A5D4-3189E99C66EA}"/>
                </a:ext>
              </a:extLst>
            </p:cNvPr>
            <p:cNvSpPr/>
            <p:nvPr/>
          </p:nvSpPr>
          <p:spPr>
            <a:xfrm>
              <a:off x="9630055" y="3975299"/>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92D050"/>
              </a:solidFill>
              <a:prstDash val="solid"/>
              <a:miter/>
            </a:ln>
          </p:spPr>
          <p:txBody>
            <a:bodyPr rtlCol="0" anchor="ctr"/>
            <a:lstStyle/>
            <a:p>
              <a:endParaRPr lang="en-US" dirty="0"/>
            </a:p>
          </p:txBody>
        </p:sp>
        <p:sp>
          <p:nvSpPr>
            <p:cNvPr id="5065" name="TextBox 5064">
              <a:extLst>
                <a:ext uri="{FF2B5EF4-FFF2-40B4-BE49-F238E27FC236}">
                  <a16:creationId xmlns:a16="http://schemas.microsoft.com/office/drawing/2014/main" id="{244FE895-F283-4A78-B68D-61CC0C035035}"/>
                </a:ext>
              </a:extLst>
            </p:cNvPr>
            <p:cNvSpPr txBox="1"/>
            <p:nvPr/>
          </p:nvSpPr>
          <p:spPr>
            <a:xfrm>
              <a:off x="1432559" y="4853931"/>
              <a:ext cx="2271776" cy="289631"/>
            </a:xfrm>
            <a:prstGeom prst="rect">
              <a:avLst/>
            </a:prstGeom>
            <a:noFill/>
          </p:spPr>
          <p:txBody>
            <a:bodyPr wrap="none" rtlCol="0">
              <a:spAutoFit/>
            </a:bodyPr>
            <a:lstStyle/>
            <a:p>
              <a:pPr algn="l"/>
              <a:r>
                <a:rPr lang="en-US" sz="1282" b="1" spc="0" baseline="0" dirty="0">
                  <a:solidFill>
                    <a:srgbClr val="002557"/>
                  </a:solidFill>
                  <a:cs typeface="Arial"/>
                  <a:sym typeface="Arial"/>
                  <a:rtl val="0"/>
                </a:rPr>
                <a:t>Number of patients at risk</a:t>
              </a:r>
            </a:p>
          </p:txBody>
        </p:sp>
        <p:sp>
          <p:nvSpPr>
            <p:cNvPr id="5066" name="TextBox 5065">
              <a:extLst>
                <a:ext uri="{FF2B5EF4-FFF2-40B4-BE49-F238E27FC236}">
                  <a16:creationId xmlns:a16="http://schemas.microsoft.com/office/drawing/2014/main" id="{A8FB4F31-318C-4E17-B04C-229566AEBD34}"/>
                </a:ext>
              </a:extLst>
            </p:cNvPr>
            <p:cNvSpPr txBox="1"/>
            <p:nvPr/>
          </p:nvSpPr>
          <p:spPr>
            <a:xfrm>
              <a:off x="2075024"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664</a:t>
              </a:r>
            </a:p>
          </p:txBody>
        </p:sp>
        <p:sp>
          <p:nvSpPr>
            <p:cNvPr id="5067" name="TextBox 5066">
              <a:extLst>
                <a:ext uri="{FF2B5EF4-FFF2-40B4-BE49-F238E27FC236}">
                  <a16:creationId xmlns:a16="http://schemas.microsoft.com/office/drawing/2014/main" id="{6E175C5B-4A70-4ADF-8AF4-FE90AEEDA66E}"/>
                </a:ext>
              </a:extLst>
            </p:cNvPr>
            <p:cNvSpPr txBox="1"/>
            <p:nvPr/>
          </p:nvSpPr>
          <p:spPr>
            <a:xfrm>
              <a:off x="2566800"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638</a:t>
              </a:r>
            </a:p>
          </p:txBody>
        </p:sp>
        <p:sp>
          <p:nvSpPr>
            <p:cNvPr id="5068" name="TextBox 5067">
              <a:extLst>
                <a:ext uri="{FF2B5EF4-FFF2-40B4-BE49-F238E27FC236}">
                  <a16:creationId xmlns:a16="http://schemas.microsoft.com/office/drawing/2014/main" id="{869FDF59-98CF-4E9F-A2F5-AE04DFB47089}"/>
                </a:ext>
              </a:extLst>
            </p:cNvPr>
            <p:cNvSpPr txBox="1"/>
            <p:nvPr/>
          </p:nvSpPr>
          <p:spPr>
            <a:xfrm>
              <a:off x="3058576"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626</a:t>
              </a:r>
            </a:p>
          </p:txBody>
        </p:sp>
        <p:sp>
          <p:nvSpPr>
            <p:cNvPr id="5069" name="TextBox 5068">
              <a:extLst>
                <a:ext uri="{FF2B5EF4-FFF2-40B4-BE49-F238E27FC236}">
                  <a16:creationId xmlns:a16="http://schemas.microsoft.com/office/drawing/2014/main" id="{AC5AC62D-E827-4F53-A0CE-42A09D8CD834}"/>
                </a:ext>
              </a:extLst>
            </p:cNvPr>
            <p:cNvSpPr txBox="1"/>
            <p:nvPr/>
          </p:nvSpPr>
          <p:spPr>
            <a:xfrm>
              <a:off x="3550148"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612</a:t>
              </a:r>
            </a:p>
          </p:txBody>
        </p:sp>
        <p:sp>
          <p:nvSpPr>
            <p:cNvPr id="5070" name="TextBox 5069">
              <a:extLst>
                <a:ext uri="{FF2B5EF4-FFF2-40B4-BE49-F238E27FC236}">
                  <a16:creationId xmlns:a16="http://schemas.microsoft.com/office/drawing/2014/main" id="{8BBCBB25-BF9A-4FCC-90C6-906A04D6BEBE}"/>
                </a:ext>
              </a:extLst>
            </p:cNvPr>
            <p:cNvSpPr txBox="1"/>
            <p:nvPr/>
          </p:nvSpPr>
          <p:spPr>
            <a:xfrm>
              <a:off x="4041924"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598</a:t>
              </a:r>
            </a:p>
          </p:txBody>
        </p:sp>
        <p:sp>
          <p:nvSpPr>
            <p:cNvPr id="5071" name="TextBox 5070">
              <a:extLst>
                <a:ext uri="{FF2B5EF4-FFF2-40B4-BE49-F238E27FC236}">
                  <a16:creationId xmlns:a16="http://schemas.microsoft.com/office/drawing/2014/main" id="{25063614-93FB-4E83-9203-ABAB91CD0401}"/>
                </a:ext>
              </a:extLst>
            </p:cNvPr>
            <p:cNvSpPr txBox="1"/>
            <p:nvPr/>
          </p:nvSpPr>
          <p:spPr>
            <a:xfrm>
              <a:off x="4533700"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584</a:t>
              </a:r>
            </a:p>
          </p:txBody>
        </p:sp>
        <p:sp>
          <p:nvSpPr>
            <p:cNvPr id="5072" name="TextBox 5071">
              <a:extLst>
                <a:ext uri="{FF2B5EF4-FFF2-40B4-BE49-F238E27FC236}">
                  <a16:creationId xmlns:a16="http://schemas.microsoft.com/office/drawing/2014/main" id="{F2074875-8D49-44B8-9235-AE59BEBEA672}"/>
                </a:ext>
              </a:extLst>
            </p:cNvPr>
            <p:cNvSpPr txBox="1"/>
            <p:nvPr/>
          </p:nvSpPr>
          <p:spPr>
            <a:xfrm>
              <a:off x="5025476"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572</a:t>
              </a:r>
            </a:p>
          </p:txBody>
        </p:sp>
        <p:sp>
          <p:nvSpPr>
            <p:cNvPr id="5073" name="TextBox 5072">
              <a:extLst>
                <a:ext uri="{FF2B5EF4-FFF2-40B4-BE49-F238E27FC236}">
                  <a16:creationId xmlns:a16="http://schemas.microsoft.com/office/drawing/2014/main" id="{42C950D7-AFCA-496B-AA27-AA258C652FB1}"/>
                </a:ext>
              </a:extLst>
            </p:cNvPr>
            <p:cNvSpPr txBox="1"/>
            <p:nvPr/>
          </p:nvSpPr>
          <p:spPr>
            <a:xfrm>
              <a:off x="5517252"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557</a:t>
              </a:r>
            </a:p>
          </p:txBody>
        </p:sp>
        <p:sp>
          <p:nvSpPr>
            <p:cNvPr id="5074" name="TextBox 5073">
              <a:extLst>
                <a:ext uri="{FF2B5EF4-FFF2-40B4-BE49-F238E27FC236}">
                  <a16:creationId xmlns:a16="http://schemas.microsoft.com/office/drawing/2014/main" id="{4DBAB14F-AAED-4CDB-9B96-41AD0D4B19F8}"/>
                </a:ext>
              </a:extLst>
            </p:cNvPr>
            <p:cNvSpPr txBox="1"/>
            <p:nvPr/>
          </p:nvSpPr>
          <p:spPr>
            <a:xfrm>
              <a:off x="6008824"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538</a:t>
              </a:r>
            </a:p>
          </p:txBody>
        </p:sp>
        <p:sp>
          <p:nvSpPr>
            <p:cNvPr id="5075" name="TextBox 5074">
              <a:extLst>
                <a:ext uri="{FF2B5EF4-FFF2-40B4-BE49-F238E27FC236}">
                  <a16:creationId xmlns:a16="http://schemas.microsoft.com/office/drawing/2014/main" id="{2E080C91-0322-4419-88D2-860445B4431B}"/>
                </a:ext>
              </a:extLst>
            </p:cNvPr>
            <p:cNvSpPr txBox="1"/>
            <p:nvPr/>
          </p:nvSpPr>
          <p:spPr>
            <a:xfrm>
              <a:off x="6500600"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517</a:t>
              </a:r>
            </a:p>
          </p:txBody>
        </p:sp>
        <p:sp>
          <p:nvSpPr>
            <p:cNvPr id="5076" name="TextBox 5075">
              <a:extLst>
                <a:ext uri="{FF2B5EF4-FFF2-40B4-BE49-F238E27FC236}">
                  <a16:creationId xmlns:a16="http://schemas.microsoft.com/office/drawing/2014/main" id="{EA4B2C2F-5D5B-488D-96E3-21EE391A04E8}"/>
                </a:ext>
              </a:extLst>
            </p:cNvPr>
            <p:cNvSpPr txBox="1"/>
            <p:nvPr/>
          </p:nvSpPr>
          <p:spPr>
            <a:xfrm>
              <a:off x="6992376"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494</a:t>
              </a:r>
            </a:p>
          </p:txBody>
        </p:sp>
        <p:sp>
          <p:nvSpPr>
            <p:cNvPr id="5077" name="TextBox 5076">
              <a:extLst>
                <a:ext uri="{FF2B5EF4-FFF2-40B4-BE49-F238E27FC236}">
                  <a16:creationId xmlns:a16="http://schemas.microsoft.com/office/drawing/2014/main" id="{4DADD715-4556-4203-9EF9-758BF91699C0}"/>
                </a:ext>
              </a:extLst>
            </p:cNvPr>
            <p:cNvSpPr txBox="1"/>
            <p:nvPr/>
          </p:nvSpPr>
          <p:spPr>
            <a:xfrm>
              <a:off x="7484152"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461</a:t>
              </a:r>
            </a:p>
          </p:txBody>
        </p:sp>
        <p:sp>
          <p:nvSpPr>
            <p:cNvPr id="5078" name="TextBox 5077">
              <a:extLst>
                <a:ext uri="{FF2B5EF4-FFF2-40B4-BE49-F238E27FC236}">
                  <a16:creationId xmlns:a16="http://schemas.microsoft.com/office/drawing/2014/main" id="{575B8373-13DD-4EF8-96EB-8346F0FCF0B0}"/>
                </a:ext>
              </a:extLst>
            </p:cNvPr>
            <p:cNvSpPr txBox="1"/>
            <p:nvPr/>
          </p:nvSpPr>
          <p:spPr>
            <a:xfrm>
              <a:off x="7975725"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350</a:t>
              </a:r>
            </a:p>
          </p:txBody>
        </p:sp>
        <p:sp>
          <p:nvSpPr>
            <p:cNvPr id="5079" name="TextBox 5078">
              <a:extLst>
                <a:ext uri="{FF2B5EF4-FFF2-40B4-BE49-F238E27FC236}">
                  <a16:creationId xmlns:a16="http://schemas.microsoft.com/office/drawing/2014/main" id="{D8EB124D-7451-410B-BEDA-F20A6DB631C9}"/>
                </a:ext>
              </a:extLst>
            </p:cNvPr>
            <p:cNvSpPr txBox="1"/>
            <p:nvPr/>
          </p:nvSpPr>
          <p:spPr>
            <a:xfrm>
              <a:off x="8467501" y="5112742"/>
              <a:ext cx="458780"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209</a:t>
              </a:r>
            </a:p>
          </p:txBody>
        </p:sp>
        <p:sp>
          <p:nvSpPr>
            <p:cNvPr id="5080" name="TextBox 5079">
              <a:extLst>
                <a:ext uri="{FF2B5EF4-FFF2-40B4-BE49-F238E27FC236}">
                  <a16:creationId xmlns:a16="http://schemas.microsoft.com/office/drawing/2014/main" id="{982F7A91-8B79-4A8A-A76A-80EEED323243}"/>
                </a:ext>
              </a:extLst>
            </p:cNvPr>
            <p:cNvSpPr txBox="1"/>
            <p:nvPr/>
          </p:nvSpPr>
          <p:spPr>
            <a:xfrm>
              <a:off x="9004484" y="5112742"/>
              <a:ext cx="367408"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97</a:t>
              </a:r>
            </a:p>
          </p:txBody>
        </p:sp>
        <p:sp>
          <p:nvSpPr>
            <p:cNvPr id="5081" name="TextBox 5080">
              <a:extLst>
                <a:ext uri="{FF2B5EF4-FFF2-40B4-BE49-F238E27FC236}">
                  <a16:creationId xmlns:a16="http://schemas.microsoft.com/office/drawing/2014/main" id="{D7644B3F-D86E-47FC-97EA-5F28438B2A24}"/>
                </a:ext>
              </a:extLst>
            </p:cNvPr>
            <p:cNvSpPr txBox="1"/>
            <p:nvPr/>
          </p:nvSpPr>
          <p:spPr>
            <a:xfrm>
              <a:off x="9496260" y="5112742"/>
              <a:ext cx="367408"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27</a:t>
              </a:r>
            </a:p>
          </p:txBody>
        </p:sp>
        <p:sp>
          <p:nvSpPr>
            <p:cNvPr id="5082" name="TextBox 5081">
              <a:extLst>
                <a:ext uri="{FF2B5EF4-FFF2-40B4-BE49-F238E27FC236}">
                  <a16:creationId xmlns:a16="http://schemas.microsoft.com/office/drawing/2014/main" id="{D8568B82-955F-4793-A865-29D21DB27121}"/>
                </a:ext>
              </a:extLst>
            </p:cNvPr>
            <p:cNvSpPr txBox="1"/>
            <p:nvPr/>
          </p:nvSpPr>
          <p:spPr>
            <a:xfrm>
              <a:off x="10033242" y="5112742"/>
              <a:ext cx="276038"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4</a:t>
              </a:r>
            </a:p>
          </p:txBody>
        </p:sp>
        <p:sp>
          <p:nvSpPr>
            <p:cNvPr id="5083" name="TextBox 5082">
              <a:extLst>
                <a:ext uri="{FF2B5EF4-FFF2-40B4-BE49-F238E27FC236}">
                  <a16:creationId xmlns:a16="http://schemas.microsoft.com/office/drawing/2014/main" id="{12190CD2-B9F3-43CF-9963-744484F11D1C}"/>
                </a:ext>
              </a:extLst>
            </p:cNvPr>
            <p:cNvSpPr txBox="1"/>
            <p:nvPr/>
          </p:nvSpPr>
          <p:spPr>
            <a:xfrm>
              <a:off x="10525018" y="5112742"/>
              <a:ext cx="276038"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0</a:t>
              </a:r>
            </a:p>
          </p:txBody>
        </p:sp>
        <p:sp>
          <p:nvSpPr>
            <p:cNvPr id="5084" name="TextBox 5083">
              <a:extLst>
                <a:ext uri="{FF2B5EF4-FFF2-40B4-BE49-F238E27FC236}">
                  <a16:creationId xmlns:a16="http://schemas.microsoft.com/office/drawing/2014/main" id="{91F720C2-E370-4F4E-93D8-8D70A7B61BE6}"/>
                </a:ext>
              </a:extLst>
            </p:cNvPr>
            <p:cNvSpPr txBox="1"/>
            <p:nvPr/>
          </p:nvSpPr>
          <p:spPr>
            <a:xfrm>
              <a:off x="2075024"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670</a:t>
              </a:r>
            </a:p>
          </p:txBody>
        </p:sp>
        <p:sp>
          <p:nvSpPr>
            <p:cNvPr id="5085" name="TextBox 5084">
              <a:extLst>
                <a:ext uri="{FF2B5EF4-FFF2-40B4-BE49-F238E27FC236}">
                  <a16:creationId xmlns:a16="http://schemas.microsoft.com/office/drawing/2014/main" id="{59D014FF-D5CF-4A9E-BADF-E0A9B90FD70B}"/>
                </a:ext>
              </a:extLst>
            </p:cNvPr>
            <p:cNvSpPr txBox="1"/>
            <p:nvPr/>
          </p:nvSpPr>
          <p:spPr>
            <a:xfrm>
              <a:off x="2566800"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634</a:t>
              </a:r>
            </a:p>
          </p:txBody>
        </p:sp>
        <p:sp>
          <p:nvSpPr>
            <p:cNvPr id="5086" name="TextBox 5085">
              <a:extLst>
                <a:ext uri="{FF2B5EF4-FFF2-40B4-BE49-F238E27FC236}">
                  <a16:creationId xmlns:a16="http://schemas.microsoft.com/office/drawing/2014/main" id="{BA7AA2BD-1CC8-43A4-8324-BD9FB737B7E1}"/>
                </a:ext>
              </a:extLst>
            </p:cNvPr>
            <p:cNvSpPr txBox="1"/>
            <p:nvPr/>
          </p:nvSpPr>
          <p:spPr>
            <a:xfrm>
              <a:off x="3058576"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614</a:t>
              </a:r>
            </a:p>
          </p:txBody>
        </p:sp>
        <p:sp>
          <p:nvSpPr>
            <p:cNvPr id="5087" name="TextBox 5086">
              <a:extLst>
                <a:ext uri="{FF2B5EF4-FFF2-40B4-BE49-F238E27FC236}">
                  <a16:creationId xmlns:a16="http://schemas.microsoft.com/office/drawing/2014/main" id="{2F0E6AF1-B32F-4905-9A56-9398DBB9251F}"/>
                </a:ext>
              </a:extLst>
            </p:cNvPr>
            <p:cNvSpPr txBox="1"/>
            <p:nvPr/>
          </p:nvSpPr>
          <p:spPr>
            <a:xfrm>
              <a:off x="3550148"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604</a:t>
              </a:r>
            </a:p>
          </p:txBody>
        </p:sp>
        <p:sp>
          <p:nvSpPr>
            <p:cNvPr id="5088" name="TextBox 5087">
              <a:extLst>
                <a:ext uri="{FF2B5EF4-FFF2-40B4-BE49-F238E27FC236}">
                  <a16:creationId xmlns:a16="http://schemas.microsoft.com/office/drawing/2014/main" id="{38001C64-A1E2-49CB-80F4-1B726C474216}"/>
                </a:ext>
              </a:extLst>
            </p:cNvPr>
            <p:cNvSpPr txBox="1"/>
            <p:nvPr/>
          </p:nvSpPr>
          <p:spPr>
            <a:xfrm>
              <a:off x="4041924"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587</a:t>
              </a:r>
            </a:p>
          </p:txBody>
        </p:sp>
        <p:sp>
          <p:nvSpPr>
            <p:cNvPr id="5089" name="TextBox 5088">
              <a:extLst>
                <a:ext uri="{FF2B5EF4-FFF2-40B4-BE49-F238E27FC236}">
                  <a16:creationId xmlns:a16="http://schemas.microsoft.com/office/drawing/2014/main" id="{AD482369-C1FF-4C4B-888A-5FEF6F783589}"/>
                </a:ext>
              </a:extLst>
            </p:cNvPr>
            <p:cNvSpPr txBox="1"/>
            <p:nvPr/>
          </p:nvSpPr>
          <p:spPr>
            <a:xfrm>
              <a:off x="4533700"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567</a:t>
              </a:r>
            </a:p>
          </p:txBody>
        </p:sp>
        <p:sp>
          <p:nvSpPr>
            <p:cNvPr id="5090" name="TextBox 5089">
              <a:extLst>
                <a:ext uri="{FF2B5EF4-FFF2-40B4-BE49-F238E27FC236}">
                  <a16:creationId xmlns:a16="http://schemas.microsoft.com/office/drawing/2014/main" id="{B89459E7-91C3-4B3C-A773-CC21032A1C2E}"/>
                </a:ext>
              </a:extLst>
            </p:cNvPr>
            <p:cNvSpPr txBox="1"/>
            <p:nvPr/>
          </p:nvSpPr>
          <p:spPr>
            <a:xfrm>
              <a:off x="5025476"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545</a:t>
              </a:r>
            </a:p>
          </p:txBody>
        </p:sp>
        <p:sp>
          <p:nvSpPr>
            <p:cNvPr id="5091" name="TextBox 5090">
              <a:extLst>
                <a:ext uri="{FF2B5EF4-FFF2-40B4-BE49-F238E27FC236}">
                  <a16:creationId xmlns:a16="http://schemas.microsoft.com/office/drawing/2014/main" id="{229F2616-4843-4906-8AC9-B63F1CD0B36F}"/>
                </a:ext>
              </a:extLst>
            </p:cNvPr>
            <p:cNvSpPr txBox="1"/>
            <p:nvPr/>
          </p:nvSpPr>
          <p:spPr>
            <a:xfrm>
              <a:off x="5517252"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527</a:t>
              </a:r>
            </a:p>
          </p:txBody>
        </p:sp>
        <p:sp>
          <p:nvSpPr>
            <p:cNvPr id="5092" name="TextBox 5091">
              <a:extLst>
                <a:ext uri="{FF2B5EF4-FFF2-40B4-BE49-F238E27FC236}">
                  <a16:creationId xmlns:a16="http://schemas.microsoft.com/office/drawing/2014/main" id="{DBAAB2B0-99CD-4D1D-B67D-5678F769F405}"/>
                </a:ext>
              </a:extLst>
            </p:cNvPr>
            <p:cNvSpPr txBox="1"/>
            <p:nvPr/>
          </p:nvSpPr>
          <p:spPr>
            <a:xfrm>
              <a:off x="6008824"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505</a:t>
              </a:r>
            </a:p>
          </p:txBody>
        </p:sp>
        <p:sp>
          <p:nvSpPr>
            <p:cNvPr id="5093" name="TextBox 5092">
              <a:extLst>
                <a:ext uri="{FF2B5EF4-FFF2-40B4-BE49-F238E27FC236}">
                  <a16:creationId xmlns:a16="http://schemas.microsoft.com/office/drawing/2014/main" id="{1DC5B553-3661-43BE-AF81-16B83C1BF47A}"/>
                </a:ext>
              </a:extLst>
            </p:cNvPr>
            <p:cNvSpPr txBox="1"/>
            <p:nvPr/>
          </p:nvSpPr>
          <p:spPr>
            <a:xfrm>
              <a:off x="6500600"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479</a:t>
              </a:r>
            </a:p>
          </p:txBody>
        </p:sp>
        <p:sp>
          <p:nvSpPr>
            <p:cNvPr id="5094" name="TextBox 5093">
              <a:extLst>
                <a:ext uri="{FF2B5EF4-FFF2-40B4-BE49-F238E27FC236}">
                  <a16:creationId xmlns:a16="http://schemas.microsoft.com/office/drawing/2014/main" id="{A611EA75-1DB4-447A-886F-6A3B1A9FD8FF}"/>
                </a:ext>
              </a:extLst>
            </p:cNvPr>
            <p:cNvSpPr txBox="1"/>
            <p:nvPr/>
          </p:nvSpPr>
          <p:spPr>
            <a:xfrm>
              <a:off x="6992376"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454</a:t>
              </a:r>
            </a:p>
          </p:txBody>
        </p:sp>
        <p:sp>
          <p:nvSpPr>
            <p:cNvPr id="5095" name="TextBox 5094">
              <a:extLst>
                <a:ext uri="{FF2B5EF4-FFF2-40B4-BE49-F238E27FC236}">
                  <a16:creationId xmlns:a16="http://schemas.microsoft.com/office/drawing/2014/main" id="{823CD03D-BBE2-40EE-91AC-763762638F78}"/>
                </a:ext>
              </a:extLst>
            </p:cNvPr>
            <p:cNvSpPr txBox="1"/>
            <p:nvPr/>
          </p:nvSpPr>
          <p:spPr>
            <a:xfrm>
              <a:off x="7484152" y="5367076"/>
              <a:ext cx="446597"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411</a:t>
              </a:r>
            </a:p>
          </p:txBody>
        </p:sp>
        <p:sp>
          <p:nvSpPr>
            <p:cNvPr id="5096" name="TextBox 5095">
              <a:extLst>
                <a:ext uri="{FF2B5EF4-FFF2-40B4-BE49-F238E27FC236}">
                  <a16:creationId xmlns:a16="http://schemas.microsoft.com/office/drawing/2014/main" id="{55A7E170-F7EE-4FF6-9BA7-2E9BAC06B2FA}"/>
                </a:ext>
              </a:extLst>
            </p:cNvPr>
            <p:cNvSpPr txBox="1"/>
            <p:nvPr/>
          </p:nvSpPr>
          <p:spPr>
            <a:xfrm>
              <a:off x="7975725"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308</a:t>
              </a:r>
            </a:p>
          </p:txBody>
        </p:sp>
        <p:sp>
          <p:nvSpPr>
            <p:cNvPr id="5097" name="TextBox 5096">
              <a:extLst>
                <a:ext uri="{FF2B5EF4-FFF2-40B4-BE49-F238E27FC236}">
                  <a16:creationId xmlns:a16="http://schemas.microsoft.com/office/drawing/2014/main" id="{73EA362B-238F-4509-9F90-ED96512EB26C}"/>
                </a:ext>
              </a:extLst>
            </p:cNvPr>
            <p:cNvSpPr txBox="1"/>
            <p:nvPr/>
          </p:nvSpPr>
          <p:spPr>
            <a:xfrm>
              <a:off x="8467501" y="5367076"/>
              <a:ext cx="458780"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191</a:t>
              </a:r>
            </a:p>
          </p:txBody>
        </p:sp>
        <p:sp>
          <p:nvSpPr>
            <p:cNvPr id="5098" name="TextBox 5097">
              <a:extLst>
                <a:ext uri="{FF2B5EF4-FFF2-40B4-BE49-F238E27FC236}">
                  <a16:creationId xmlns:a16="http://schemas.microsoft.com/office/drawing/2014/main" id="{61F086D2-CDD7-4E7F-9E1F-F1CFF65D8A0C}"/>
                </a:ext>
              </a:extLst>
            </p:cNvPr>
            <p:cNvSpPr txBox="1"/>
            <p:nvPr/>
          </p:nvSpPr>
          <p:spPr>
            <a:xfrm>
              <a:off x="9004484" y="5367076"/>
              <a:ext cx="367408"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84</a:t>
              </a:r>
            </a:p>
          </p:txBody>
        </p:sp>
        <p:sp>
          <p:nvSpPr>
            <p:cNvPr id="5099" name="TextBox 5098">
              <a:extLst>
                <a:ext uri="{FF2B5EF4-FFF2-40B4-BE49-F238E27FC236}">
                  <a16:creationId xmlns:a16="http://schemas.microsoft.com/office/drawing/2014/main" id="{9B20941E-78B0-4B05-A3EC-4EEC4974D10C}"/>
                </a:ext>
              </a:extLst>
            </p:cNvPr>
            <p:cNvSpPr txBox="1"/>
            <p:nvPr/>
          </p:nvSpPr>
          <p:spPr>
            <a:xfrm>
              <a:off x="9496260" y="5367076"/>
              <a:ext cx="355225"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11</a:t>
              </a:r>
            </a:p>
          </p:txBody>
        </p:sp>
        <p:sp>
          <p:nvSpPr>
            <p:cNvPr id="5100" name="TextBox 5099">
              <a:extLst>
                <a:ext uri="{FF2B5EF4-FFF2-40B4-BE49-F238E27FC236}">
                  <a16:creationId xmlns:a16="http://schemas.microsoft.com/office/drawing/2014/main" id="{DB91D0C3-2B3C-4B81-9A92-399C8CC2CCF3}"/>
                </a:ext>
              </a:extLst>
            </p:cNvPr>
            <p:cNvSpPr txBox="1"/>
            <p:nvPr/>
          </p:nvSpPr>
          <p:spPr>
            <a:xfrm>
              <a:off x="10033242" y="5367076"/>
              <a:ext cx="276038"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1</a:t>
              </a:r>
            </a:p>
          </p:txBody>
        </p:sp>
        <p:sp>
          <p:nvSpPr>
            <p:cNvPr id="5101" name="TextBox 5100">
              <a:extLst>
                <a:ext uri="{FF2B5EF4-FFF2-40B4-BE49-F238E27FC236}">
                  <a16:creationId xmlns:a16="http://schemas.microsoft.com/office/drawing/2014/main" id="{377E0A9D-CFC9-43A0-9CED-3A26A4E9CF2F}"/>
                </a:ext>
              </a:extLst>
            </p:cNvPr>
            <p:cNvSpPr txBox="1"/>
            <p:nvPr/>
          </p:nvSpPr>
          <p:spPr>
            <a:xfrm>
              <a:off x="10525018" y="5367076"/>
              <a:ext cx="276038"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0</a:t>
              </a:r>
            </a:p>
          </p:txBody>
        </p:sp>
        <p:sp>
          <p:nvSpPr>
            <p:cNvPr id="5102" name="TextBox 5101">
              <a:extLst>
                <a:ext uri="{FF2B5EF4-FFF2-40B4-BE49-F238E27FC236}">
                  <a16:creationId xmlns:a16="http://schemas.microsoft.com/office/drawing/2014/main" id="{70DC4EE5-1410-4BA3-AE74-1A490501FB2F}"/>
                </a:ext>
              </a:extLst>
            </p:cNvPr>
            <p:cNvSpPr txBox="1"/>
            <p:nvPr/>
          </p:nvSpPr>
          <p:spPr>
            <a:xfrm>
              <a:off x="1527859" y="5367076"/>
              <a:ext cx="630301" cy="289631"/>
            </a:xfrm>
            <a:prstGeom prst="rect">
              <a:avLst/>
            </a:prstGeom>
            <a:noFill/>
          </p:spPr>
          <p:txBody>
            <a:bodyPr wrap="none" rtlCol="0">
              <a:spAutoFit/>
            </a:bodyPr>
            <a:lstStyle/>
            <a:p>
              <a:pPr algn="l"/>
              <a:r>
                <a:rPr lang="en-US" sz="1282" spc="0" baseline="0" dirty="0">
                  <a:solidFill>
                    <a:srgbClr val="005490"/>
                  </a:solidFill>
                  <a:cs typeface="Arial"/>
                  <a:sym typeface="Arial"/>
                  <a:rtl val="0"/>
                </a:rPr>
                <a:t>ABVD</a:t>
              </a:r>
            </a:p>
          </p:txBody>
        </p:sp>
        <p:sp>
          <p:nvSpPr>
            <p:cNvPr id="5103" name="TextBox 5102">
              <a:extLst>
                <a:ext uri="{FF2B5EF4-FFF2-40B4-BE49-F238E27FC236}">
                  <a16:creationId xmlns:a16="http://schemas.microsoft.com/office/drawing/2014/main" id="{2B4BF662-D748-4216-B383-81B82B69D2A3}"/>
                </a:ext>
              </a:extLst>
            </p:cNvPr>
            <p:cNvSpPr txBox="1"/>
            <p:nvPr/>
          </p:nvSpPr>
          <p:spPr>
            <a:xfrm>
              <a:off x="1432762" y="5112742"/>
              <a:ext cx="714298" cy="289631"/>
            </a:xfrm>
            <a:prstGeom prst="rect">
              <a:avLst/>
            </a:prstGeom>
            <a:noFill/>
          </p:spPr>
          <p:txBody>
            <a:bodyPr wrap="none" rtlCol="0">
              <a:spAutoFit/>
            </a:bodyPr>
            <a:lstStyle/>
            <a:p>
              <a:pPr algn="l"/>
              <a:r>
                <a:rPr lang="en-US" sz="1282" spc="0" baseline="0" dirty="0">
                  <a:solidFill>
                    <a:srgbClr val="92D050"/>
                  </a:solidFill>
                  <a:cs typeface="Arial"/>
                  <a:sym typeface="Arial"/>
                  <a:rtl val="0"/>
                </a:rPr>
                <a:t>A+AVD</a:t>
              </a:r>
            </a:p>
          </p:txBody>
        </p:sp>
        <p:sp>
          <p:nvSpPr>
            <p:cNvPr id="5104" name="TextBox 5103">
              <a:extLst>
                <a:ext uri="{FF2B5EF4-FFF2-40B4-BE49-F238E27FC236}">
                  <a16:creationId xmlns:a16="http://schemas.microsoft.com/office/drawing/2014/main" id="{95D83142-A0E6-4409-8401-E3B71AE32D0B}"/>
                </a:ext>
              </a:extLst>
            </p:cNvPr>
            <p:cNvSpPr txBox="1"/>
            <p:nvPr/>
          </p:nvSpPr>
          <p:spPr>
            <a:xfrm>
              <a:off x="2165641" y="4603666"/>
              <a:ext cx="27603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a:t>
              </a:r>
            </a:p>
          </p:txBody>
        </p:sp>
        <p:sp>
          <p:nvSpPr>
            <p:cNvPr id="5105" name="TextBox 5104">
              <a:extLst>
                <a:ext uri="{FF2B5EF4-FFF2-40B4-BE49-F238E27FC236}">
                  <a16:creationId xmlns:a16="http://schemas.microsoft.com/office/drawing/2014/main" id="{B3A60A37-E5C4-4470-8DC8-B82CDFA48616}"/>
                </a:ext>
              </a:extLst>
            </p:cNvPr>
            <p:cNvSpPr txBox="1"/>
            <p:nvPr/>
          </p:nvSpPr>
          <p:spPr>
            <a:xfrm>
              <a:off x="2657417" y="4603666"/>
              <a:ext cx="27603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6</a:t>
              </a:r>
            </a:p>
          </p:txBody>
        </p:sp>
        <p:sp>
          <p:nvSpPr>
            <p:cNvPr id="5106" name="TextBox 5105">
              <a:extLst>
                <a:ext uri="{FF2B5EF4-FFF2-40B4-BE49-F238E27FC236}">
                  <a16:creationId xmlns:a16="http://schemas.microsoft.com/office/drawing/2014/main" id="{04D29503-3AD1-496E-9E3A-0A64D95D9F14}"/>
                </a:ext>
              </a:extLst>
            </p:cNvPr>
            <p:cNvSpPr txBox="1"/>
            <p:nvPr/>
          </p:nvSpPr>
          <p:spPr>
            <a:xfrm>
              <a:off x="3103782"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12</a:t>
              </a:r>
            </a:p>
          </p:txBody>
        </p:sp>
        <p:sp>
          <p:nvSpPr>
            <p:cNvPr id="5107" name="TextBox 5106">
              <a:extLst>
                <a:ext uri="{FF2B5EF4-FFF2-40B4-BE49-F238E27FC236}">
                  <a16:creationId xmlns:a16="http://schemas.microsoft.com/office/drawing/2014/main" id="{C2ECAE9F-3151-4321-A9CF-AEDC300C9736}"/>
                </a:ext>
              </a:extLst>
            </p:cNvPr>
            <p:cNvSpPr txBox="1"/>
            <p:nvPr/>
          </p:nvSpPr>
          <p:spPr>
            <a:xfrm>
              <a:off x="3595558"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18</a:t>
              </a:r>
            </a:p>
          </p:txBody>
        </p:sp>
        <p:sp>
          <p:nvSpPr>
            <p:cNvPr id="5108" name="TextBox 5107">
              <a:extLst>
                <a:ext uri="{FF2B5EF4-FFF2-40B4-BE49-F238E27FC236}">
                  <a16:creationId xmlns:a16="http://schemas.microsoft.com/office/drawing/2014/main" id="{278AB533-7E13-44C2-BD5C-FBC9F2C90193}"/>
                </a:ext>
              </a:extLst>
            </p:cNvPr>
            <p:cNvSpPr txBox="1"/>
            <p:nvPr/>
          </p:nvSpPr>
          <p:spPr>
            <a:xfrm>
              <a:off x="4087334"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24</a:t>
              </a:r>
            </a:p>
          </p:txBody>
        </p:sp>
        <p:sp>
          <p:nvSpPr>
            <p:cNvPr id="5109" name="TextBox 5108">
              <a:extLst>
                <a:ext uri="{FF2B5EF4-FFF2-40B4-BE49-F238E27FC236}">
                  <a16:creationId xmlns:a16="http://schemas.microsoft.com/office/drawing/2014/main" id="{CCA6878B-C376-4B0A-9D59-14CC8E3A3378}"/>
                </a:ext>
              </a:extLst>
            </p:cNvPr>
            <p:cNvSpPr txBox="1"/>
            <p:nvPr/>
          </p:nvSpPr>
          <p:spPr>
            <a:xfrm>
              <a:off x="4578907"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30</a:t>
              </a:r>
            </a:p>
          </p:txBody>
        </p:sp>
        <p:sp>
          <p:nvSpPr>
            <p:cNvPr id="5110" name="TextBox 5109">
              <a:extLst>
                <a:ext uri="{FF2B5EF4-FFF2-40B4-BE49-F238E27FC236}">
                  <a16:creationId xmlns:a16="http://schemas.microsoft.com/office/drawing/2014/main" id="{9621255A-F116-41C4-AE5F-89E22A21AB7B}"/>
                </a:ext>
              </a:extLst>
            </p:cNvPr>
            <p:cNvSpPr txBox="1"/>
            <p:nvPr/>
          </p:nvSpPr>
          <p:spPr>
            <a:xfrm>
              <a:off x="5070683"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36</a:t>
              </a:r>
            </a:p>
          </p:txBody>
        </p:sp>
        <p:sp>
          <p:nvSpPr>
            <p:cNvPr id="5111" name="TextBox 5110">
              <a:extLst>
                <a:ext uri="{FF2B5EF4-FFF2-40B4-BE49-F238E27FC236}">
                  <a16:creationId xmlns:a16="http://schemas.microsoft.com/office/drawing/2014/main" id="{C7C1E38F-0E48-4C3C-A3C8-8D156F91747C}"/>
                </a:ext>
              </a:extLst>
            </p:cNvPr>
            <p:cNvSpPr txBox="1"/>
            <p:nvPr/>
          </p:nvSpPr>
          <p:spPr>
            <a:xfrm>
              <a:off x="5562459"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42</a:t>
              </a:r>
            </a:p>
          </p:txBody>
        </p:sp>
        <p:sp>
          <p:nvSpPr>
            <p:cNvPr id="5112" name="TextBox 5111">
              <a:extLst>
                <a:ext uri="{FF2B5EF4-FFF2-40B4-BE49-F238E27FC236}">
                  <a16:creationId xmlns:a16="http://schemas.microsoft.com/office/drawing/2014/main" id="{6B686F19-2988-4B8C-9F77-34963816A6B2}"/>
                </a:ext>
              </a:extLst>
            </p:cNvPr>
            <p:cNvSpPr txBox="1"/>
            <p:nvPr/>
          </p:nvSpPr>
          <p:spPr>
            <a:xfrm>
              <a:off x="6054235"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48</a:t>
              </a:r>
            </a:p>
          </p:txBody>
        </p:sp>
        <p:sp>
          <p:nvSpPr>
            <p:cNvPr id="5113" name="TextBox 5112">
              <a:extLst>
                <a:ext uri="{FF2B5EF4-FFF2-40B4-BE49-F238E27FC236}">
                  <a16:creationId xmlns:a16="http://schemas.microsoft.com/office/drawing/2014/main" id="{27B7C708-C80C-48DA-A0B7-01CBE205489C}"/>
                </a:ext>
              </a:extLst>
            </p:cNvPr>
            <p:cNvSpPr txBox="1"/>
            <p:nvPr/>
          </p:nvSpPr>
          <p:spPr>
            <a:xfrm>
              <a:off x="6546011"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54</a:t>
              </a:r>
            </a:p>
          </p:txBody>
        </p:sp>
        <p:sp>
          <p:nvSpPr>
            <p:cNvPr id="5114" name="TextBox 5113">
              <a:extLst>
                <a:ext uri="{FF2B5EF4-FFF2-40B4-BE49-F238E27FC236}">
                  <a16:creationId xmlns:a16="http://schemas.microsoft.com/office/drawing/2014/main" id="{28C6822A-9187-46EE-8DC7-B51C391A8744}"/>
                </a:ext>
              </a:extLst>
            </p:cNvPr>
            <p:cNvSpPr txBox="1"/>
            <p:nvPr/>
          </p:nvSpPr>
          <p:spPr>
            <a:xfrm>
              <a:off x="7037583"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60</a:t>
              </a:r>
            </a:p>
          </p:txBody>
        </p:sp>
        <p:sp>
          <p:nvSpPr>
            <p:cNvPr id="5115" name="TextBox 5114">
              <a:extLst>
                <a:ext uri="{FF2B5EF4-FFF2-40B4-BE49-F238E27FC236}">
                  <a16:creationId xmlns:a16="http://schemas.microsoft.com/office/drawing/2014/main" id="{E350D70F-FD7A-4204-8986-D6EA0DF7769A}"/>
                </a:ext>
              </a:extLst>
            </p:cNvPr>
            <p:cNvSpPr txBox="1"/>
            <p:nvPr/>
          </p:nvSpPr>
          <p:spPr>
            <a:xfrm>
              <a:off x="7529359"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66</a:t>
              </a:r>
            </a:p>
          </p:txBody>
        </p:sp>
        <p:sp>
          <p:nvSpPr>
            <p:cNvPr id="5116" name="TextBox 5115">
              <a:extLst>
                <a:ext uri="{FF2B5EF4-FFF2-40B4-BE49-F238E27FC236}">
                  <a16:creationId xmlns:a16="http://schemas.microsoft.com/office/drawing/2014/main" id="{15022820-10EC-4147-9965-71F04940B5EF}"/>
                </a:ext>
              </a:extLst>
            </p:cNvPr>
            <p:cNvSpPr txBox="1"/>
            <p:nvPr/>
          </p:nvSpPr>
          <p:spPr>
            <a:xfrm>
              <a:off x="8021135"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72</a:t>
              </a:r>
            </a:p>
          </p:txBody>
        </p:sp>
        <p:sp>
          <p:nvSpPr>
            <p:cNvPr id="5117" name="TextBox 5116">
              <a:extLst>
                <a:ext uri="{FF2B5EF4-FFF2-40B4-BE49-F238E27FC236}">
                  <a16:creationId xmlns:a16="http://schemas.microsoft.com/office/drawing/2014/main" id="{0189E7B1-9FDB-4C2F-9BE2-A84778C83F82}"/>
                </a:ext>
              </a:extLst>
            </p:cNvPr>
            <p:cNvSpPr txBox="1"/>
            <p:nvPr/>
          </p:nvSpPr>
          <p:spPr>
            <a:xfrm>
              <a:off x="8512911"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78</a:t>
              </a:r>
            </a:p>
          </p:txBody>
        </p:sp>
        <p:sp>
          <p:nvSpPr>
            <p:cNvPr id="5118" name="TextBox 5117">
              <a:extLst>
                <a:ext uri="{FF2B5EF4-FFF2-40B4-BE49-F238E27FC236}">
                  <a16:creationId xmlns:a16="http://schemas.microsoft.com/office/drawing/2014/main" id="{FC12574F-2F86-42DB-9661-118F9851B3D2}"/>
                </a:ext>
              </a:extLst>
            </p:cNvPr>
            <p:cNvSpPr txBox="1"/>
            <p:nvPr/>
          </p:nvSpPr>
          <p:spPr>
            <a:xfrm>
              <a:off x="9004484"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84</a:t>
              </a:r>
            </a:p>
          </p:txBody>
        </p:sp>
        <p:sp>
          <p:nvSpPr>
            <p:cNvPr id="5119" name="TextBox 5118">
              <a:extLst>
                <a:ext uri="{FF2B5EF4-FFF2-40B4-BE49-F238E27FC236}">
                  <a16:creationId xmlns:a16="http://schemas.microsoft.com/office/drawing/2014/main" id="{3CDCDCA8-27CD-4265-9807-6BEF3C733DAD}"/>
                </a:ext>
              </a:extLst>
            </p:cNvPr>
            <p:cNvSpPr txBox="1"/>
            <p:nvPr/>
          </p:nvSpPr>
          <p:spPr>
            <a:xfrm>
              <a:off x="9496260"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90</a:t>
              </a:r>
            </a:p>
          </p:txBody>
        </p:sp>
        <p:sp>
          <p:nvSpPr>
            <p:cNvPr id="5120" name="TextBox 5119">
              <a:extLst>
                <a:ext uri="{FF2B5EF4-FFF2-40B4-BE49-F238E27FC236}">
                  <a16:creationId xmlns:a16="http://schemas.microsoft.com/office/drawing/2014/main" id="{848C51F8-E426-45A9-A721-983A05BB75A6}"/>
                </a:ext>
              </a:extLst>
            </p:cNvPr>
            <p:cNvSpPr txBox="1"/>
            <p:nvPr/>
          </p:nvSpPr>
          <p:spPr>
            <a:xfrm>
              <a:off x="9988036" y="4603666"/>
              <a:ext cx="36740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96</a:t>
              </a:r>
            </a:p>
          </p:txBody>
        </p:sp>
        <p:sp>
          <p:nvSpPr>
            <p:cNvPr id="5121" name="TextBox 5120">
              <a:extLst>
                <a:ext uri="{FF2B5EF4-FFF2-40B4-BE49-F238E27FC236}">
                  <a16:creationId xmlns:a16="http://schemas.microsoft.com/office/drawing/2014/main" id="{CF75EDAA-AA29-45FC-A239-D36C807C6650}"/>
                </a:ext>
              </a:extLst>
            </p:cNvPr>
            <p:cNvSpPr txBox="1"/>
            <p:nvPr/>
          </p:nvSpPr>
          <p:spPr>
            <a:xfrm>
              <a:off x="10434401" y="4603666"/>
              <a:ext cx="458780"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102</a:t>
              </a:r>
            </a:p>
          </p:txBody>
        </p:sp>
        <p:sp>
          <p:nvSpPr>
            <p:cNvPr id="5122" name="TextBox 5121">
              <a:extLst>
                <a:ext uri="{FF2B5EF4-FFF2-40B4-BE49-F238E27FC236}">
                  <a16:creationId xmlns:a16="http://schemas.microsoft.com/office/drawing/2014/main" id="{DA72DD6B-02E3-429E-9435-AFAD7AC0F0C4}"/>
                </a:ext>
              </a:extLst>
            </p:cNvPr>
            <p:cNvSpPr txBox="1"/>
            <p:nvPr/>
          </p:nvSpPr>
          <p:spPr>
            <a:xfrm>
              <a:off x="5027309" y="4853931"/>
              <a:ext cx="2937279" cy="289631"/>
            </a:xfrm>
            <a:prstGeom prst="rect">
              <a:avLst/>
            </a:prstGeom>
            <a:noFill/>
          </p:spPr>
          <p:txBody>
            <a:bodyPr wrap="none" rtlCol="0">
              <a:spAutoFit/>
            </a:bodyPr>
            <a:lstStyle/>
            <a:p>
              <a:pPr algn="l"/>
              <a:r>
                <a:rPr lang="en-US" sz="1282" b="1" spc="0" baseline="0" dirty="0">
                  <a:solidFill>
                    <a:srgbClr val="002557"/>
                  </a:solidFill>
                  <a:cs typeface="Arial"/>
                  <a:sym typeface="Arial"/>
                  <a:rtl val="0"/>
                </a:rPr>
                <a:t>Time (months) from randomization</a:t>
              </a:r>
            </a:p>
          </p:txBody>
        </p:sp>
        <p:sp>
          <p:nvSpPr>
            <p:cNvPr id="5123" name="TextBox 5122">
              <a:extLst>
                <a:ext uri="{FF2B5EF4-FFF2-40B4-BE49-F238E27FC236}">
                  <a16:creationId xmlns:a16="http://schemas.microsoft.com/office/drawing/2014/main" id="{8B1E31FB-AF21-44AC-B362-B61DAE1E845C}"/>
                </a:ext>
              </a:extLst>
            </p:cNvPr>
            <p:cNvSpPr txBox="1"/>
            <p:nvPr/>
          </p:nvSpPr>
          <p:spPr>
            <a:xfrm>
              <a:off x="1835957" y="4387584"/>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0.0</a:t>
              </a:r>
            </a:p>
          </p:txBody>
        </p:sp>
        <p:sp>
          <p:nvSpPr>
            <p:cNvPr id="5124" name="TextBox 5123">
              <a:extLst>
                <a:ext uri="{FF2B5EF4-FFF2-40B4-BE49-F238E27FC236}">
                  <a16:creationId xmlns:a16="http://schemas.microsoft.com/office/drawing/2014/main" id="{91CC35F6-FE23-4881-A4E0-07A4EA92E5B4}"/>
                </a:ext>
              </a:extLst>
            </p:cNvPr>
            <p:cNvSpPr txBox="1"/>
            <p:nvPr/>
          </p:nvSpPr>
          <p:spPr>
            <a:xfrm>
              <a:off x="1835957" y="3746052"/>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0.2</a:t>
              </a:r>
            </a:p>
          </p:txBody>
        </p:sp>
        <p:sp>
          <p:nvSpPr>
            <p:cNvPr id="5125" name="TextBox 5124">
              <a:extLst>
                <a:ext uri="{FF2B5EF4-FFF2-40B4-BE49-F238E27FC236}">
                  <a16:creationId xmlns:a16="http://schemas.microsoft.com/office/drawing/2014/main" id="{5FD94D7B-E0BC-472C-8B7A-E440834901C1}"/>
                </a:ext>
              </a:extLst>
            </p:cNvPr>
            <p:cNvSpPr txBox="1"/>
            <p:nvPr/>
          </p:nvSpPr>
          <p:spPr>
            <a:xfrm>
              <a:off x="1835957" y="3104723"/>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0.4</a:t>
              </a:r>
            </a:p>
          </p:txBody>
        </p:sp>
        <p:sp>
          <p:nvSpPr>
            <p:cNvPr id="5126" name="TextBox 5125">
              <a:extLst>
                <a:ext uri="{FF2B5EF4-FFF2-40B4-BE49-F238E27FC236}">
                  <a16:creationId xmlns:a16="http://schemas.microsoft.com/office/drawing/2014/main" id="{96BCDA77-B3B2-4D82-8C4F-7021E74FC2A6}"/>
                </a:ext>
              </a:extLst>
            </p:cNvPr>
            <p:cNvSpPr txBox="1"/>
            <p:nvPr/>
          </p:nvSpPr>
          <p:spPr>
            <a:xfrm>
              <a:off x="1835957" y="2463190"/>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0.6</a:t>
              </a:r>
            </a:p>
          </p:txBody>
        </p:sp>
        <p:sp>
          <p:nvSpPr>
            <p:cNvPr id="5127" name="TextBox 5126">
              <a:extLst>
                <a:ext uri="{FF2B5EF4-FFF2-40B4-BE49-F238E27FC236}">
                  <a16:creationId xmlns:a16="http://schemas.microsoft.com/office/drawing/2014/main" id="{80B1226B-D852-4512-890D-274F791FCA9C}"/>
                </a:ext>
              </a:extLst>
            </p:cNvPr>
            <p:cNvSpPr txBox="1"/>
            <p:nvPr/>
          </p:nvSpPr>
          <p:spPr>
            <a:xfrm>
              <a:off x="1835957" y="1821861"/>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0.8</a:t>
              </a:r>
            </a:p>
          </p:txBody>
        </p:sp>
        <p:sp>
          <p:nvSpPr>
            <p:cNvPr id="5128" name="TextBox 5127">
              <a:extLst>
                <a:ext uri="{FF2B5EF4-FFF2-40B4-BE49-F238E27FC236}">
                  <a16:creationId xmlns:a16="http://schemas.microsoft.com/office/drawing/2014/main" id="{3D39F3C0-3BB1-401C-ADBD-30E731416720}"/>
                </a:ext>
              </a:extLst>
            </p:cNvPr>
            <p:cNvSpPr txBox="1"/>
            <p:nvPr/>
          </p:nvSpPr>
          <p:spPr>
            <a:xfrm>
              <a:off x="1835957" y="1180532"/>
              <a:ext cx="412292"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1.0</a:t>
              </a:r>
            </a:p>
          </p:txBody>
        </p:sp>
        <p:sp>
          <p:nvSpPr>
            <p:cNvPr id="5129" name="TextBox 5128">
              <a:extLst>
                <a:ext uri="{FF2B5EF4-FFF2-40B4-BE49-F238E27FC236}">
                  <a16:creationId xmlns:a16="http://schemas.microsoft.com/office/drawing/2014/main" id="{98464ECB-6223-4D62-A454-10A48AA7A05E}"/>
                </a:ext>
              </a:extLst>
            </p:cNvPr>
            <p:cNvSpPr txBox="1"/>
            <p:nvPr/>
          </p:nvSpPr>
          <p:spPr>
            <a:xfrm rot="16200000">
              <a:off x="450991" y="2761059"/>
              <a:ext cx="2517036" cy="289631"/>
            </a:xfrm>
            <a:prstGeom prst="rect">
              <a:avLst/>
            </a:prstGeom>
            <a:noFill/>
          </p:spPr>
          <p:txBody>
            <a:bodyPr wrap="none" rtlCol="0">
              <a:spAutoFit/>
            </a:bodyPr>
            <a:lstStyle/>
            <a:p>
              <a:pPr algn="l"/>
              <a:r>
                <a:rPr lang="en-US" sz="1282" b="1" spc="0" baseline="0" dirty="0">
                  <a:solidFill>
                    <a:srgbClr val="002557"/>
                  </a:solidFill>
                  <a:cs typeface="Arial"/>
                  <a:sym typeface="Arial"/>
                  <a:rtl val="0"/>
                </a:rPr>
                <a:t>Probability of overall survival</a:t>
              </a:r>
            </a:p>
          </p:txBody>
        </p:sp>
        <p:sp>
          <p:nvSpPr>
            <p:cNvPr id="5130" name="TextBox 5129">
              <a:extLst>
                <a:ext uri="{FF2B5EF4-FFF2-40B4-BE49-F238E27FC236}">
                  <a16:creationId xmlns:a16="http://schemas.microsoft.com/office/drawing/2014/main" id="{B5C2CE77-FA57-497D-8653-618FF43BE4D2}"/>
                </a:ext>
              </a:extLst>
            </p:cNvPr>
            <p:cNvSpPr txBox="1"/>
            <p:nvPr/>
          </p:nvSpPr>
          <p:spPr>
            <a:xfrm>
              <a:off x="9870335" y="4216265"/>
              <a:ext cx="896399"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Censored</a:t>
              </a:r>
            </a:p>
          </p:txBody>
        </p:sp>
        <p:sp>
          <p:nvSpPr>
            <p:cNvPr id="5131" name="TextBox 5130">
              <a:extLst>
                <a:ext uri="{FF2B5EF4-FFF2-40B4-BE49-F238E27FC236}">
                  <a16:creationId xmlns:a16="http://schemas.microsoft.com/office/drawing/2014/main" id="{9FA250D9-97EF-490D-ABF0-15714C05E41D}"/>
                </a:ext>
              </a:extLst>
            </p:cNvPr>
            <p:cNvSpPr txBox="1"/>
            <p:nvPr/>
          </p:nvSpPr>
          <p:spPr>
            <a:xfrm>
              <a:off x="9870539" y="4026633"/>
              <a:ext cx="630301"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ABVD</a:t>
              </a:r>
            </a:p>
          </p:txBody>
        </p:sp>
        <p:sp>
          <p:nvSpPr>
            <p:cNvPr id="5132" name="TextBox 5131">
              <a:extLst>
                <a:ext uri="{FF2B5EF4-FFF2-40B4-BE49-F238E27FC236}">
                  <a16:creationId xmlns:a16="http://schemas.microsoft.com/office/drawing/2014/main" id="{05137767-177E-4EA6-8775-76CE3C6DE4D6}"/>
                </a:ext>
              </a:extLst>
            </p:cNvPr>
            <p:cNvSpPr txBox="1"/>
            <p:nvPr/>
          </p:nvSpPr>
          <p:spPr>
            <a:xfrm>
              <a:off x="9870539" y="3830491"/>
              <a:ext cx="714298"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A+AVD</a:t>
              </a:r>
            </a:p>
          </p:txBody>
        </p:sp>
        <p:sp>
          <p:nvSpPr>
            <p:cNvPr id="5133" name="TextBox 5132">
              <a:extLst>
                <a:ext uri="{FF2B5EF4-FFF2-40B4-BE49-F238E27FC236}">
                  <a16:creationId xmlns:a16="http://schemas.microsoft.com/office/drawing/2014/main" id="{6B359E0A-4092-4E71-BF94-62DEC00482D3}"/>
                </a:ext>
              </a:extLst>
            </p:cNvPr>
            <p:cNvSpPr txBox="1"/>
            <p:nvPr/>
          </p:nvSpPr>
          <p:spPr>
            <a:xfrm>
              <a:off x="2301057" y="4017332"/>
              <a:ext cx="2241319"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Log-rank test P-value: 0.009</a:t>
              </a:r>
            </a:p>
          </p:txBody>
        </p:sp>
        <p:sp>
          <p:nvSpPr>
            <p:cNvPr id="5134" name="TextBox 5133">
              <a:extLst>
                <a:ext uri="{FF2B5EF4-FFF2-40B4-BE49-F238E27FC236}">
                  <a16:creationId xmlns:a16="http://schemas.microsoft.com/office/drawing/2014/main" id="{AA61C206-09CB-411C-9911-5734ED46E113}"/>
                </a:ext>
              </a:extLst>
            </p:cNvPr>
            <p:cNvSpPr txBox="1"/>
            <p:nvPr/>
          </p:nvSpPr>
          <p:spPr>
            <a:xfrm>
              <a:off x="2301057" y="4212661"/>
              <a:ext cx="3130985" cy="289631"/>
            </a:xfrm>
            <a:prstGeom prst="rect">
              <a:avLst/>
            </a:prstGeom>
            <a:noFill/>
          </p:spPr>
          <p:txBody>
            <a:bodyPr wrap="none" rtlCol="0">
              <a:spAutoFit/>
            </a:bodyPr>
            <a:lstStyle/>
            <a:p>
              <a:pPr algn="l"/>
              <a:r>
                <a:rPr lang="en-US" sz="1282" spc="0" baseline="0" dirty="0">
                  <a:solidFill>
                    <a:srgbClr val="002557"/>
                  </a:solidFill>
                  <a:cs typeface="Arial"/>
                  <a:sym typeface="Arial"/>
                  <a:rtl val="0"/>
                </a:rPr>
                <a:t>Hazard ratio, 0.59 (95% CI, 0.40 to 0.88)</a:t>
              </a:r>
            </a:p>
          </p:txBody>
        </p:sp>
        <p:sp>
          <p:nvSpPr>
            <p:cNvPr id="5136" name="Content Placeholder 9">
              <a:extLst>
                <a:ext uri="{FF2B5EF4-FFF2-40B4-BE49-F238E27FC236}">
                  <a16:creationId xmlns:a16="http://schemas.microsoft.com/office/drawing/2014/main" id="{3C145FF7-2F17-4B5F-8F0B-2ADEB15061ED}"/>
                </a:ext>
              </a:extLst>
            </p:cNvPr>
            <p:cNvSpPr txBox="1">
              <a:spLocks/>
            </p:cNvSpPr>
            <p:nvPr/>
          </p:nvSpPr>
          <p:spPr>
            <a:xfrm>
              <a:off x="7404991" y="2177592"/>
              <a:ext cx="3317431" cy="1578261"/>
            </a:xfrm>
            <a:prstGeom prst="rect">
              <a:avLst/>
            </a:prstGeom>
            <a:solidFill>
              <a:srgbClr val="BDE9ED"/>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spcAft>
                  <a:spcPts val="600"/>
                </a:spcAft>
                <a:buFont typeface="Arial" panose="020B0604020202020204" pitchFamily="34" charset="0"/>
                <a:buNone/>
              </a:pPr>
              <a:r>
                <a:rPr lang="en-US" sz="1280" b="1" dirty="0">
                  <a:solidFill>
                    <a:srgbClr val="002557"/>
                  </a:solidFill>
                  <a:cs typeface="Arial" panose="020B0604020202020204" pitchFamily="34" charset="0"/>
                </a:rPr>
                <a:t>Estimated 6-year OS rates:</a:t>
              </a:r>
            </a:p>
            <a:p>
              <a:pPr marL="177800" indent="-177800">
                <a:lnSpc>
                  <a:spcPct val="100000"/>
                </a:lnSpc>
                <a:spcBef>
                  <a:spcPts val="0"/>
                </a:spcBef>
                <a:spcAft>
                  <a:spcPts val="600"/>
                </a:spcAft>
              </a:pPr>
              <a:r>
                <a:rPr lang="en-US" sz="1280" dirty="0">
                  <a:solidFill>
                    <a:srgbClr val="002557"/>
                  </a:solidFill>
                  <a:cs typeface="Arial" panose="020B0604020202020204" pitchFamily="34" charset="0"/>
                </a:rPr>
                <a:t>A+AVD: 93.9% (95% CI 91.6 to 95.5) </a:t>
              </a:r>
            </a:p>
            <a:p>
              <a:pPr marL="177800" indent="-177800">
                <a:lnSpc>
                  <a:spcPct val="100000"/>
                </a:lnSpc>
                <a:spcBef>
                  <a:spcPts val="0"/>
                </a:spcBef>
                <a:spcAft>
                  <a:spcPts val="600"/>
                </a:spcAft>
              </a:pPr>
              <a:r>
                <a:rPr lang="en-US" sz="1280" dirty="0">
                  <a:solidFill>
                    <a:srgbClr val="002557"/>
                  </a:solidFill>
                  <a:cs typeface="Arial" panose="020B0604020202020204" pitchFamily="34" charset="0"/>
                </a:rPr>
                <a:t>ABVD: 89.4% (95% CI 86.6 to 91.7)</a:t>
              </a:r>
            </a:p>
            <a:p>
              <a:pPr marL="177800" indent="-177800">
                <a:lnSpc>
                  <a:spcPct val="100000"/>
                </a:lnSpc>
                <a:spcBef>
                  <a:spcPts val="0"/>
                </a:spcBef>
                <a:spcAft>
                  <a:spcPts val="600"/>
                </a:spcAft>
              </a:pPr>
              <a:r>
                <a:rPr lang="en-US" sz="1282" dirty="0">
                  <a:solidFill>
                    <a:srgbClr val="002557"/>
                  </a:solidFill>
                  <a:cs typeface="Arial"/>
                  <a:sym typeface="Arial"/>
                  <a:rtl val="0"/>
                </a:rPr>
                <a:t>Number of events: A+AVD: 39; ABVD: 64</a:t>
              </a:r>
            </a:p>
            <a:p>
              <a:pPr marL="0" indent="0">
                <a:lnSpc>
                  <a:spcPct val="100000"/>
                </a:lnSpc>
                <a:spcBef>
                  <a:spcPts val="0"/>
                </a:spcBef>
                <a:spcAft>
                  <a:spcPts val="600"/>
                </a:spcAft>
                <a:buFont typeface="Arial" panose="020B0604020202020204" pitchFamily="34" charset="0"/>
                <a:buNone/>
              </a:pPr>
              <a:r>
                <a:rPr lang="en-US" sz="1280" b="1" dirty="0">
                  <a:solidFill>
                    <a:srgbClr val="002557"/>
                  </a:solidFill>
                  <a:cs typeface="Arial" panose="020B0604020202020204" pitchFamily="34" charset="0"/>
                </a:rPr>
                <a:t>Median OS was not reached</a:t>
              </a:r>
              <a:br>
                <a:rPr lang="en-US" sz="1280" b="1" dirty="0">
                  <a:solidFill>
                    <a:srgbClr val="002557"/>
                  </a:solidFill>
                  <a:cs typeface="Arial" panose="020B0604020202020204" pitchFamily="34" charset="0"/>
                </a:rPr>
              </a:br>
              <a:r>
                <a:rPr lang="en-US" sz="1280" b="1" dirty="0">
                  <a:solidFill>
                    <a:srgbClr val="002557"/>
                  </a:solidFill>
                  <a:cs typeface="Arial" panose="020B0604020202020204" pitchFamily="34" charset="0"/>
                </a:rPr>
                <a:t>Median follow-up 73 months</a:t>
              </a:r>
            </a:p>
          </p:txBody>
        </p:sp>
        <p:grpSp>
          <p:nvGrpSpPr>
            <p:cNvPr id="5137" name="Graphic 5032">
              <a:extLst>
                <a:ext uri="{FF2B5EF4-FFF2-40B4-BE49-F238E27FC236}">
                  <a16:creationId xmlns:a16="http://schemas.microsoft.com/office/drawing/2014/main" id="{2FE1C605-30BA-408F-AF9C-A77A8ACA9786}"/>
                </a:ext>
              </a:extLst>
            </p:cNvPr>
            <p:cNvGrpSpPr/>
            <p:nvPr/>
          </p:nvGrpSpPr>
          <p:grpSpPr>
            <a:xfrm>
              <a:off x="2269109" y="1272753"/>
              <a:ext cx="8096504" cy="3134995"/>
              <a:chOff x="2269109" y="1272753"/>
              <a:chExt cx="8096504" cy="3134995"/>
            </a:xfrm>
          </p:grpSpPr>
          <p:sp>
            <p:nvSpPr>
              <p:cNvPr id="10138" name="Freeform 4958">
                <a:extLst>
                  <a:ext uri="{FF2B5EF4-FFF2-40B4-BE49-F238E27FC236}">
                    <a16:creationId xmlns:a16="http://schemas.microsoft.com/office/drawing/2014/main" id="{D3BC3F2E-F225-4CD5-B505-090F0082AD5E}"/>
                  </a:ext>
                </a:extLst>
              </p:cNvPr>
              <p:cNvSpPr/>
              <p:nvPr/>
            </p:nvSpPr>
            <p:spPr>
              <a:xfrm>
                <a:off x="9736709" y="436266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endParaRPr lang="en-US" dirty="0"/>
              </a:p>
            </p:txBody>
          </p:sp>
          <p:sp>
            <p:nvSpPr>
              <p:cNvPr id="10139" name="Freeform 5033">
                <a:extLst>
                  <a:ext uri="{FF2B5EF4-FFF2-40B4-BE49-F238E27FC236}">
                    <a16:creationId xmlns:a16="http://schemas.microsoft.com/office/drawing/2014/main" id="{04649A1C-FB75-4D81-A10A-670F77B8A1A5}"/>
                  </a:ext>
                </a:extLst>
              </p:cNvPr>
              <p:cNvSpPr/>
              <p:nvPr/>
            </p:nvSpPr>
            <p:spPr>
              <a:xfrm>
                <a:off x="9763760" y="433561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endParaRPr lang="en-US" dirty="0"/>
              </a:p>
            </p:txBody>
          </p:sp>
          <p:grpSp>
            <p:nvGrpSpPr>
              <p:cNvPr id="10140" name="Graphic 5032">
                <a:extLst>
                  <a:ext uri="{FF2B5EF4-FFF2-40B4-BE49-F238E27FC236}">
                    <a16:creationId xmlns:a16="http://schemas.microsoft.com/office/drawing/2014/main" id="{EE0E08AA-BF12-4EE4-809C-51705563B9C8}"/>
                  </a:ext>
                </a:extLst>
              </p:cNvPr>
              <p:cNvGrpSpPr/>
              <p:nvPr/>
            </p:nvGrpSpPr>
            <p:grpSpPr>
              <a:xfrm>
                <a:off x="2269109" y="1272753"/>
                <a:ext cx="8096504" cy="435737"/>
                <a:chOff x="2269109" y="1272753"/>
                <a:chExt cx="8096504" cy="435737"/>
              </a:xfrm>
              <a:solidFill>
                <a:srgbClr val="30558C"/>
              </a:solidFill>
            </p:grpSpPr>
            <p:sp>
              <p:nvSpPr>
                <p:cNvPr id="10141" name="Freeform 5035">
                  <a:extLst>
                    <a:ext uri="{FF2B5EF4-FFF2-40B4-BE49-F238E27FC236}">
                      <a16:creationId xmlns:a16="http://schemas.microsoft.com/office/drawing/2014/main" id="{92E68A89-2694-4BD3-A699-8C1D659B8E0D}"/>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42" name="Freeform 5036">
                  <a:extLst>
                    <a:ext uri="{FF2B5EF4-FFF2-40B4-BE49-F238E27FC236}">
                      <a16:creationId xmlns:a16="http://schemas.microsoft.com/office/drawing/2014/main" id="{DFBA92AD-80A3-4519-8AEC-FFF83D0C67A5}"/>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43" name="Freeform 5037">
                  <a:extLst>
                    <a:ext uri="{FF2B5EF4-FFF2-40B4-BE49-F238E27FC236}">
                      <a16:creationId xmlns:a16="http://schemas.microsoft.com/office/drawing/2014/main" id="{DEA45383-7058-4651-BB41-2E8734FA6F6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44" name="Freeform 5038">
                  <a:extLst>
                    <a:ext uri="{FF2B5EF4-FFF2-40B4-BE49-F238E27FC236}">
                      <a16:creationId xmlns:a16="http://schemas.microsoft.com/office/drawing/2014/main" id="{E0C2D855-F151-47B6-8624-18D6864D9667}"/>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45" name="Freeform 5039">
                  <a:extLst>
                    <a:ext uri="{FF2B5EF4-FFF2-40B4-BE49-F238E27FC236}">
                      <a16:creationId xmlns:a16="http://schemas.microsoft.com/office/drawing/2014/main" id="{68EE3CB3-F7EA-4CEC-BD5D-6C6C96E355CE}"/>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46" name="Freeform 5040">
                  <a:extLst>
                    <a:ext uri="{FF2B5EF4-FFF2-40B4-BE49-F238E27FC236}">
                      <a16:creationId xmlns:a16="http://schemas.microsoft.com/office/drawing/2014/main" id="{348AF615-6435-41CE-B3E9-0FE3581E2F7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47" name="Freeform 5041">
                  <a:extLst>
                    <a:ext uri="{FF2B5EF4-FFF2-40B4-BE49-F238E27FC236}">
                      <a16:creationId xmlns:a16="http://schemas.microsoft.com/office/drawing/2014/main" id="{2CDA4C28-D506-43E1-9FBE-BA84CAC2D5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48" name="Freeform 5042">
                  <a:extLst>
                    <a:ext uri="{FF2B5EF4-FFF2-40B4-BE49-F238E27FC236}">
                      <a16:creationId xmlns:a16="http://schemas.microsoft.com/office/drawing/2014/main" id="{42968983-272D-4385-8B06-714F6EE54C8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49" name="Freeform 5043">
                  <a:extLst>
                    <a:ext uri="{FF2B5EF4-FFF2-40B4-BE49-F238E27FC236}">
                      <a16:creationId xmlns:a16="http://schemas.microsoft.com/office/drawing/2014/main" id="{B7D35E8C-9736-4089-9F06-B6CACC655D3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50" name="Freeform 5044">
                  <a:extLst>
                    <a:ext uri="{FF2B5EF4-FFF2-40B4-BE49-F238E27FC236}">
                      <a16:creationId xmlns:a16="http://schemas.microsoft.com/office/drawing/2014/main" id="{01713A68-E56C-4E13-B01C-F21F31A6E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51" name="Freeform 5045">
                  <a:extLst>
                    <a:ext uri="{FF2B5EF4-FFF2-40B4-BE49-F238E27FC236}">
                      <a16:creationId xmlns:a16="http://schemas.microsoft.com/office/drawing/2014/main" id="{976D0106-2EA4-4698-9228-89377FC0E96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52" name="Freeform 5046">
                  <a:extLst>
                    <a:ext uri="{FF2B5EF4-FFF2-40B4-BE49-F238E27FC236}">
                      <a16:creationId xmlns:a16="http://schemas.microsoft.com/office/drawing/2014/main" id="{1B91777C-5AE6-45BF-892A-BE357562358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53" name="Freeform 5047">
                  <a:extLst>
                    <a:ext uri="{FF2B5EF4-FFF2-40B4-BE49-F238E27FC236}">
                      <a16:creationId xmlns:a16="http://schemas.microsoft.com/office/drawing/2014/main" id="{5FA0F732-BA41-4B5A-BEE8-13A3C1B2627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54" name="Freeform 5048">
                  <a:extLst>
                    <a:ext uri="{FF2B5EF4-FFF2-40B4-BE49-F238E27FC236}">
                      <a16:creationId xmlns:a16="http://schemas.microsoft.com/office/drawing/2014/main" id="{3B6A4BCD-C804-4563-8A68-77A26225C4C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55" name="Freeform 5049">
                  <a:extLst>
                    <a:ext uri="{FF2B5EF4-FFF2-40B4-BE49-F238E27FC236}">
                      <a16:creationId xmlns:a16="http://schemas.microsoft.com/office/drawing/2014/main" id="{14557E26-57B3-49E2-ABCE-941C35402DA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56" name="Freeform 5050">
                  <a:extLst>
                    <a:ext uri="{FF2B5EF4-FFF2-40B4-BE49-F238E27FC236}">
                      <a16:creationId xmlns:a16="http://schemas.microsoft.com/office/drawing/2014/main" id="{889B80D2-2AF2-43E1-A22F-334AE847B60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57" name="Freeform 5051">
                  <a:extLst>
                    <a:ext uri="{FF2B5EF4-FFF2-40B4-BE49-F238E27FC236}">
                      <a16:creationId xmlns:a16="http://schemas.microsoft.com/office/drawing/2014/main" id="{8B345DD2-D3DC-470D-B964-6952B8D41C4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58" name="Freeform 5052">
                  <a:extLst>
                    <a:ext uri="{FF2B5EF4-FFF2-40B4-BE49-F238E27FC236}">
                      <a16:creationId xmlns:a16="http://schemas.microsoft.com/office/drawing/2014/main" id="{A8E3803F-4C68-448A-9011-8DF14D7D943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59" name="Freeform 5053">
                  <a:extLst>
                    <a:ext uri="{FF2B5EF4-FFF2-40B4-BE49-F238E27FC236}">
                      <a16:creationId xmlns:a16="http://schemas.microsoft.com/office/drawing/2014/main" id="{64A20CF1-7B2D-48F4-8EE8-86538AEF156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60" name="Freeform 5054">
                  <a:extLst>
                    <a:ext uri="{FF2B5EF4-FFF2-40B4-BE49-F238E27FC236}">
                      <a16:creationId xmlns:a16="http://schemas.microsoft.com/office/drawing/2014/main" id="{5CE269A0-EBCF-4078-93DE-2F9C72981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61" name="Freeform 5055">
                  <a:extLst>
                    <a:ext uri="{FF2B5EF4-FFF2-40B4-BE49-F238E27FC236}">
                      <a16:creationId xmlns:a16="http://schemas.microsoft.com/office/drawing/2014/main" id="{E95902D6-A532-45AC-B5AD-112E40466772}"/>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62" name="Freeform 5056">
                  <a:extLst>
                    <a:ext uri="{FF2B5EF4-FFF2-40B4-BE49-F238E27FC236}">
                      <a16:creationId xmlns:a16="http://schemas.microsoft.com/office/drawing/2014/main" id="{07B0E609-9B92-456E-95D0-5F053958B0FC}"/>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63" name="Freeform 5057">
                  <a:extLst>
                    <a:ext uri="{FF2B5EF4-FFF2-40B4-BE49-F238E27FC236}">
                      <a16:creationId xmlns:a16="http://schemas.microsoft.com/office/drawing/2014/main" id="{FE9D246D-B57D-4219-A1F7-A15AAE46A0D8}"/>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64" name="Freeform 5058">
                  <a:extLst>
                    <a:ext uri="{FF2B5EF4-FFF2-40B4-BE49-F238E27FC236}">
                      <a16:creationId xmlns:a16="http://schemas.microsoft.com/office/drawing/2014/main" id="{CE20389E-0639-4A0F-B84A-5FA402C05FE9}"/>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65" name="Freeform 5059">
                  <a:extLst>
                    <a:ext uri="{FF2B5EF4-FFF2-40B4-BE49-F238E27FC236}">
                      <a16:creationId xmlns:a16="http://schemas.microsoft.com/office/drawing/2014/main" id="{76658486-8A54-47AD-8D4C-B58A92A8572A}"/>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66" name="Freeform 5060">
                  <a:extLst>
                    <a:ext uri="{FF2B5EF4-FFF2-40B4-BE49-F238E27FC236}">
                      <a16:creationId xmlns:a16="http://schemas.microsoft.com/office/drawing/2014/main" id="{BC120CE7-3900-4A04-A1A5-3893A2B7839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67" name="Freeform 5061">
                  <a:extLst>
                    <a:ext uri="{FF2B5EF4-FFF2-40B4-BE49-F238E27FC236}">
                      <a16:creationId xmlns:a16="http://schemas.microsoft.com/office/drawing/2014/main" id="{78D3B61F-AF78-4661-8171-D8A4A958BB9E}"/>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68" name="Freeform 5062">
                  <a:extLst>
                    <a:ext uri="{FF2B5EF4-FFF2-40B4-BE49-F238E27FC236}">
                      <a16:creationId xmlns:a16="http://schemas.microsoft.com/office/drawing/2014/main" id="{0CAE8C73-1F57-493D-AC0E-13DB71B8C72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69" name="Freeform 5063">
                  <a:extLst>
                    <a:ext uri="{FF2B5EF4-FFF2-40B4-BE49-F238E27FC236}">
                      <a16:creationId xmlns:a16="http://schemas.microsoft.com/office/drawing/2014/main" id="{7BBD52AD-88BD-406D-8D42-25630B4FE980}"/>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70" name="Freeform 5064">
                  <a:extLst>
                    <a:ext uri="{FF2B5EF4-FFF2-40B4-BE49-F238E27FC236}">
                      <a16:creationId xmlns:a16="http://schemas.microsoft.com/office/drawing/2014/main" id="{3B03E38E-9F2B-462A-87D6-3696EDF198D5}"/>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71" name="Freeform 5065">
                  <a:extLst>
                    <a:ext uri="{FF2B5EF4-FFF2-40B4-BE49-F238E27FC236}">
                      <a16:creationId xmlns:a16="http://schemas.microsoft.com/office/drawing/2014/main" id="{45A23A17-B3AE-4CC8-91BA-D9E8C75DA60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72" name="Freeform 5066">
                  <a:extLst>
                    <a:ext uri="{FF2B5EF4-FFF2-40B4-BE49-F238E27FC236}">
                      <a16:creationId xmlns:a16="http://schemas.microsoft.com/office/drawing/2014/main" id="{55D8219D-E804-4C01-9714-00E59C2A04F4}"/>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73" name="Freeform 5067">
                  <a:extLst>
                    <a:ext uri="{FF2B5EF4-FFF2-40B4-BE49-F238E27FC236}">
                      <a16:creationId xmlns:a16="http://schemas.microsoft.com/office/drawing/2014/main" id="{4AD5498C-ABE9-4901-BF2A-DEBB458C2B55}"/>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74" name="Freeform 5068">
                  <a:extLst>
                    <a:ext uri="{FF2B5EF4-FFF2-40B4-BE49-F238E27FC236}">
                      <a16:creationId xmlns:a16="http://schemas.microsoft.com/office/drawing/2014/main" id="{0296495B-383B-46BD-A475-DA002264AAFE}"/>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75" name="Freeform 5069">
                  <a:extLst>
                    <a:ext uri="{FF2B5EF4-FFF2-40B4-BE49-F238E27FC236}">
                      <a16:creationId xmlns:a16="http://schemas.microsoft.com/office/drawing/2014/main" id="{EB5F16BF-C0CC-42BB-BE7C-B34C311FB966}"/>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76" name="Freeform 5070">
                  <a:extLst>
                    <a:ext uri="{FF2B5EF4-FFF2-40B4-BE49-F238E27FC236}">
                      <a16:creationId xmlns:a16="http://schemas.microsoft.com/office/drawing/2014/main" id="{C6765225-E70C-45FB-87B4-FFE7C4ACBB5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77" name="Freeform 5071">
                  <a:extLst>
                    <a:ext uri="{FF2B5EF4-FFF2-40B4-BE49-F238E27FC236}">
                      <a16:creationId xmlns:a16="http://schemas.microsoft.com/office/drawing/2014/main" id="{3037FD98-1AF3-405D-854A-3F8523AC28C8}"/>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78" name="Freeform 5072">
                  <a:extLst>
                    <a:ext uri="{FF2B5EF4-FFF2-40B4-BE49-F238E27FC236}">
                      <a16:creationId xmlns:a16="http://schemas.microsoft.com/office/drawing/2014/main" id="{0DAF153E-D4F0-403E-9940-1659D86A6E3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79" name="Freeform 5073">
                  <a:extLst>
                    <a:ext uri="{FF2B5EF4-FFF2-40B4-BE49-F238E27FC236}">
                      <a16:creationId xmlns:a16="http://schemas.microsoft.com/office/drawing/2014/main" id="{D85B13FE-F622-40E2-911B-C65FE79C6A26}"/>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80" name="Freeform 5074">
                  <a:extLst>
                    <a:ext uri="{FF2B5EF4-FFF2-40B4-BE49-F238E27FC236}">
                      <a16:creationId xmlns:a16="http://schemas.microsoft.com/office/drawing/2014/main" id="{8B6DCC5C-D690-455C-8868-3D61FFCD08D9}"/>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81" name="Freeform 5075">
                  <a:extLst>
                    <a:ext uri="{FF2B5EF4-FFF2-40B4-BE49-F238E27FC236}">
                      <a16:creationId xmlns:a16="http://schemas.microsoft.com/office/drawing/2014/main" id="{2E036190-8E0B-44AB-882A-A40E98E2EC23}"/>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82" name="Freeform 5076">
                  <a:extLst>
                    <a:ext uri="{FF2B5EF4-FFF2-40B4-BE49-F238E27FC236}">
                      <a16:creationId xmlns:a16="http://schemas.microsoft.com/office/drawing/2014/main" id="{A7932D3D-E0C1-403A-AB9F-A532ACB8DDF4}"/>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83" name="Freeform 5077">
                  <a:extLst>
                    <a:ext uri="{FF2B5EF4-FFF2-40B4-BE49-F238E27FC236}">
                      <a16:creationId xmlns:a16="http://schemas.microsoft.com/office/drawing/2014/main" id="{6A147A00-8113-499F-8E9A-75AD70086F35}"/>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84" name="Freeform 5078">
                  <a:extLst>
                    <a:ext uri="{FF2B5EF4-FFF2-40B4-BE49-F238E27FC236}">
                      <a16:creationId xmlns:a16="http://schemas.microsoft.com/office/drawing/2014/main" id="{58649010-D858-4D6A-BD7D-EE1E10046F3C}"/>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85" name="Freeform 5079">
                  <a:extLst>
                    <a:ext uri="{FF2B5EF4-FFF2-40B4-BE49-F238E27FC236}">
                      <a16:creationId xmlns:a16="http://schemas.microsoft.com/office/drawing/2014/main" id="{DB70A152-BEF0-415B-99BE-5E097E7B664C}"/>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86" name="Freeform 5080">
                  <a:extLst>
                    <a:ext uri="{FF2B5EF4-FFF2-40B4-BE49-F238E27FC236}">
                      <a16:creationId xmlns:a16="http://schemas.microsoft.com/office/drawing/2014/main" id="{A66832C1-B88E-4ED9-8D3C-18494740EA9B}"/>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87" name="Freeform 5081">
                  <a:extLst>
                    <a:ext uri="{FF2B5EF4-FFF2-40B4-BE49-F238E27FC236}">
                      <a16:creationId xmlns:a16="http://schemas.microsoft.com/office/drawing/2014/main" id="{F334DFBF-90E8-464E-80A2-35A37C2D1FC7}"/>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88" name="Freeform 5082">
                  <a:extLst>
                    <a:ext uri="{FF2B5EF4-FFF2-40B4-BE49-F238E27FC236}">
                      <a16:creationId xmlns:a16="http://schemas.microsoft.com/office/drawing/2014/main" id="{5C61A4B3-02AC-4D6D-8BD3-03983AD3C1BB}"/>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89" name="Freeform 5083">
                  <a:extLst>
                    <a:ext uri="{FF2B5EF4-FFF2-40B4-BE49-F238E27FC236}">
                      <a16:creationId xmlns:a16="http://schemas.microsoft.com/office/drawing/2014/main" id="{55E3048A-CB6C-4A82-AA15-5CB7FD3AE249}"/>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90" name="Freeform 5084">
                  <a:extLst>
                    <a:ext uri="{FF2B5EF4-FFF2-40B4-BE49-F238E27FC236}">
                      <a16:creationId xmlns:a16="http://schemas.microsoft.com/office/drawing/2014/main" id="{89AB1BD4-93CC-4AAB-A3EA-84E2DBE0F93B}"/>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91" name="Freeform 5085">
                  <a:extLst>
                    <a:ext uri="{FF2B5EF4-FFF2-40B4-BE49-F238E27FC236}">
                      <a16:creationId xmlns:a16="http://schemas.microsoft.com/office/drawing/2014/main" id="{467095A4-F82B-490B-A4E2-6F1EA34C8669}"/>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92" name="Freeform 5086">
                  <a:extLst>
                    <a:ext uri="{FF2B5EF4-FFF2-40B4-BE49-F238E27FC236}">
                      <a16:creationId xmlns:a16="http://schemas.microsoft.com/office/drawing/2014/main" id="{25896870-14E5-44E4-8229-D1DCAF1E547E}"/>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93" name="Freeform 5087">
                  <a:extLst>
                    <a:ext uri="{FF2B5EF4-FFF2-40B4-BE49-F238E27FC236}">
                      <a16:creationId xmlns:a16="http://schemas.microsoft.com/office/drawing/2014/main" id="{49A643CE-85EF-4CB5-B44B-D2648FDC3D43}"/>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94" name="Freeform 5088">
                  <a:extLst>
                    <a:ext uri="{FF2B5EF4-FFF2-40B4-BE49-F238E27FC236}">
                      <a16:creationId xmlns:a16="http://schemas.microsoft.com/office/drawing/2014/main" id="{8D320575-DA7D-4192-86CA-745C088D27B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95" name="Freeform 5089">
                  <a:extLst>
                    <a:ext uri="{FF2B5EF4-FFF2-40B4-BE49-F238E27FC236}">
                      <a16:creationId xmlns:a16="http://schemas.microsoft.com/office/drawing/2014/main" id="{AB5A4390-43EA-49FB-8BAC-7B11ECD30C1B}"/>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96" name="Freeform 5090">
                  <a:extLst>
                    <a:ext uri="{FF2B5EF4-FFF2-40B4-BE49-F238E27FC236}">
                      <a16:creationId xmlns:a16="http://schemas.microsoft.com/office/drawing/2014/main" id="{5342B827-1485-4EF9-9CEE-ED7F50EEAFEB}"/>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97" name="Freeform 5091">
                  <a:extLst>
                    <a:ext uri="{FF2B5EF4-FFF2-40B4-BE49-F238E27FC236}">
                      <a16:creationId xmlns:a16="http://schemas.microsoft.com/office/drawing/2014/main" id="{37A79016-1C6B-4B99-BF3D-51667F64EFE3}"/>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198" name="Freeform 5092">
                  <a:extLst>
                    <a:ext uri="{FF2B5EF4-FFF2-40B4-BE49-F238E27FC236}">
                      <a16:creationId xmlns:a16="http://schemas.microsoft.com/office/drawing/2014/main" id="{8C9A2C56-5876-4997-8523-6A69F2F629F9}"/>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199" name="Freeform 5093">
                  <a:extLst>
                    <a:ext uri="{FF2B5EF4-FFF2-40B4-BE49-F238E27FC236}">
                      <a16:creationId xmlns:a16="http://schemas.microsoft.com/office/drawing/2014/main" id="{0AE3BC3B-C42E-4821-A92F-CDC8C4A6C7F6}"/>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00" name="Freeform 5094">
                  <a:extLst>
                    <a:ext uri="{FF2B5EF4-FFF2-40B4-BE49-F238E27FC236}">
                      <a16:creationId xmlns:a16="http://schemas.microsoft.com/office/drawing/2014/main" id="{37A562B8-4500-4AD2-98B7-A7648389881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01" name="Freeform 5095">
                  <a:extLst>
                    <a:ext uri="{FF2B5EF4-FFF2-40B4-BE49-F238E27FC236}">
                      <a16:creationId xmlns:a16="http://schemas.microsoft.com/office/drawing/2014/main" id="{595F67A0-C5BF-4257-A6A2-3F7C35DB856D}"/>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02" name="Freeform 5096">
                  <a:extLst>
                    <a:ext uri="{FF2B5EF4-FFF2-40B4-BE49-F238E27FC236}">
                      <a16:creationId xmlns:a16="http://schemas.microsoft.com/office/drawing/2014/main" id="{C7F8C8DF-14DE-4CC3-A205-DE836A8FD55A}"/>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03" name="Freeform 5097">
                  <a:extLst>
                    <a:ext uri="{FF2B5EF4-FFF2-40B4-BE49-F238E27FC236}">
                      <a16:creationId xmlns:a16="http://schemas.microsoft.com/office/drawing/2014/main" id="{66647DFB-4A7E-4739-A7EC-E146ADE4AF85}"/>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04" name="Freeform 5098">
                  <a:extLst>
                    <a:ext uri="{FF2B5EF4-FFF2-40B4-BE49-F238E27FC236}">
                      <a16:creationId xmlns:a16="http://schemas.microsoft.com/office/drawing/2014/main" id="{4DE26B43-C903-4779-AE96-D13B5AA8AA08}"/>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05" name="Freeform 5099">
                  <a:extLst>
                    <a:ext uri="{FF2B5EF4-FFF2-40B4-BE49-F238E27FC236}">
                      <a16:creationId xmlns:a16="http://schemas.microsoft.com/office/drawing/2014/main" id="{54208798-6099-4865-9B12-33A9E97372F5}"/>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06" name="Freeform 5100">
                  <a:extLst>
                    <a:ext uri="{FF2B5EF4-FFF2-40B4-BE49-F238E27FC236}">
                      <a16:creationId xmlns:a16="http://schemas.microsoft.com/office/drawing/2014/main" id="{406F8E5A-A811-4600-8119-5441B93A2D74}"/>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07" name="Freeform 5101">
                  <a:extLst>
                    <a:ext uri="{FF2B5EF4-FFF2-40B4-BE49-F238E27FC236}">
                      <a16:creationId xmlns:a16="http://schemas.microsoft.com/office/drawing/2014/main" id="{163A337B-6807-4700-A2AB-3B1B73EFD72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08" name="Freeform 5102">
                  <a:extLst>
                    <a:ext uri="{FF2B5EF4-FFF2-40B4-BE49-F238E27FC236}">
                      <a16:creationId xmlns:a16="http://schemas.microsoft.com/office/drawing/2014/main" id="{D71D0FFF-5127-45DE-8E7B-982963A955F7}"/>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09" name="Freeform 5103">
                  <a:extLst>
                    <a:ext uri="{FF2B5EF4-FFF2-40B4-BE49-F238E27FC236}">
                      <a16:creationId xmlns:a16="http://schemas.microsoft.com/office/drawing/2014/main" id="{F7183513-2085-4B33-8640-9ADC7A694E1A}"/>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10" name="Freeform 5104">
                  <a:extLst>
                    <a:ext uri="{FF2B5EF4-FFF2-40B4-BE49-F238E27FC236}">
                      <a16:creationId xmlns:a16="http://schemas.microsoft.com/office/drawing/2014/main" id="{F43315E5-7D51-4202-BB0C-DF60035F172C}"/>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11" name="Freeform 5105">
                  <a:extLst>
                    <a:ext uri="{FF2B5EF4-FFF2-40B4-BE49-F238E27FC236}">
                      <a16:creationId xmlns:a16="http://schemas.microsoft.com/office/drawing/2014/main" id="{E8A2100B-461F-478D-917E-6D7456EDBBA2}"/>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12" name="Freeform 5106">
                  <a:extLst>
                    <a:ext uri="{FF2B5EF4-FFF2-40B4-BE49-F238E27FC236}">
                      <a16:creationId xmlns:a16="http://schemas.microsoft.com/office/drawing/2014/main" id="{5A06ED23-B6C9-40FB-97DB-E5F2B399233E}"/>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13" name="Freeform 5107">
                  <a:extLst>
                    <a:ext uri="{FF2B5EF4-FFF2-40B4-BE49-F238E27FC236}">
                      <a16:creationId xmlns:a16="http://schemas.microsoft.com/office/drawing/2014/main" id="{515055CA-AB45-45F7-9B98-1B0EFBE6D76F}"/>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14" name="Freeform 5108">
                  <a:extLst>
                    <a:ext uri="{FF2B5EF4-FFF2-40B4-BE49-F238E27FC236}">
                      <a16:creationId xmlns:a16="http://schemas.microsoft.com/office/drawing/2014/main" id="{4DF30205-28BC-4C7E-8741-EE2689FAF7A8}"/>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15" name="Freeform 5109">
                  <a:extLst>
                    <a:ext uri="{FF2B5EF4-FFF2-40B4-BE49-F238E27FC236}">
                      <a16:creationId xmlns:a16="http://schemas.microsoft.com/office/drawing/2014/main" id="{71486A88-A16A-4BD2-BA59-43F5D3616BB8}"/>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16" name="Freeform 5110">
                  <a:extLst>
                    <a:ext uri="{FF2B5EF4-FFF2-40B4-BE49-F238E27FC236}">
                      <a16:creationId xmlns:a16="http://schemas.microsoft.com/office/drawing/2014/main" id="{510AEEEC-D921-4DE3-B277-8E6C1DEC92EC}"/>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17" name="Freeform 5111">
                  <a:extLst>
                    <a:ext uri="{FF2B5EF4-FFF2-40B4-BE49-F238E27FC236}">
                      <a16:creationId xmlns:a16="http://schemas.microsoft.com/office/drawing/2014/main" id="{F40DF429-3379-4075-8A7C-B47EEF1E6E5D}"/>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18" name="Freeform 5112">
                  <a:extLst>
                    <a:ext uri="{FF2B5EF4-FFF2-40B4-BE49-F238E27FC236}">
                      <a16:creationId xmlns:a16="http://schemas.microsoft.com/office/drawing/2014/main" id="{75AC64F8-0C0E-48C6-B9E6-BBD1595D575E}"/>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19" name="Freeform 5113">
                  <a:extLst>
                    <a:ext uri="{FF2B5EF4-FFF2-40B4-BE49-F238E27FC236}">
                      <a16:creationId xmlns:a16="http://schemas.microsoft.com/office/drawing/2014/main" id="{08E350A3-57F7-4C1B-A9C8-18EC3B5077AD}"/>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20" name="Freeform 5114">
                  <a:extLst>
                    <a:ext uri="{FF2B5EF4-FFF2-40B4-BE49-F238E27FC236}">
                      <a16:creationId xmlns:a16="http://schemas.microsoft.com/office/drawing/2014/main" id="{CE112DA4-71F6-412B-B555-343DDE628BCF}"/>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21" name="Freeform 5115">
                  <a:extLst>
                    <a:ext uri="{FF2B5EF4-FFF2-40B4-BE49-F238E27FC236}">
                      <a16:creationId xmlns:a16="http://schemas.microsoft.com/office/drawing/2014/main" id="{BA94C93E-1A66-4B1F-B193-A93A5F5B4ED2}"/>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22" name="Freeform 5116">
                  <a:extLst>
                    <a:ext uri="{FF2B5EF4-FFF2-40B4-BE49-F238E27FC236}">
                      <a16:creationId xmlns:a16="http://schemas.microsoft.com/office/drawing/2014/main" id="{41F82AD8-8C36-486E-B013-8494994249D6}"/>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23" name="Freeform 5117">
                  <a:extLst>
                    <a:ext uri="{FF2B5EF4-FFF2-40B4-BE49-F238E27FC236}">
                      <a16:creationId xmlns:a16="http://schemas.microsoft.com/office/drawing/2014/main" id="{BF2438A1-13AB-452A-8C94-27AD662EC13A}"/>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24" name="Freeform 5118">
                  <a:extLst>
                    <a:ext uri="{FF2B5EF4-FFF2-40B4-BE49-F238E27FC236}">
                      <a16:creationId xmlns:a16="http://schemas.microsoft.com/office/drawing/2014/main" id="{A1A42A1C-FF1E-41F2-9BFE-5B634A89C5A7}"/>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25" name="Freeform 5119">
                  <a:extLst>
                    <a:ext uri="{FF2B5EF4-FFF2-40B4-BE49-F238E27FC236}">
                      <a16:creationId xmlns:a16="http://schemas.microsoft.com/office/drawing/2014/main" id="{D1A03BEF-94C1-475C-AD18-0481D46AAC4C}"/>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26" name="Freeform 5120">
                  <a:extLst>
                    <a:ext uri="{FF2B5EF4-FFF2-40B4-BE49-F238E27FC236}">
                      <a16:creationId xmlns:a16="http://schemas.microsoft.com/office/drawing/2014/main" id="{B6122BB1-D698-49E5-A1AD-140C90EA144C}"/>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27" name="Freeform 5121">
                  <a:extLst>
                    <a:ext uri="{FF2B5EF4-FFF2-40B4-BE49-F238E27FC236}">
                      <a16:creationId xmlns:a16="http://schemas.microsoft.com/office/drawing/2014/main" id="{D84AABA7-A71B-46D1-BD89-67F024019380}"/>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28" name="Freeform 5122">
                  <a:extLst>
                    <a:ext uri="{FF2B5EF4-FFF2-40B4-BE49-F238E27FC236}">
                      <a16:creationId xmlns:a16="http://schemas.microsoft.com/office/drawing/2014/main" id="{B946F9B0-8A15-4163-A9FA-079E9B3DEAA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29" name="Freeform 5123">
                  <a:extLst>
                    <a:ext uri="{FF2B5EF4-FFF2-40B4-BE49-F238E27FC236}">
                      <a16:creationId xmlns:a16="http://schemas.microsoft.com/office/drawing/2014/main" id="{C27B4319-B12E-4E42-A1DC-97CCF2BF210E}"/>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30" name="Freeform 5124">
                  <a:extLst>
                    <a:ext uri="{FF2B5EF4-FFF2-40B4-BE49-F238E27FC236}">
                      <a16:creationId xmlns:a16="http://schemas.microsoft.com/office/drawing/2014/main" id="{09DFB3C6-849F-46FD-A667-83409861B30F}"/>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31" name="Freeform 5125">
                  <a:extLst>
                    <a:ext uri="{FF2B5EF4-FFF2-40B4-BE49-F238E27FC236}">
                      <a16:creationId xmlns:a16="http://schemas.microsoft.com/office/drawing/2014/main" id="{91DB4E92-410B-47F2-B460-9632D5E9F8F3}"/>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32" name="Freeform 5126">
                  <a:extLst>
                    <a:ext uri="{FF2B5EF4-FFF2-40B4-BE49-F238E27FC236}">
                      <a16:creationId xmlns:a16="http://schemas.microsoft.com/office/drawing/2014/main" id="{7044C9AE-2D7A-4DE4-8519-8237D4258E96}"/>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33" name="Freeform 5127">
                  <a:extLst>
                    <a:ext uri="{FF2B5EF4-FFF2-40B4-BE49-F238E27FC236}">
                      <a16:creationId xmlns:a16="http://schemas.microsoft.com/office/drawing/2014/main" id="{D652A9F7-E2BC-4C35-B6BC-6A84E5269D14}"/>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34" name="Freeform 5128">
                  <a:extLst>
                    <a:ext uri="{FF2B5EF4-FFF2-40B4-BE49-F238E27FC236}">
                      <a16:creationId xmlns:a16="http://schemas.microsoft.com/office/drawing/2014/main" id="{373CB74C-003A-40D4-8EFD-D6D8685F7550}"/>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35" name="Freeform 5129">
                  <a:extLst>
                    <a:ext uri="{FF2B5EF4-FFF2-40B4-BE49-F238E27FC236}">
                      <a16:creationId xmlns:a16="http://schemas.microsoft.com/office/drawing/2014/main" id="{21FA6518-D4CA-467E-AEC5-3EC213114A0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36" name="Freeform 5130">
                  <a:extLst>
                    <a:ext uri="{FF2B5EF4-FFF2-40B4-BE49-F238E27FC236}">
                      <a16:creationId xmlns:a16="http://schemas.microsoft.com/office/drawing/2014/main" id="{89FCE65C-6F0C-4305-8AD9-596A3730A6BA}"/>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37" name="Freeform 5131">
                  <a:extLst>
                    <a:ext uri="{FF2B5EF4-FFF2-40B4-BE49-F238E27FC236}">
                      <a16:creationId xmlns:a16="http://schemas.microsoft.com/office/drawing/2014/main" id="{D63F2366-FF2B-41F1-86F6-A9E4767EBA52}"/>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38" name="Freeform 5132">
                  <a:extLst>
                    <a:ext uri="{FF2B5EF4-FFF2-40B4-BE49-F238E27FC236}">
                      <a16:creationId xmlns:a16="http://schemas.microsoft.com/office/drawing/2014/main" id="{6595E03E-3C80-4550-9303-9D2882F635FC}"/>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39" name="Freeform 5133">
                  <a:extLst>
                    <a:ext uri="{FF2B5EF4-FFF2-40B4-BE49-F238E27FC236}">
                      <a16:creationId xmlns:a16="http://schemas.microsoft.com/office/drawing/2014/main" id="{138B109A-D154-4A27-A369-CEA0DA04BFDC}"/>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40" name="Freeform 5134">
                  <a:extLst>
                    <a:ext uri="{FF2B5EF4-FFF2-40B4-BE49-F238E27FC236}">
                      <a16:creationId xmlns:a16="http://schemas.microsoft.com/office/drawing/2014/main" id="{BFBE7C11-C52B-467B-82D4-12A9BE8EB77E}"/>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41" name="Freeform 5135">
                  <a:extLst>
                    <a:ext uri="{FF2B5EF4-FFF2-40B4-BE49-F238E27FC236}">
                      <a16:creationId xmlns:a16="http://schemas.microsoft.com/office/drawing/2014/main" id="{3CFF9028-A244-4ADA-9B12-E4B6F4D216E1}"/>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42" name="Freeform 5136">
                  <a:extLst>
                    <a:ext uri="{FF2B5EF4-FFF2-40B4-BE49-F238E27FC236}">
                      <a16:creationId xmlns:a16="http://schemas.microsoft.com/office/drawing/2014/main" id="{A898BAEA-0DD0-49EA-AA7B-808CB0176DE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43" name="Freeform 5137">
                  <a:extLst>
                    <a:ext uri="{FF2B5EF4-FFF2-40B4-BE49-F238E27FC236}">
                      <a16:creationId xmlns:a16="http://schemas.microsoft.com/office/drawing/2014/main" id="{44974450-26E7-49EE-9FCB-862B75BB236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44" name="Freeform 5138">
                  <a:extLst>
                    <a:ext uri="{FF2B5EF4-FFF2-40B4-BE49-F238E27FC236}">
                      <a16:creationId xmlns:a16="http://schemas.microsoft.com/office/drawing/2014/main" id="{58C08DF1-EF5A-4BC6-8306-EE859E75248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45" name="Freeform 5139">
                  <a:extLst>
                    <a:ext uri="{FF2B5EF4-FFF2-40B4-BE49-F238E27FC236}">
                      <a16:creationId xmlns:a16="http://schemas.microsoft.com/office/drawing/2014/main" id="{1D314CF8-2826-4685-A2E3-C3F9234489DD}"/>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46" name="Freeform 5140">
                  <a:extLst>
                    <a:ext uri="{FF2B5EF4-FFF2-40B4-BE49-F238E27FC236}">
                      <a16:creationId xmlns:a16="http://schemas.microsoft.com/office/drawing/2014/main" id="{99671CD1-22DB-462C-BF40-AE29626CEE64}"/>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47" name="Freeform 5141">
                  <a:extLst>
                    <a:ext uri="{FF2B5EF4-FFF2-40B4-BE49-F238E27FC236}">
                      <a16:creationId xmlns:a16="http://schemas.microsoft.com/office/drawing/2014/main" id="{3A6C2333-0A1E-48B9-8D1B-B3381B456E4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48" name="Freeform 5142">
                  <a:extLst>
                    <a:ext uri="{FF2B5EF4-FFF2-40B4-BE49-F238E27FC236}">
                      <a16:creationId xmlns:a16="http://schemas.microsoft.com/office/drawing/2014/main" id="{C5F9CA16-5C77-4DB0-A6C3-05D6F4AAEFF3}"/>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49" name="Freeform 5143">
                  <a:extLst>
                    <a:ext uri="{FF2B5EF4-FFF2-40B4-BE49-F238E27FC236}">
                      <a16:creationId xmlns:a16="http://schemas.microsoft.com/office/drawing/2014/main" id="{CA61DD7E-1B55-46A0-84BA-0A3E75D61B80}"/>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50" name="Freeform 5144">
                  <a:extLst>
                    <a:ext uri="{FF2B5EF4-FFF2-40B4-BE49-F238E27FC236}">
                      <a16:creationId xmlns:a16="http://schemas.microsoft.com/office/drawing/2014/main" id="{AACE51D6-B212-48E7-A850-0AA17F6CFC49}"/>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51" name="Freeform 5145">
                  <a:extLst>
                    <a:ext uri="{FF2B5EF4-FFF2-40B4-BE49-F238E27FC236}">
                      <a16:creationId xmlns:a16="http://schemas.microsoft.com/office/drawing/2014/main" id="{64D928F1-C2D1-4232-B514-0E71ECEDCEBD}"/>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52" name="Freeform 5146">
                  <a:extLst>
                    <a:ext uri="{FF2B5EF4-FFF2-40B4-BE49-F238E27FC236}">
                      <a16:creationId xmlns:a16="http://schemas.microsoft.com/office/drawing/2014/main" id="{AE90DA79-F380-4202-9D82-D19F0A689F75}"/>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53" name="Freeform 5147">
                  <a:extLst>
                    <a:ext uri="{FF2B5EF4-FFF2-40B4-BE49-F238E27FC236}">
                      <a16:creationId xmlns:a16="http://schemas.microsoft.com/office/drawing/2014/main" id="{9AA2EF09-DDFF-4507-9D06-CE93DE4B96DD}"/>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54" name="Freeform 5148">
                  <a:extLst>
                    <a:ext uri="{FF2B5EF4-FFF2-40B4-BE49-F238E27FC236}">
                      <a16:creationId xmlns:a16="http://schemas.microsoft.com/office/drawing/2014/main" id="{DC5FD075-F204-48DA-A0A3-5B08E83A9C47}"/>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55" name="Freeform 5149">
                  <a:extLst>
                    <a:ext uri="{FF2B5EF4-FFF2-40B4-BE49-F238E27FC236}">
                      <a16:creationId xmlns:a16="http://schemas.microsoft.com/office/drawing/2014/main" id="{EC447B4A-11D5-4A01-A4D4-F45526FBEBB7}"/>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56" name="Freeform 5150">
                  <a:extLst>
                    <a:ext uri="{FF2B5EF4-FFF2-40B4-BE49-F238E27FC236}">
                      <a16:creationId xmlns:a16="http://schemas.microsoft.com/office/drawing/2014/main" id="{79B2D16A-D520-4420-8B86-528834616FE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57" name="Freeform 5151">
                  <a:extLst>
                    <a:ext uri="{FF2B5EF4-FFF2-40B4-BE49-F238E27FC236}">
                      <a16:creationId xmlns:a16="http://schemas.microsoft.com/office/drawing/2014/main" id="{523BA88F-8E0F-4D3D-B2F2-CB08A337D6CD}"/>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58" name="Freeform 5152">
                  <a:extLst>
                    <a:ext uri="{FF2B5EF4-FFF2-40B4-BE49-F238E27FC236}">
                      <a16:creationId xmlns:a16="http://schemas.microsoft.com/office/drawing/2014/main" id="{612E5E07-327A-49A1-95F1-72EB34A843ED}"/>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59" name="Freeform 5153">
                  <a:extLst>
                    <a:ext uri="{FF2B5EF4-FFF2-40B4-BE49-F238E27FC236}">
                      <a16:creationId xmlns:a16="http://schemas.microsoft.com/office/drawing/2014/main" id="{830F7783-4168-449A-BC9D-2B8A827BE07E}"/>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60" name="Freeform 5154">
                  <a:extLst>
                    <a:ext uri="{FF2B5EF4-FFF2-40B4-BE49-F238E27FC236}">
                      <a16:creationId xmlns:a16="http://schemas.microsoft.com/office/drawing/2014/main" id="{161F5044-1FC3-46D4-B083-E6336885B3A5}"/>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61" name="Freeform 5155">
                  <a:extLst>
                    <a:ext uri="{FF2B5EF4-FFF2-40B4-BE49-F238E27FC236}">
                      <a16:creationId xmlns:a16="http://schemas.microsoft.com/office/drawing/2014/main" id="{1E046DD0-429A-4DDF-9C3D-2800852BD8C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62" name="Freeform 5156">
                  <a:extLst>
                    <a:ext uri="{FF2B5EF4-FFF2-40B4-BE49-F238E27FC236}">
                      <a16:creationId xmlns:a16="http://schemas.microsoft.com/office/drawing/2014/main" id="{013BC90D-FBFB-4C80-BA07-42BE8CB93C2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63" name="Freeform 5157">
                  <a:extLst>
                    <a:ext uri="{FF2B5EF4-FFF2-40B4-BE49-F238E27FC236}">
                      <a16:creationId xmlns:a16="http://schemas.microsoft.com/office/drawing/2014/main" id="{D6E99863-1F2F-4608-BF5A-F8EEF242844A}"/>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64" name="Freeform 5158">
                  <a:extLst>
                    <a:ext uri="{FF2B5EF4-FFF2-40B4-BE49-F238E27FC236}">
                      <a16:creationId xmlns:a16="http://schemas.microsoft.com/office/drawing/2014/main" id="{01563A22-2D5E-4F77-9E8A-ACD2BB09288A}"/>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65" name="Freeform 5159">
                  <a:extLst>
                    <a:ext uri="{FF2B5EF4-FFF2-40B4-BE49-F238E27FC236}">
                      <a16:creationId xmlns:a16="http://schemas.microsoft.com/office/drawing/2014/main" id="{1EC9AE42-D337-447E-A9FB-9446408A10BC}"/>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66" name="Freeform 5160">
                  <a:extLst>
                    <a:ext uri="{FF2B5EF4-FFF2-40B4-BE49-F238E27FC236}">
                      <a16:creationId xmlns:a16="http://schemas.microsoft.com/office/drawing/2014/main" id="{5DB0BE64-9450-4E25-B802-0248B06AE991}"/>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67" name="Freeform 5161">
                  <a:extLst>
                    <a:ext uri="{FF2B5EF4-FFF2-40B4-BE49-F238E27FC236}">
                      <a16:creationId xmlns:a16="http://schemas.microsoft.com/office/drawing/2014/main" id="{6628C223-C573-439B-84AE-6E2F08441A80}"/>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68" name="Freeform 5162">
                  <a:extLst>
                    <a:ext uri="{FF2B5EF4-FFF2-40B4-BE49-F238E27FC236}">
                      <a16:creationId xmlns:a16="http://schemas.microsoft.com/office/drawing/2014/main" id="{C7A7B972-905A-4C84-AEAD-AB72D5FEC697}"/>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69" name="Freeform 5163">
                  <a:extLst>
                    <a:ext uri="{FF2B5EF4-FFF2-40B4-BE49-F238E27FC236}">
                      <a16:creationId xmlns:a16="http://schemas.microsoft.com/office/drawing/2014/main" id="{E90AE9A3-21A7-450E-BB46-D8EA0DEDB1B1}"/>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70" name="Freeform 5164">
                  <a:extLst>
                    <a:ext uri="{FF2B5EF4-FFF2-40B4-BE49-F238E27FC236}">
                      <a16:creationId xmlns:a16="http://schemas.microsoft.com/office/drawing/2014/main" id="{BB9243EA-8C65-4C03-BA88-0243D214CB7B}"/>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71" name="Freeform 5165">
                  <a:extLst>
                    <a:ext uri="{FF2B5EF4-FFF2-40B4-BE49-F238E27FC236}">
                      <a16:creationId xmlns:a16="http://schemas.microsoft.com/office/drawing/2014/main" id="{1B02C262-1DB3-4DF9-8FE8-436B8F90CC72}"/>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72" name="Freeform 5166">
                  <a:extLst>
                    <a:ext uri="{FF2B5EF4-FFF2-40B4-BE49-F238E27FC236}">
                      <a16:creationId xmlns:a16="http://schemas.microsoft.com/office/drawing/2014/main" id="{91392428-83F3-48B2-8287-3C17C909D467}"/>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73" name="Freeform 5167">
                  <a:extLst>
                    <a:ext uri="{FF2B5EF4-FFF2-40B4-BE49-F238E27FC236}">
                      <a16:creationId xmlns:a16="http://schemas.microsoft.com/office/drawing/2014/main" id="{3A8DFEFD-1C73-4131-A939-7FF6944DE9EC}"/>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74" name="Freeform 5168">
                  <a:extLst>
                    <a:ext uri="{FF2B5EF4-FFF2-40B4-BE49-F238E27FC236}">
                      <a16:creationId xmlns:a16="http://schemas.microsoft.com/office/drawing/2014/main" id="{70A0FA2E-8E4A-4770-BEED-C543B4CF6539}"/>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75" name="Freeform 5169">
                  <a:extLst>
                    <a:ext uri="{FF2B5EF4-FFF2-40B4-BE49-F238E27FC236}">
                      <a16:creationId xmlns:a16="http://schemas.microsoft.com/office/drawing/2014/main" id="{ECA94951-BABF-4A8A-956B-D7D75B4BCE9E}"/>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76" name="Freeform 5170">
                  <a:extLst>
                    <a:ext uri="{FF2B5EF4-FFF2-40B4-BE49-F238E27FC236}">
                      <a16:creationId xmlns:a16="http://schemas.microsoft.com/office/drawing/2014/main" id="{9C311ECE-09E6-4DFA-9757-E135105D2960}"/>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77" name="Freeform 5171">
                  <a:extLst>
                    <a:ext uri="{FF2B5EF4-FFF2-40B4-BE49-F238E27FC236}">
                      <a16:creationId xmlns:a16="http://schemas.microsoft.com/office/drawing/2014/main" id="{FFAD6694-41BA-40CB-808F-28D67FAF7829}"/>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78" name="Freeform 5172">
                  <a:extLst>
                    <a:ext uri="{FF2B5EF4-FFF2-40B4-BE49-F238E27FC236}">
                      <a16:creationId xmlns:a16="http://schemas.microsoft.com/office/drawing/2014/main" id="{6AF339C5-C292-4428-A51A-B720515F2331}"/>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79" name="Freeform 5173">
                  <a:extLst>
                    <a:ext uri="{FF2B5EF4-FFF2-40B4-BE49-F238E27FC236}">
                      <a16:creationId xmlns:a16="http://schemas.microsoft.com/office/drawing/2014/main" id="{5236120C-9928-42B9-8BAA-7D3B81BF0717}"/>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80" name="Freeform 5174">
                  <a:extLst>
                    <a:ext uri="{FF2B5EF4-FFF2-40B4-BE49-F238E27FC236}">
                      <a16:creationId xmlns:a16="http://schemas.microsoft.com/office/drawing/2014/main" id="{7B0A9293-511D-4B28-9481-704E8CDD7D1E}"/>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81" name="Freeform 5175">
                  <a:extLst>
                    <a:ext uri="{FF2B5EF4-FFF2-40B4-BE49-F238E27FC236}">
                      <a16:creationId xmlns:a16="http://schemas.microsoft.com/office/drawing/2014/main" id="{A4E8DC99-2D33-4147-B793-B4DA3CA888AE}"/>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82" name="Freeform 5176">
                  <a:extLst>
                    <a:ext uri="{FF2B5EF4-FFF2-40B4-BE49-F238E27FC236}">
                      <a16:creationId xmlns:a16="http://schemas.microsoft.com/office/drawing/2014/main" id="{BC55752A-2865-4750-A8A5-2CE8CEEC08D0}"/>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83" name="Freeform 5177">
                  <a:extLst>
                    <a:ext uri="{FF2B5EF4-FFF2-40B4-BE49-F238E27FC236}">
                      <a16:creationId xmlns:a16="http://schemas.microsoft.com/office/drawing/2014/main" id="{4BF2A324-8ED7-4DF1-9AB5-2200B1497E28}"/>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84" name="Freeform 5178">
                  <a:extLst>
                    <a:ext uri="{FF2B5EF4-FFF2-40B4-BE49-F238E27FC236}">
                      <a16:creationId xmlns:a16="http://schemas.microsoft.com/office/drawing/2014/main" id="{84978FB2-B961-4AD8-802A-5E4002CF6E81}"/>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85" name="Freeform 5179">
                  <a:extLst>
                    <a:ext uri="{FF2B5EF4-FFF2-40B4-BE49-F238E27FC236}">
                      <a16:creationId xmlns:a16="http://schemas.microsoft.com/office/drawing/2014/main" id="{58A1B776-9FCC-4CFD-BEC3-CC7D7124B310}"/>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86" name="Freeform 5180">
                  <a:extLst>
                    <a:ext uri="{FF2B5EF4-FFF2-40B4-BE49-F238E27FC236}">
                      <a16:creationId xmlns:a16="http://schemas.microsoft.com/office/drawing/2014/main" id="{BAC650E8-9C19-4681-96AA-193C389575E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87" name="Freeform 5181">
                  <a:extLst>
                    <a:ext uri="{FF2B5EF4-FFF2-40B4-BE49-F238E27FC236}">
                      <a16:creationId xmlns:a16="http://schemas.microsoft.com/office/drawing/2014/main" id="{B7541402-589E-4039-A5FD-FEFD021CADAD}"/>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88" name="Freeform 5182">
                  <a:extLst>
                    <a:ext uri="{FF2B5EF4-FFF2-40B4-BE49-F238E27FC236}">
                      <a16:creationId xmlns:a16="http://schemas.microsoft.com/office/drawing/2014/main" id="{DFA69927-E045-4D63-A263-776588F87AFE}"/>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89" name="Freeform 5183">
                  <a:extLst>
                    <a:ext uri="{FF2B5EF4-FFF2-40B4-BE49-F238E27FC236}">
                      <a16:creationId xmlns:a16="http://schemas.microsoft.com/office/drawing/2014/main" id="{670ECF82-891E-4018-9909-D22CE570C65C}"/>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90" name="Freeform 5184">
                  <a:extLst>
                    <a:ext uri="{FF2B5EF4-FFF2-40B4-BE49-F238E27FC236}">
                      <a16:creationId xmlns:a16="http://schemas.microsoft.com/office/drawing/2014/main" id="{0CFF8D88-BEF9-4081-B94E-6CF1D1A9A494}"/>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91" name="Freeform 5185">
                  <a:extLst>
                    <a:ext uri="{FF2B5EF4-FFF2-40B4-BE49-F238E27FC236}">
                      <a16:creationId xmlns:a16="http://schemas.microsoft.com/office/drawing/2014/main" id="{357F802A-DA17-446D-8FB1-42011029D07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92" name="Freeform 5186">
                  <a:extLst>
                    <a:ext uri="{FF2B5EF4-FFF2-40B4-BE49-F238E27FC236}">
                      <a16:creationId xmlns:a16="http://schemas.microsoft.com/office/drawing/2014/main" id="{D4F1285E-74EE-45F7-8166-018397FBE22A}"/>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93" name="Freeform 5187">
                  <a:extLst>
                    <a:ext uri="{FF2B5EF4-FFF2-40B4-BE49-F238E27FC236}">
                      <a16:creationId xmlns:a16="http://schemas.microsoft.com/office/drawing/2014/main" id="{09E84443-3D1D-4C60-BAAB-F3D568C75B4D}"/>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94" name="Freeform 5188">
                  <a:extLst>
                    <a:ext uri="{FF2B5EF4-FFF2-40B4-BE49-F238E27FC236}">
                      <a16:creationId xmlns:a16="http://schemas.microsoft.com/office/drawing/2014/main" id="{3160FF37-E623-40FE-AD2F-6CE102A0690A}"/>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95" name="Freeform 5189">
                  <a:extLst>
                    <a:ext uri="{FF2B5EF4-FFF2-40B4-BE49-F238E27FC236}">
                      <a16:creationId xmlns:a16="http://schemas.microsoft.com/office/drawing/2014/main" id="{8B313D9B-4F34-429D-8B1C-6F676F4BB90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96" name="Freeform 5190">
                  <a:extLst>
                    <a:ext uri="{FF2B5EF4-FFF2-40B4-BE49-F238E27FC236}">
                      <a16:creationId xmlns:a16="http://schemas.microsoft.com/office/drawing/2014/main" id="{46693764-7833-49DD-8D58-95B246F6D588}"/>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97" name="Freeform 5191">
                  <a:extLst>
                    <a:ext uri="{FF2B5EF4-FFF2-40B4-BE49-F238E27FC236}">
                      <a16:creationId xmlns:a16="http://schemas.microsoft.com/office/drawing/2014/main" id="{6903D81E-8804-437D-8DDC-1B68C041AFE7}"/>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298" name="Freeform 5192">
                  <a:extLst>
                    <a:ext uri="{FF2B5EF4-FFF2-40B4-BE49-F238E27FC236}">
                      <a16:creationId xmlns:a16="http://schemas.microsoft.com/office/drawing/2014/main" id="{5DAAD220-D83A-447B-8142-9697997CCA4D}"/>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299" name="Freeform 5193">
                  <a:extLst>
                    <a:ext uri="{FF2B5EF4-FFF2-40B4-BE49-F238E27FC236}">
                      <a16:creationId xmlns:a16="http://schemas.microsoft.com/office/drawing/2014/main" id="{C78EB599-C19A-4358-A2A9-F747BFAA3885}"/>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00" name="Freeform 5194">
                  <a:extLst>
                    <a:ext uri="{FF2B5EF4-FFF2-40B4-BE49-F238E27FC236}">
                      <a16:creationId xmlns:a16="http://schemas.microsoft.com/office/drawing/2014/main" id="{1C70C4FC-392F-432E-BABB-79428C6BB3D1}"/>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01" name="Freeform 5195">
                  <a:extLst>
                    <a:ext uri="{FF2B5EF4-FFF2-40B4-BE49-F238E27FC236}">
                      <a16:creationId xmlns:a16="http://schemas.microsoft.com/office/drawing/2014/main" id="{A9E82CA8-7783-4532-B9A2-91B2B3A78F6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02" name="Freeform 5196">
                  <a:extLst>
                    <a:ext uri="{FF2B5EF4-FFF2-40B4-BE49-F238E27FC236}">
                      <a16:creationId xmlns:a16="http://schemas.microsoft.com/office/drawing/2014/main" id="{24BDABFA-8056-47A4-AD13-1E463395657B}"/>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03" name="Freeform 5197">
                  <a:extLst>
                    <a:ext uri="{FF2B5EF4-FFF2-40B4-BE49-F238E27FC236}">
                      <a16:creationId xmlns:a16="http://schemas.microsoft.com/office/drawing/2014/main" id="{E9C0B59A-81C9-4E85-9140-FEF1F44FB1D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04" name="Freeform 5198">
                  <a:extLst>
                    <a:ext uri="{FF2B5EF4-FFF2-40B4-BE49-F238E27FC236}">
                      <a16:creationId xmlns:a16="http://schemas.microsoft.com/office/drawing/2014/main" id="{C80BD30F-5464-4849-BACB-E5BCAB599E4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05" name="Freeform 5199">
                  <a:extLst>
                    <a:ext uri="{FF2B5EF4-FFF2-40B4-BE49-F238E27FC236}">
                      <a16:creationId xmlns:a16="http://schemas.microsoft.com/office/drawing/2014/main" id="{65AA707A-3BF0-416E-8647-27E2EA3E0518}"/>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06" name="Freeform 5200">
                  <a:extLst>
                    <a:ext uri="{FF2B5EF4-FFF2-40B4-BE49-F238E27FC236}">
                      <a16:creationId xmlns:a16="http://schemas.microsoft.com/office/drawing/2014/main" id="{1B295ACB-57AC-4D3B-AA78-B0259CBBCADF}"/>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07" name="Freeform 5201">
                  <a:extLst>
                    <a:ext uri="{FF2B5EF4-FFF2-40B4-BE49-F238E27FC236}">
                      <a16:creationId xmlns:a16="http://schemas.microsoft.com/office/drawing/2014/main" id="{12BC6108-3165-4E76-861D-A977B419AD59}"/>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08" name="Freeform 5202">
                  <a:extLst>
                    <a:ext uri="{FF2B5EF4-FFF2-40B4-BE49-F238E27FC236}">
                      <a16:creationId xmlns:a16="http://schemas.microsoft.com/office/drawing/2014/main" id="{50D3C599-2C8A-4284-806E-70034EDEE7C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09" name="Freeform 5203">
                  <a:extLst>
                    <a:ext uri="{FF2B5EF4-FFF2-40B4-BE49-F238E27FC236}">
                      <a16:creationId xmlns:a16="http://schemas.microsoft.com/office/drawing/2014/main" id="{9507A68D-711D-4AA5-8109-CA635ADD57E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10" name="Freeform 5204">
                  <a:extLst>
                    <a:ext uri="{FF2B5EF4-FFF2-40B4-BE49-F238E27FC236}">
                      <a16:creationId xmlns:a16="http://schemas.microsoft.com/office/drawing/2014/main" id="{95DB9CA3-4568-43E9-AABD-BCD14CD65B7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11" name="Freeform 5205">
                  <a:extLst>
                    <a:ext uri="{FF2B5EF4-FFF2-40B4-BE49-F238E27FC236}">
                      <a16:creationId xmlns:a16="http://schemas.microsoft.com/office/drawing/2014/main" id="{822586F2-3D66-4239-AA6D-5915DB4AFC3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12" name="Freeform 5206">
                  <a:extLst>
                    <a:ext uri="{FF2B5EF4-FFF2-40B4-BE49-F238E27FC236}">
                      <a16:creationId xmlns:a16="http://schemas.microsoft.com/office/drawing/2014/main" id="{219DFED1-DA47-4493-A430-C51BE0369ACA}"/>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13" name="Freeform 5207">
                  <a:extLst>
                    <a:ext uri="{FF2B5EF4-FFF2-40B4-BE49-F238E27FC236}">
                      <a16:creationId xmlns:a16="http://schemas.microsoft.com/office/drawing/2014/main" id="{04B9A582-227B-418A-8501-594035ABB9FA}"/>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14" name="Freeform 5208">
                  <a:extLst>
                    <a:ext uri="{FF2B5EF4-FFF2-40B4-BE49-F238E27FC236}">
                      <a16:creationId xmlns:a16="http://schemas.microsoft.com/office/drawing/2014/main" id="{F3C44273-AFB0-49A2-91F1-8BC92D423EC6}"/>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15" name="Freeform 5209">
                  <a:extLst>
                    <a:ext uri="{FF2B5EF4-FFF2-40B4-BE49-F238E27FC236}">
                      <a16:creationId xmlns:a16="http://schemas.microsoft.com/office/drawing/2014/main" id="{84763507-2A7A-4E0D-B0CB-117E67BF4A13}"/>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16" name="Freeform 5210">
                  <a:extLst>
                    <a:ext uri="{FF2B5EF4-FFF2-40B4-BE49-F238E27FC236}">
                      <a16:creationId xmlns:a16="http://schemas.microsoft.com/office/drawing/2014/main" id="{20A11ADB-45F9-469D-B6C8-6B42B8698FD2}"/>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17" name="Freeform 5211">
                  <a:extLst>
                    <a:ext uri="{FF2B5EF4-FFF2-40B4-BE49-F238E27FC236}">
                      <a16:creationId xmlns:a16="http://schemas.microsoft.com/office/drawing/2014/main" id="{62AF270A-8449-4098-A5F7-87036972B464}"/>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18" name="Freeform 5212">
                  <a:extLst>
                    <a:ext uri="{FF2B5EF4-FFF2-40B4-BE49-F238E27FC236}">
                      <a16:creationId xmlns:a16="http://schemas.microsoft.com/office/drawing/2014/main" id="{5721C572-651B-4305-A92D-A433CD2752F4}"/>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19" name="Freeform 5213">
                  <a:extLst>
                    <a:ext uri="{FF2B5EF4-FFF2-40B4-BE49-F238E27FC236}">
                      <a16:creationId xmlns:a16="http://schemas.microsoft.com/office/drawing/2014/main" id="{64755714-77BA-4762-9C2A-0E58062C12EC}"/>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20" name="Freeform 5214">
                  <a:extLst>
                    <a:ext uri="{FF2B5EF4-FFF2-40B4-BE49-F238E27FC236}">
                      <a16:creationId xmlns:a16="http://schemas.microsoft.com/office/drawing/2014/main" id="{4F7038A2-A459-482D-B27B-671376EC21F8}"/>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21" name="Freeform 5215">
                  <a:extLst>
                    <a:ext uri="{FF2B5EF4-FFF2-40B4-BE49-F238E27FC236}">
                      <a16:creationId xmlns:a16="http://schemas.microsoft.com/office/drawing/2014/main" id="{956964D7-798C-4817-8402-BA896E9D0C32}"/>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22" name="Freeform 5216">
                  <a:extLst>
                    <a:ext uri="{FF2B5EF4-FFF2-40B4-BE49-F238E27FC236}">
                      <a16:creationId xmlns:a16="http://schemas.microsoft.com/office/drawing/2014/main" id="{A20DF6D6-3F68-4A71-AA84-611D5075117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23" name="Freeform 5217">
                  <a:extLst>
                    <a:ext uri="{FF2B5EF4-FFF2-40B4-BE49-F238E27FC236}">
                      <a16:creationId xmlns:a16="http://schemas.microsoft.com/office/drawing/2014/main" id="{695F5964-AD0E-4FA4-A4C8-7D7DE254D70C}"/>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24" name="Freeform 5218">
                  <a:extLst>
                    <a:ext uri="{FF2B5EF4-FFF2-40B4-BE49-F238E27FC236}">
                      <a16:creationId xmlns:a16="http://schemas.microsoft.com/office/drawing/2014/main" id="{178FBA38-1003-4692-8F1B-501F2DD8AB0F}"/>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25" name="Freeform 5219">
                  <a:extLst>
                    <a:ext uri="{FF2B5EF4-FFF2-40B4-BE49-F238E27FC236}">
                      <a16:creationId xmlns:a16="http://schemas.microsoft.com/office/drawing/2014/main" id="{8CDBAFEA-3AEF-46CE-9F8E-2B6F504CDECE}"/>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26" name="Freeform 5220">
                  <a:extLst>
                    <a:ext uri="{FF2B5EF4-FFF2-40B4-BE49-F238E27FC236}">
                      <a16:creationId xmlns:a16="http://schemas.microsoft.com/office/drawing/2014/main" id="{1B786229-7BF3-4E2A-BF0E-7D94F4FEF4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27" name="Freeform 5221">
                  <a:extLst>
                    <a:ext uri="{FF2B5EF4-FFF2-40B4-BE49-F238E27FC236}">
                      <a16:creationId xmlns:a16="http://schemas.microsoft.com/office/drawing/2014/main" id="{C928833B-AF4E-4982-A14E-9A897F127594}"/>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28" name="Freeform 5222">
                  <a:extLst>
                    <a:ext uri="{FF2B5EF4-FFF2-40B4-BE49-F238E27FC236}">
                      <a16:creationId xmlns:a16="http://schemas.microsoft.com/office/drawing/2014/main" id="{68E11F57-85B6-40ED-A9CA-A9C275043F4D}"/>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29" name="Freeform 5223">
                  <a:extLst>
                    <a:ext uri="{FF2B5EF4-FFF2-40B4-BE49-F238E27FC236}">
                      <a16:creationId xmlns:a16="http://schemas.microsoft.com/office/drawing/2014/main" id="{9ABEF072-CC95-46F1-AD44-18B82FAAF4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30" name="Freeform 5224">
                  <a:extLst>
                    <a:ext uri="{FF2B5EF4-FFF2-40B4-BE49-F238E27FC236}">
                      <a16:creationId xmlns:a16="http://schemas.microsoft.com/office/drawing/2014/main" id="{570EC22E-A8FD-474E-9E4B-1E4B1440F1EB}"/>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31" name="Freeform 5225">
                  <a:extLst>
                    <a:ext uri="{FF2B5EF4-FFF2-40B4-BE49-F238E27FC236}">
                      <a16:creationId xmlns:a16="http://schemas.microsoft.com/office/drawing/2014/main" id="{09F9381B-BD3A-4E30-B4DF-C5A9B82CA55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32" name="Freeform 5226">
                  <a:extLst>
                    <a:ext uri="{FF2B5EF4-FFF2-40B4-BE49-F238E27FC236}">
                      <a16:creationId xmlns:a16="http://schemas.microsoft.com/office/drawing/2014/main" id="{4434251B-6A08-4DF0-83BA-F60880EA245E}"/>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33" name="Freeform 5227">
                  <a:extLst>
                    <a:ext uri="{FF2B5EF4-FFF2-40B4-BE49-F238E27FC236}">
                      <a16:creationId xmlns:a16="http://schemas.microsoft.com/office/drawing/2014/main" id="{924C4FA9-DC9D-4DFC-B3E0-5ABCCAB3B71E}"/>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34" name="Freeform 5228">
                  <a:extLst>
                    <a:ext uri="{FF2B5EF4-FFF2-40B4-BE49-F238E27FC236}">
                      <a16:creationId xmlns:a16="http://schemas.microsoft.com/office/drawing/2014/main" id="{EA70951C-F265-4714-BF4E-5AFD2544A0C8}"/>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35" name="Freeform 5229">
                  <a:extLst>
                    <a:ext uri="{FF2B5EF4-FFF2-40B4-BE49-F238E27FC236}">
                      <a16:creationId xmlns:a16="http://schemas.microsoft.com/office/drawing/2014/main" id="{4E40EAB9-E97C-42DB-AF47-C0AE00D0AC6A}"/>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36" name="Freeform 5230">
                  <a:extLst>
                    <a:ext uri="{FF2B5EF4-FFF2-40B4-BE49-F238E27FC236}">
                      <a16:creationId xmlns:a16="http://schemas.microsoft.com/office/drawing/2014/main" id="{B715EC67-7305-4722-87D9-843B977D29A9}"/>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37" name="Freeform 5231">
                  <a:extLst>
                    <a:ext uri="{FF2B5EF4-FFF2-40B4-BE49-F238E27FC236}">
                      <a16:creationId xmlns:a16="http://schemas.microsoft.com/office/drawing/2014/main" id="{1FE2BFD2-FE31-4E4F-809D-91035FE0958B}"/>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38" name="Freeform 5232">
                  <a:extLst>
                    <a:ext uri="{FF2B5EF4-FFF2-40B4-BE49-F238E27FC236}">
                      <a16:creationId xmlns:a16="http://schemas.microsoft.com/office/drawing/2014/main" id="{0C9075B7-803C-4A49-8381-99F75AD1455F}"/>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39" name="Freeform 5233">
                  <a:extLst>
                    <a:ext uri="{FF2B5EF4-FFF2-40B4-BE49-F238E27FC236}">
                      <a16:creationId xmlns:a16="http://schemas.microsoft.com/office/drawing/2014/main" id="{97C13D89-8E02-400C-9E92-FBF21DCCEFF0}"/>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40" name="Freeform 5234">
                  <a:extLst>
                    <a:ext uri="{FF2B5EF4-FFF2-40B4-BE49-F238E27FC236}">
                      <a16:creationId xmlns:a16="http://schemas.microsoft.com/office/drawing/2014/main" id="{93AA04B3-13F6-47F9-957F-ED03454DE81A}"/>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41" name="Freeform 5235">
                  <a:extLst>
                    <a:ext uri="{FF2B5EF4-FFF2-40B4-BE49-F238E27FC236}">
                      <a16:creationId xmlns:a16="http://schemas.microsoft.com/office/drawing/2014/main" id="{6539AA94-BE12-47CB-B66B-3EECB278CDD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42" name="Freeform 5236">
                  <a:extLst>
                    <a:ext uri="{FF2B5EF4-FFF2-40B4-BE49-F238E27FC236}">
                      <a16:creationId xmlns:a16="http://schemas.microsoft.com/office/drawing/2014/main" id="{E763258E-FA9F-4A9E-AA4D-9D6349982C3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43" name="Freeform 5237">
                  <a:extLst>
                    <a:ext uri="{FF2B5EF4-FFF2-40B4-BE49-F238E27FC236}">
                      <a16:creationId xmlns:a16="http://schemas.microsoft.com/office/drawing/2014/main" id="{C05E7C22-C8A0-413E-BF20-5E49508AA58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44" name="Freeform 5238">
                  <a:extLst>
                    <a:ext uri="{FF2B5EF4-FFF2-40B4-BE49-F238E27FC236}">
                      <a16:creationId xmlns:a16="http://schemas.microsoft.com/office/drawing/2014/main" id="{C4C001D8-98FA-4326-ACE6-03E98137141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45" name="Freeform 5239">
                  <a:extLst>
                    <a:ext uri="{FF2B5EF4-FFF2-40B4-BE49-F238E27FC236}">
                      <a16:creationId xmlns:a16="http://schemas.microsoft.com/office/drawing/2014/main" id="{B41A145E-9872-462B-942E-A444630DF1DA}"/>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46" name="Freeform 5240">
                  <a:extLst>
                    <a:ext uri="{FF2B5EF4-FFF2-40B4-BE49-F238E27FC236}">
                      <a16:creationId xmlns:a16="http://schemas.microsoft.com/office/drawing/2014/main" id="{17D8FD9B-E3D2-4132-9A40-1088B99AE7CD}"/>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47" name="Freeform 5241">
                  <a:extLst>
                    <a:ext uri="{FF2B5EF4-FFF2-40B4-BE49-F238E27FC236}">
                      <a16:creationId xmlns:a16="http://schemas.microsoft.com/office/drawing/2014/main" id="{873DA84A-CAC3-4849-8C04-D6FF2BA1C2D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48" name="Freeform 5242">
                  <a:extLst>
                    <a:ext uri="{FF2B5EF4-FFF2-40B4-BE49-F238E27FC236}">
                      <a16:creationId xmlns:a16="http://schemas.microsoft.com/office/drawing/2014/main" id="{98A14C95-AE67-4B72-BE2F-B4EDAFCEF480}"/>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49" name="Freeform 5243">
                  <a:extLst>
                    <a:ext uri="{FF2B5EF4-FFF2-40B4-BE49-F238E27FC236}">
                      <a16:creationId xmlns:a16="http://schemas.microsoft.com/office/drawing/2014/main" id="{136AD1D9-0303-43DC-87BA-108846F3B67D}"/>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50" name="Freeform 5244">
                  <a:extLst>
                    <a:ext uri="{FF2B5EF4-FFF2-40B4-BE49-F238E27FC236}">
                      <a16:creationId xmlns:a16="http://schemas.microsoft.com/office/drawing/2014/main" id="{0C5D1642-2E6D-49E2-BA54-00BB7C4F0242}"/>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51" name="Freeform 5245">
                  <a:extLst>
                    <a:ext uri="{FF2B5EF4-FFF2-40B4-BE49-F238E27FC236}">
                      <a16:creationId xmlns:a16="http://schemas.microsoft.com/office/drawing/2014/main" id="{CC032558-5A36-4CB4-85D8-69A70D4086C4}"/>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52" name="Freeform 5246">
                  <a:extLst>
                    <a:ext uri="{FF2B5EF4-FFF2-40B4-BE49-F238E27FC236}">
                      <a16:creationId xmlns:a16="http://schemas.microsoft.com/office/drawing/2014/main" id="{46FD23E9-2A8F-4AEF-ADCB-604B815BB6DE}"/>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53" name="Freeform 5247">
                  <a:extLst>
                    <a:ext uri="{FF2B5EF4-FFF2-40B4-BE49-F238E27FC236}">
                      <a16:creationId xmlns:a16="http://schemas.microsoft.com/office/drawing/2014/main" id="{5DE4CF99-F037-4A76-A31A-FF5322310E83}"/>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54" name="Freeform 5248">
                  <a:extLst>
                    <a:ext uri="{FF2B5EF4-FFF2-40B4-BE49-F238E27FC236}">
                      <a16:creationId xmlns:a16="http://schemas.microsoft.com/office/drawing/2014/main" id="{2E3DBAF8-E747-43E8-88B9-E7E06ECC1D69}"/>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55" name="Freeform 5249">
                  <a:extLst>
                    <a:ext uri="{FF2B5EF4-FFF2-40B4-BE49-F238E27FC236}">
                      <a16:creationId xmlns:a16="http://schemas.microsoft.com/office/drawing/2014/main" id="{F7A4830D-EF2C-4DDB-9185-F83819CD44ED}"/>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56" name="Freeform 5250">
                  <a:extLst>
                    <a:ext uri="{FF2B5EF4-FFF2-40B4-BE49-F238E27FC236}">
                      <a16:creationId xmlns:a16="http://schemas.microsoft.com/office/drawing/2014/main" id="{C63DB3FF-2ACA-4613-BE9F-34EF6B42DDC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57" name="Freeform 5251">
                  <a:extLst>
                    <a:ext uri="{FF2B5EF4-FFF2-40B4-BE49-F238E27FC236}">
                      <a16:creationId xmlns:a16="http://schemas.microsoft.com/office/drawing/2014/main" id="{AC13BB6B-A8DD-4A0A-BDF1-4DD1C60C2685}"/>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58" name="Freeform 5252">
                  <a:extLst>
                    <a:ext uri="{FF2B5EF4-FFF2-40B4-BE49-F238E27FC236}">
                      <a16:creationId xmlns:a16="http://schemas.microsoft.com/office/drawing/2014/main" id="{06986E43-EF41-4FA9-9F34-E9A41E1EFDAD}"/>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59" name="Freeform 5253">
                  <a:extLst>
                    <a:ext uri="{FF2B5EF4-FFF2-40B4-BE49-F238E27FC236}">
                      <a16:creationId xmlns:a16="http://schemas.microsoft.com/office/drawing/2014/main" id="{E2CBC526-B733-459B-AB24-CA9909891DAE}"/>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60" name="Freeform 5254">
                  <a:extLst>
                    <a:ext uri="{FF2B5EF4-FFF2-40B4-BE49-F238E27FC236}">
                      <a16:creationId xmlns:a16="http://schemas.microsoft.com/office/drawing/2014/main" id="{06E36AA5-076C-4805-8140-5C8E6DDC6CA7}"/>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61" name="Freeform 5255">
                  <a:extLst>
                    <a:ext uri="{FF2B5EF4-FFF2-40B4-BE49-F238E27FC236}">
                      <a16:creationId xmlns:a16="http://schemas.microsoft.com/office/drawing/2014/main" id="{E6BB377A-ECDA-4B75-956A-258FC3E59DC4}"/>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62" name="Freeform 5256">
                  <a:extLst>
                    <a:ext uri="{FF2B5EF4-FFF2-40B4-BE49-F238E27FC236}">
                      <a16:creationId xmlns:a16="http://schemas.microsoft.com/office/drawing/2014/main" id="{6AD88F0C-68C1-4483-BBFA-17EC95117E5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63" name="Freeform 5257">
                  <a:extLst>
                    <a:ext uri="{FF2B5EF4-FFF2-40B4-BE49-F238E27FC236}">
                      <a16:creationId xmlns:a16="http://schemas.microsoft.com/office/drawing/2014/main" id="{AD5359DF-FC61-44A3-B83A-E44AD39DFC58}"/>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64" name="Freeform 5258">
                  <a:extLst>
                    <a:ext uri="{FF2B5EF4-FFF2-40B4-BE49-F238E27FC236}">
                      <a16:creationId xmlns:a16="http://schemas.microsoft.com/office/drawing/2014/main" id="{2E0EF18F-3116-478D-B201-8E8BD45D39B8}"/>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65" name="Freeform 5259">
                  <a:extLst>
                    <a:ext uri="{FF2B5EF4-FFF2-40B4-BE49-F238E27FC236}">
                      <a16:creationId xmlns:a16="http://schemas.microsoft.com/office/drawing/2014/main" id="{BD4613E9-EBBA-42D1-8C77-A3D07BF65E04}"/>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66" name="Freeform 5260">
                  <a:extLst>
                    <a:ext uri="{FF2B5EF4-FFF2-40B4-BE49-F238E27FC236}">
                      <a16:creationId xmlns:a16="http://schemas.microsoft.com/office/drawing/2014/main" id="{63675250-FAD4-40B0-A75B-6608600869B1}"/>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67" name="Freeform 5261">
                  <a:extLst>
                    <a:ext uri="{FF2B5EF4-FFF2-40B4-BE49-F238E27FC236}">
                      <a16:creationId xmlns:a16="http://schemas.microsoft.com/office/drawing/2014/main" id="{D6CA0020-6C97-47DC-8A0D-34DB0992CA14}"/>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68" name="Freeform 5262">
                  <a:extLst>
                    <a:ext uri="{FF2B5EF4-FFF2-40B4-BE49-F238E27FC236}">
                      <a16:creationId xmlns:a16="http://schemas.microsoft.com/office/drawing/2014/main" id="{D74997A5-ACB4-4CEE-90FB-A87206030CC5}"/>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69" name="Freeform 5263">
                  <a:extLst>
                    <a:ext uri="{FF2B5EF4-FFF2-40B4-BE49-F238E27FC236}">
                      <a16:creationId xmlns:a16="http://schemas.microsoft.com/office/drawing/2014/main" id="{D7BEB97B-0844-4C6A-99E6-28848DAD980F}"/>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70" name="Freeform 5264">
                  <a:extLst>
                    <a:ext uri="{FF2B5EF4-FFF2-40B4-BE49-F238E27FC236}">
                      <a16:creationId xmlns:a16="http://schemas.microsoft.com/office/drawing/2014/main" id="{5C4C14E7-D3F4-4767-A7C5-2BB846B96C03}"/>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71" name="Freeform 5265">
                  <a:extLst>
                    <a:ext uri="{FF2B5EF4-FFF2-40B4-BE49-F238E27FC236}">
                      <a16:creationId xmlns:a16="http://schemas.microsoft.com/office/drawing/2014/main" id="{03EB2CB0-566A-48CD-BF75-598DFF26256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72" name="Freeform 5266">
                  <a:extLst>
                    <a:ext uri="{FF2B5EF4-FFF2-40B4-BE49-F238E27FC236}">
                      <a16:creationId xmlns:a16="http://schemas.microsoft.com/office/drawing/2014/main" id="{2A7D48E2-7CCB-45A9-BFB8-73E61AB0F28B}"/>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73" name="Freeform 5267">
                  <a:extLst>
                    <a:ext uri="{FF2B5EF4-FFF2-40B4-BE49-F238E27FC236}">
                      <a16:creationId xmlns:a16="http://schemas.microsoft.com/office/drawing/2014/main" id="{64E02A18-900F-462A-AB33-26A61D781BCA}"/>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74" name="Freeform 5268">
                  <a:extLst>
                    <a:ext uri="{FF2B5EF4-FFF2-40B4-BE49-F238E27FC236}">
                      <a16:creationId xmlns:a16="http://schemas.microsoft.com/office/drawing/2014/main" id="{40FBDE57-76AC-44FF-BB47-68F8C559B44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75" name="Freeform 5269">
                  <a:extLst>
                    <a:ext uri="{FF2B5EF4-FFF2-40B4-BE49-F238E27FC236}">
                      <a16:creationId xmlns:a16="http://schemas.microsoft.com/office/drawing/2014/main" id="{C77572A8-53E9-4F64-BF18-113EA5BBDAF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76" name="Freeform 5270">
                  <a:extLst>
                    <a:ext uri="{FF2B5EF4-FFF2-40B4-BE49-F238E27FC236}">
                      <a16:creationId xmlns:a16="http://schemas.microsoft.com/office/drawing/2014/main" id="{B31187FB-B770-4A9A-A17C-680D32C9E24B}"/>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77" name="Freeform 5271">
                  <a:extLst>
                    <a:ext uri="{FF2B5EF4-FFF2-40B4-BE49-F238E27FC236}">
                      <a16:creationId xmlns:a16="http://schemas.microsoft.com/office/drawing/2014/main" id="{265E88F7-6CD8-45A8-B207-0188D178713C}"/>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78" name="Freeform 5272">
                  <a:extLst>
                    <a:ext uri="{FF2B5EF4-FFF2-40B4-BE49-F238E27FC236}">
                      <a16:creationId xmlns:a16="http://schemas.microsoft.com/office/drawing/2014/main" id="{9C17E655-153B-4CEF-988B-B67D8E1A4A05}"/>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79" name="Freeform 5273">
                  <a:extLst>
                    <a:ext uri="{FF2B5EF4-FFF2-40B4-BE49-F238E27FC236}">
                      <a16:creationId xmlns:a16="http://schemas.microsoft.com/office/drawing/2014/main" id="{E915E525-4A00-43F1-8B4D-5CF1BB783A72}"/>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80" name="Freeform 5274">
                  <a:extLst>
                    <a:ext uri="{FF2B5EF4-FFF2-40B4-BE49-F238E27FC236}">
                      <a16:creationId xmlns:a16="http://schemas.microsoft.com/office/drawing/2014/main" id="{43B6D69C-8A98-42F3-B4A3-4C362CE3A587}"/>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81" name="Freeform 5275">
                  <a:extLst>
                    <a:ext uri="{FF2B5EF4-FFF2-40B4-BE49-F238E27FC236}">
                      <a16:creationId xmlns:a16="http://schemas.microsoft.com/office/drawing/2014/main" id="{5A9F483C-7908-47F5-9507-C4AD7A7A7E98}"/>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82" name="Freeform 5276">
                  <a:extLst>
                    <a:ext uri="{FF2B5EF4-FFF2-40B4-BE49-F238E27FC236}">
                      <a16:creationId xmlns:a16="http://schemas.microsoft.com/office/drawing/2014/main" id="{031BD24C-65C6-41A2-872C-AF1D5A18FE7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83" name="Freeform 5277">
                  <a:extLst>
                    <a:ext uri="{FF2B5EF4-FFF2-40B4-BE49-F238E27FC236}">
                      <a16:creationId xmlns:a16="http://schemas.microsoft.com/office/drawing/2014/main" id="{E48EAB0C-8682-4DDA-8FFB-BFBBB37F369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84" name="Freeform 5278">
                  <a:extLst>
                    <a:ext uri="{FF2B5EF4-FFF2-40B4-BE49-F238E27FC236}">
                      <a16:creationId xmlns:a16="http://schemas.microsoft.com/office/drawing/2014/main" id="{892DCCC6-6563-474B-8D40-BB49782B55F5}"/>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85" name="Freeform 5279">
                  <a:extLst>
                    <a:ext uri="{FF2B5EF4-FFF2-40B4-BE49-F238E27FC236}">
                      <a16:creationId xmlns:a16="http://schemas.microsoft.com/office/drawing/2014/main" id="{0EAD7EA5-6285-4480-82CD-B12D0F2C2FF5}"/>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86" name="Freeform 5280">
                  <a:extLst>
                    <a:ext uri="{FF2B5EF4-FFF2-40B4-BE49-F238E27FC236}">
                      <a16:creationId xmlns:a16="http://schemas.microsoft.com/office/drawing/2014/main" id="{BF3943A9-56D9-4143-9184-B0A848EAFB4C}"/>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87" name="Freeform 5281">
                  <a:extLst>
                    <a:ext uri="{FF2B5EF4-FFF2-40B4-BE49-F238E27FC236}">
                      <a16:creationId xmlns:a16="http://schemas.microsoft.com/office/drawing/2014/main" id="{D81ED54C-ABC0-436E-854E-76828C2167B2}"/>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88" name="Freeform 5282">
                  <a:extLst>
                    <a:ext uri="{FF2B5EF4-FFF2-40B4-BE49-F238E27FC236}">
                      <a16:creationId xmlns:a16="http://schemas.microsoft.com/office/drawing/2014/main" id="{8DCB722F-9B29-463C-A399-75D1A9B7C18A}"/>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89" name="Freeform 5283">
                  <a:extLst>
                    <a:ext uri="{FF2B5EF4-FFF2-40B4-BE49-F238E27FC236}">
                      <a16:creationId xmlns:a16="http://schemas.microsoft.com/office/drawing/2014/main" id="{54355E68-9C7F-4596-8B3B-42EAD013F184}"/>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90" name="Freeform 5284">
                  <a:extLst>
                    <a:ext uri="{FF2B5EF4-FFF2-40B4-BE49-F238E27FC236}">
                      <a16:creationId xmlns:a16="http://schemas.microsoft.com/office/drawing/2014/main" id="{90FAFF89-FD12-4E51-8069-2245B36D6BFF}"/>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91" name="Freeform 5285">
                  <a:extLst>
                    <a:ext uri="{FF2B5EF4-FFF2-40B4-BE49-F238E27FC236}">
                      <a16:creationId xmlns:a16="http://schemas.microsoft.com/office/drawing/2014/main" id="{2ABA3DD1-5694-4A75-AF23-02AB6866A678}"/>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92" name="Freeform 5286">
                  <a:extLst>
                    <a:ext uri="{FF2B5EF4-FFF2-40B4-BE49-F238E27FC236}">
                      <a16:creationId xmlns:a16="http://schemas.microsoft.com/office/drawing/2014/main" id="{34990E3C-B6F5-4A23-9757-D2EDBBD790DF}"/>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93" name="Freeform 5287">
                  <a:extLst>
                    <a:ext uri="{FF2B5EF4-FFF2-40B4-BE49-F238E27FC236}">
                      <a16:creationId xmlns:a16="http://schemas.microsoft.com/office/drawing/2014/main" id="{E82BE862-E959-461D-8271-ED152ABA391D}"/>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94" name="Freeform 5288">
                  <a:extLst>
                    <a:ext uri="{FF2B5EF4-FFF2-40B4-BE49-F238E27FC236}">
                      <a16:creationId xmlns:a16="http://schemas.microsoft.com/office/drawing/2014/main" id="{0FCAD905-C0E1-4FF7-BF61-5CFD8A077351}"/>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95" name="Freeform 5289">
                  <a:extLst>
                    <a:ext uri="{FF2B5EF4-FFF2-40B4-BE49-F238E27FC236}">
                      <a16:creationId xmlns:a16="http://schemas.microsoft.com/office/drawing/2014/main" id="{9EFA3EC7-6A32-43E6-A63E-ECA089A6B33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96" name="Freeform 5290">
                  <a:extLst>
                    <a:ext uri="{FF2B5EF4-FFF2-40B4-BE49-F238E27FC236}">
                      <a16:creationId xmlns:a16="http://schemas.microsoft.com/office/drawing/2014/main" id="{2409DA6D-052C-44F3-BCB6-B10E6EF083E8}"/>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97" name="Freeform 5291">
                  <a:extLst>
                    <a:ext uri="{FF2B5EF4-FFF2-40B4-BE49-F238E27FC236}">
                      <a16:creationId xmlns:a16="http://schemas.microsoft.com/office/drawing/2014/main" id="{EC189AE9-775E-46F0-BA21-312FFD477FA5}"/>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398" name="Freeform 5292">
                  <a:extLst>
                    <a:ext uri="{FF2B5EF4-FFF2-40B4-BE49-F238E27FC236}">
                      <a16:creationId xmlns:a16="http://schemas.microsoft.com/office/drawing/2014/main" id="{1B3C0181-2FFA-49C7-AF76-F3E0692F71B9}"/>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399" name="Freeform 5293">
                  <a:extLst>
                    <a:ext uri="{FF2B5EF4-FFF2-40B4-BE49-F238E27FC236}">
                      <a16:creationId xmlns:a16="http://schemas.microsoft.com/office/drawing/2014/main" id="{9E6A3E03-69B5-431B-BD87-DB6287F7BE5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00" name="Freeform 5294">
                  <a:extLst>
                    <a:ext uri="{FF2B5EF4-FFF2-40B4-BE49-F238E27FC236}">
                      <a16:creationId xmlns:a16="http://schemas.microsoft.com/office/drawing/2014/main" id="{1A791899-BCC4-4994-9EFB-A21ECB6B14C1}"/>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01" name="Freeform 5295">
                  <a:extLst>
                    <a:ext uri="{FF2B5EF4-FFF2-40B4-BE49-F238E27FC236}">
                      <a16:creationId xmlns:a16="http://schemas.microsoft.com/office/drawing/2014/main" id="{A37C3B5A-56C9-4ADA-BF9B-338BF631A895}"/>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02" name="Freeform 5296">
                  <a:extLst>
                    <a:ext uri="{FF2B5EF4-FFF2-40B4-BE49-F238E27FC236}">
                      <a16:creationId xmlns:a16="http://schemas.microsoft.com/office/drawing/2014/main" id="{A8D51A08-AF73-4E24-B37D-78925123CEAB}"/>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03" name="Freeform 5297">
                  <a:extLst>
                    <a:ext uri="{FF2B5EF4-FFF2-40B4-BE49-F238E27FC236}">
                      <a16:creationId xmlns:a16="http://schemas.microsoft.com/office/drawing/2014/main" id="{FBBEBD5B-EBD8-4D11-9C1E-0638E38C3E3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04" name="Freeform 5298">
                  <a:extLst>
                    <a:ext uri="{FF2B5EF4-FFF2-40B4-BE49-F238E27FC236}">
                      <a16:creationId xmlns:a16="http://schemas.microsoft.com/office/drawing/2014/main" id="{F0BF72A2-3DC1-40D4-BD01-DBF380EC2E9C}"/>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05" name="Freeform 5299">
                  <a:extLst>
                    <a:ext uri="{FF2B5EF4-FFF2-40B4-BE49-F238E27FC236}">
                      <a16:creationId xmlns:a16="http://schemas.microsoft.com/office/drawing/2014/main" id="{0A750B5F-FB3D-407A-9863-9AC04ACFB041}"/>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06" name="Freeform 5300">
                  <a:extLst>
                    <a:ext uri="{FF2B5EF4-FFF2-40B4-BE49-F238E27FC236}">
                      <a16:creationId xmlns:a16="http://schemas.microsoft.com/office/drawing/2014/main" id="{BFE311BF-B604-41F7-AA86-BE3241B3F689}"/>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07" name="Freeform 5301">
                  <a:extLst>
                    <a:ext uri="{FF2B5EF4-FFF2-40B4-BE49-F238E27FC236}">
                      <a16:creationId xmlns:a16="http://schemas.microsoft.com/office/drawing/2014/main" id="{2F159BA0-28C3-4C1A-82C8-7BDF5B8D4640}"/>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endParaRPr lang="en-US" dirty="0"/>
                </a:p>
              </p:txBody>
            </p:sp>
            <p:sp>
              <p:nvSpPr>
                <p:cNvPr id="10408" name="Freeform 5302">
                  <a:extLst>
                    <a:ext uri="{FF2B5EF4-FFF2-40B4-BE49-F238E27FC236}">
                      <a16:creationId xmlns:a16="http://schemas.microsoft.com/office/drawing/2014/main" id="{F37AFCCE-50C0-4C79-B47D-1C642692D811}"/>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09" name="Freeform 5303">
                  <a:extLst>
                    <a:ext uri="{FF2B5EF4-FFF2-40B4-BE49-F238E27FC236}">
                      <a16:creationId xmlns:a16="http://schemas.microsoft.com/office/drawing/2014/main" id="{B4C45042-8B72-40C8-8F09-A43B3C589188}"/>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10" name="Freeform 5304">
                  <a:extLst>
                    <a:ext uri="{FF2B5EF4-FFF2-40B4-BE49-F238E27FC236}">
                      <a16:creationId xmlns:a16="http://schemas.microsoft.com/office/drawing/2014/main" id="{217E8D91-35CD-446E-9015-5B8995D9531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11" name="Freeform 5305">
                  <a:extLst>
                    <a:ext uri="{FF2B5EF4-FFF2-40B4-BE49-F238E27FC236}">
                      <a16:creationId xmlns:a16="http://schemas.microsoft.com/office/drawing/2014/main" id="{ABD025A9-8DBB-4538-879C-BFD03AD49768}"/>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12" name="Freeform 5306">
                  <a:extLst>
                    <a:ext uri="{FF2B5EF4-FFF2-40B4-BE49-F238E27FC236}">
                      <a16:creationId xmlns:a16="http://schemas.microsoft.com/office/drawing/2014/main" id="{FD154277-BB54-4E83-97B6-8494C5BCAB50}"/>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13" name="Freeform 5307">
                  <a:extLst>
                    <a:ext uri="{FF2B5EF4-FFF2-40B4-BE49-F238E27FC236}">
                      <a16:creationId xmlns:a16="http://schemas.microsoft.com/office/drawing/2014/main" id="{E9008A80-1D08-46A3-A5CB-59EEC5F0B505}"/>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14" name="Freeform 5308">
                  <a:extLst>
                    <a:ext uri="{FF2B5EF4-FFF2-40B4-BE49-F238E27FC236}">
                      <a16:creationId xmlns:a16="http://schemas.microsoft.com/office/drawing/2014/main" id="{9CF60D1D-72DC-4FE9-A3B4-D7D988506F46}"/>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15" name="Freeform 5309">
                  <a:extLst>
                    <a:ext uri="{FF2B5EF4-FFF2-40B4-BE49-F238E27FC236}">
                      <a16:creationId xmlns:a16="http://schemas.microsoft.com/office/drawing/2014/main" id="{2604E9FE-7880-45A8-91D1-B0B2E5EDC89E}"/>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16" name="Freeform 5310">
                  <a:extLst>
                    <a:ext uri="{FF2B5EF4-FFF2-40B4-BE49-F238E27FC236}">
                      <a16:creationId xmlns:a16="http://schemas.microsoft.com/office/drawing/2014/main" id="{34F02492-D64A-4FB4-BF83-A3084E92419E}"/>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17" name="Freeform 5311">
                  <a:extLst>
                    <a:ext uri="{FF2B5EF4-FFF2-40B4-BE49-F238E27FC236}">
                      <a16:creationId xmlns:a16="http://schemas.microsoft.com/office/drawing/2014/main" id="{4B3538EC-354D-4AEB-A7FD-965FD74B245F}"/>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18" name="Freeform 5312">
                  <a:extLst>
                    <a:ext uri="{FF2B5EF4-FFF2-40B4-BE49-F238E27FC236}">
                      <a16:creationId xmlns:a16="http://schemas.microsoft.com/office/drawing/2014/main" id="{74D8E731-5147-482B-808D-7EED6846AAAC}"/>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19" name="Freeform 5313">
                  <a:extLst>
                    <a:ext uri="{FF2B5EF4-FFF2-40B4-BE49-F238E27FC236}">
                      <a16:creationId xmlns:a16="http://schemas.microsoft.com/office/drawing/2014/main" id="{6ABE7902-D4B8-4606-8389-0C310A352D19}"/>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20" name="Freeform 5314">
                  <a:extLst>
                    <a:ext uri="{FF2B5EF4-FFF2-40B4-BE49-F238E27FC236}">
                      <a16:creationId xmlns:a16="http://schemas.microsoft.com/office/drawing/2014/main" id="{FB5FB8CD-71D0-4507-8077-8A394956004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21" name="Freeform 5315">
                  <a:extLst>
                    <a:ext uri="{FF2B5EF4-FFF2-40B4-BE49-F238E27FC236}">
                      <a16:creationId xmlns:a16="http://schemas.microsoft.com/office/drawing/2014/main" id="{B7F57E6A-D155-4E2E-B7F5-A2F3809CC3BE}"/>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22" name="Freeform 5316">
                  <a:extLst>
                    <a:ext uri="{FF2B5EF4-FFF2-40B4-BE49-F238E27FC236}">
                      <a16:creationId xmlns:a16="http://schemas.microsoft.com/office/drawing/2014/main" id="{0EA98A1B-2AE3-41EF-A4F7-1A5CC86EF151}"/>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23" name="Freeform 5317">
                  <a:extLst>
                    <a:ext uri="{FF2B5EF4-FFF2-40B4-BE49-F238E27FC236}">
                      <a16:creationId xmlns:a16="http://schemas.microsoft.com/office/drawing/2014/main" id="{CB288901-17E8-4E1F-9B1C-22D44CF9ED64}"/>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24" name="Freeform 5318">
                  <a:extLst>
                    <a:ext uri="{FF2B5EF4-FFF2-40B4-BE49-F238E27FC236}">
                      <a16:creationId xmlns:a16="http://schemas.microsoft.com/office/drawing/2014/main" id="{A56853F7-5D73-4A7F-9A2E-DCC390B9C2F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25" name="Freeform 5319">
                  <a:extLst>
                    <a:ext uri="{FF2B5EF4-FFF2-40B4-BE49-F238E27FC236}">
                      <a16:creationId xmlns:a16="http://schemas.microsoft.com/office/drawing/2014/main" id="{AE1AD027-B38F-4913-8A4A-83F9E4DA42C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26" name="Freeform 5320">
                  <a:extLst>
                    <a:ext uri="{FF2B5EF4-FFF2-40B4-BE49-F238E27FC236}">
                      <a16:creationId xmlns:a16="http://schemas.microsoft.com/office/drawing/2014/main" id="{FA0D4587-F1BD-4F4B-8440-4BA34147E1DC}"/>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27" name="Freeform 5321">
                  <a:extLst>
                    <a:ext uri="{FF2B5EF4-FFF2-40B4-BE49-F238E27FC236}">
                      <a16:creationId xmlns:a16="http://schemas.microsoft.com/office/drawing/2014/main" id="{A0743E4B-7089-4E83-BC0F-8C4E69A9176D}"/>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28" name="Freeform 5322">
                  <a:extLst>
                    <a:ext uri="{FF2B5EF4-FFF2-40B4-BE49-F238E27FC236}">
                      <a16:creationId xmlns:a16="http://schemas.microsoft.com/office/drawing/2014/main" id="{85DF1AEE-894F-451A-B30E-A646776CCAD2}"/>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29" name="Freeform 5323">
                  <a:extLst>
                    <a:ext uri="{FF2B5EF4-FFF2-40B4-BE49-F238E27FC236}">
                      <a16:creationId xmlns:a16="http://schemas.microsoft.com/office/drawing/2014/main" id="{9A997F46-1C81-416A-9ABB-31A519AF8CBC}"/>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30" name="Freeform 5324">
                  <a:extLst>
                    <a:ext uri="{FF2B5EF4-FFF2-40B4-BE49-F238E27FC236}">
                      <a16:creationId xmlns:a16="http://schemas.microsoft.com/office/drawing/2014/main" id="{484E637B-49C8-4081-86D1-8E61FDCCF789}"/>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31" name="Freeform 5325">
                  <a:extLst>
                    <a:ext uri="{FF2B5EF4-FFF2-40B4-BE49-F238E27FC236}">
                      <a16:creationId xmlns:a16="http://schemas.microsoft.com/office/drawing/2014/main" id="{26D1708F-0C97-4A3E-A341-700B1E123B4E}"/>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32" name="Freeform 5326">
                  <a:extLst>
                    <a:ext uri="{FF2B5EF4-FFF2-40B4-BE49-F238E27FC236}">
                      <a16:creationId xmlns:a16="http://schemas.microsoft.com/office/drawing/2014/main" id="{F4F6E94D-883B-407B-A562-F7BBBE283A68}"/>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33" name="Freeform 5327">
                  <a:extLst>
                    <a:ext uri="{FF2B5EF4-FFF2-40B4-BE49-F238E27FC236}">
                      <a16:creationId xmlns:a16="http://schemas.microsoft.com/office/drawing/2014/main" id="{152E0A9A-FEB9-45C2-944C-3CC3CF8EC392}"/>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34" name="Freeform 5328">
                  <a:extLst>
                    <a:ext uri="{FF2B5EF4-FFF2-40B4-BE49-F238E27FC236}">
                      <a16:creationId xmlns:a16="http://schemas.microsoft.com/office/drawing/2014/main" id="{3C88EC11-6F19-4429-A6A7-533913F6CE9F}"/>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35" name="Freeform 5329">
                  <a:extLst>
                    <a:ext uri="{FF2B5EF4-FFF2-40B4-BE49-F238E27FC236}">
                      <a16:creationId xmlns:a16="http://schemas.microsoft.com/office/drawing/2014/main" id="{F1524DE3-B3C1-4EBD-BF87-1477CEBB6CDD}"/>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36" name="Freeform 5330">
                  <a:extLst>
                    <a:ext uri="{FF2B5EF4-FFF2-40B4-BE49-F238E27FC236}">
                      <a16:creationId xmlns:a16="http://schemas.microsoft.com/office/drawing/2014/main" id="{0C9C409B-8381-4156-8672-F3226042619F}"/>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37" name="Freeform 5331">
                  <a:extLst>
                    <a:ext uri="{FF2B5EF4-FFF2-40B4-BE49-F238E27FC236}">
                      <a16:creationId xmlns:a16="http://schemas.microsoft.com/office/drawing/2014/main" id="{ADCC91CE-9DA9-4B86-8C82-9C50FE4CD5CE}"/>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38" name="Freeform 5332">
                  <a:extLst>
                    <a:ext uri="{FF2B5EF4-FFF2-40B4-BE49-F238E27FC236}">
                      <a16:creationId xmlns:a16="http://schemas.microsoft.com/office/drawing/2014/main" id="{22693062-3AD9-4E86-A065-F9B86051C86A}"/>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39" name="Freeform 5333">
                  <a:extLst>
                    <a:ext uri="{FF2B5EF4-FFF2-40B4-BE49-F238E27FC236}">
                      <a16:creationId xmlns:a16="http://schemas.microsoft.com/office/drawing/2014/main" id="{7E1FF2BE-74F8-41F7-A7C3-A2F962EA4B2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40" name="Freeform 5334">
                  <a:extLst>
                    <a:ext uri="{FF2B5EF4-FFF2-40B4-BE49-F238E27FC236}">
                      <a16:creationId xmlns:a16="http://schemas.microsoft.com/office/drawing/2014/main" id="{DD084B06-ABDC-4E06-8EFD-06E02EF6996B}"/>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41" name="Freeform 5335">
                  <a:extLst>
                    <a:ext uri="{FF2B5EF4-FFF2-40B4-BE49-F238E27FC236}">
                      <a16:creationId xmlns:a16="http://schemas.microsoft.com/office/drawing/2014/main" id="{20812248-524A-48D5-8141-EA364BA88312}"/>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42" name="Freeform 5336">
                  <a:extLst>
                    <a:ext uri="{FF2B5EF4-FFF2-40B4-BE49-F238E27FC236}">
                      <a16:creationId xmlns:a16="http://schemas.microsoft.com/office/drawing/2014/main" id="{212EBECB-E564-4918-A661-BCE4220844E7}"/>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43" name="Freeform 5337">
                  <a:extLst>
                    <a:ext uri="{FF2B5EF4-FFF2-40B4-BE49-F238E27FC236}">
                      <a16:creationId xmlns:a16="http://schemas.microsoft.com/office/drawing/2014/main" id="{65339C98-9528-4D1D-A5B2-5775D179174B}"/>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44" name="Freeform 5338">
                  <a:extLst>
                    <a:ext uri="{FF2B5EF4-FFF2-40B4-BE49-F238E27FC236}">
                      <a16:creationId xmlns:a16="http://schemas.microsoft.com/office/drawing/2014/main" id="{F09C7F3F-F4AE-4A39-B678-E6369B4B1A63}"/>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45" name="Freeform 5339">
                  <a:extLst>
                    <a:ext uri="{FF2B5EF4-FFF2-40B4-BE49-F238E27FC236}">
                      <a16:creationId xmlns:a16="http://schemas.microsoft.com/office/drawing/2014/main" id="{FA6022C4-F5C1-4108-A0C2-7A4A06A80964}"/>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46" name="Freeform 5340">
                  <a:extLst>
                    <a:ext uri="{FF2B5EF4-FFF2-40B4-BE49-F238E27FC236}">
                      <a16:creationId xmlns:a16="http://schemas.microsoft.com/office/drawing/2014/main" id="{55105193-EE33-4362-9132-2A5F6ED083B8}"/>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47" name="Freeform 5341">
                  <a:extLst>
                    <a:ext uri="{FF2B5EF4-FFF2-40B4-BE49-F238E27FC236}">
                      <a16:creationId xmlns:a16="http://schemas.microsoft.com/office/drawing/2014/main" id="{8D9A9065-4E2E-4F47-B9C2-3F398B430B27}"/>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48" name="Freeform 5342">
                  <a:extLst>
                    <a:ext uri="{FF2B5EF4-FFF2-40B4-BE49-F238E27FC236}">
                      <a16:creationId xmlns:a16="http://schemas.microsoft.com/office/drawing/2014/main" id="{278DFD2D-60C4-47CF-AE87-40C606E3DDC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49" name="Freeform 5343">
                  <a:extLst>
                    <a:ext uri="{FF2B5EF4-FFF2-40B4-BE49-F238E27FC236}">
                      <a16:creationId xmlns:a16="http://schemas.microsoft.com/office/drawing/2014/main" id="{BA11809C-7A8D-4FEB-8E92-42FC6EFD2C7F}"/>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50" name="Freeform 5344">
                  <a:extLst>
                    <a:ext uri="{FF2B5EF4-FFF2-40B4-BE49-F238E27FC236}">
                      <a16:creationId xmlns:a16="http://schemas.microsoft.com/office/drawing/2014/main" id="{AE7261D9-894B-4C42-AC3F-BCCC219AB719}"/>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51" name="Freeform 5345">
                  <a:extLst>
                    <a:ext uri="{FF2B5EF4-FFF2-40B4-BE49-F238E27FC236}">
                      <a16:creationId xmlns:a16="http://schemas.microsoft.com/office/drawing/2014/main" id="{DCC0A4E5-F71E-4405-80E6-6BA1D5E83BB9}"/>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52" name="Freeform 5346">
                  <a:extLst>
                    <a:ext uri="{FF2B5EF4-FFF2-40B4-BE49-F238E27FC236}">
                      <a16:creationId xmlns:a16="http://schemas.microsoft.com/office/drawing/2014/main" id="{30044619-19EC-4321-903E-178DA2D2D34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53" name="Freeform 5347">
                  <a:extLst>
                    <a:ext uri="{FF2B5EF4-FFF2-40B4-BE49-F238E27FC236}">
                      <a16:creationId xmlns:a16="http://schemas.microsoft.com/office/drawing/2014/main" id="{82D82AC0-CA8D-4FD7-A394-FC695E6388C3}"/>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54" name="Freeform 5348">
                  <a:extLst>
                    <a:ext uri="{FF2B5EF4-FFF2-40B4-BE49-F238E27FC236}">
                      <a16:creationId xmlns:a16="http://schemas.microsoft.com/office/drawing/2014/main" id="{9158FD70-C4A2-48DC-B775-40604D477800}"/>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55" name="Freeform 5349">
                  <a:extLst>
                    <a:ext uri="{FF2B5EF4-FFF2-40B4-BE49-F238E27FC236}">
                      <a16:creationId xmlns:a16="http://schemas.microsoft.com/office/drawing/2014/main" id="{16888324-0C84-4612-A40E-D83202A3254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56" name="Freeform 5350">
                  <a:extLst>
                    <a:ext uri="{FF2B5EF4-FFF2-40B4-BE49-F238E27FC236}">
                      <a16:creationId xmlns:a16="http://schemas.microsoft.com/office/drawing/2014/main" id="{BFFEA0FF-213F-4A73-9D8C-C2A6991BF969}"/>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57" name="Freeform 5351">
                  <a:extLst>
                    <a:ext uri="{FF2B5EF4-FFF2-40B4-BE49-F238E27FC236}">
                      <a16:creationId xmlns:a16="http://schemas.microsoft.com/office/drawing/2014/main" id="{A4841CC6-9D0A-42C2-86D4-D81B9CBA6CEA}"/>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58" name="Freeform 5352">
                  <a:extLst>
                    <a:ext uri="{FF2B5EF4-FFF2-40B4-BE49-F238E27FC236}">
                      <a16:creationId xmlns:a16="http://schemas.microsoft.com/office/drawing/2014/main" id="{0A09DF7E-378A-4442-A6F2-E68B7859B4B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59" name="Freeform 5353">
                  <a:extLst>
                    <a:ext uri="{FF2B5EF4-FFF2-40B4-BE49-F238E27FC236}">
                      <a16:creationId xmlns:a16="http://schemas.microsoft.com/office/drawing/2014/main" id="{839D58DD-FC35-44E3-BBE4-879A6148C23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60" name="Freeform 5354">
                  <a:extLst>
                    <a:ext uri="{FF2B5EF4-FFF2-40B4-BE49-F238E27FC236}">
                      <a16:creationId xmlns:a16="http://schemas.microsoft.com/office/drawing/2014/main" id="{5C0B163C-7274-4B80-A00D-2B1B4E94300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61" name="Freeform 5355">
                  <a:extLst>
                    <a:ext uri="{FF2B5EF4-FFF2-40B4-BE49-F238E27FC236}">
                      <a16:creationId xmlns:a16="http://schemas.microsoft.com/office/drawing/2014/main" id="{EA2C69B9-525B-4F8D-A69A-7DC52C7ED6CF}"/>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62" name="Freeform 5356">
                  <a:extLst>
                    <a:ext uri="{FF2B5EF4-FFF2-40B4-BE49-F238E27FC236}">
                      <a16:creationId xmlns:a16="http://schemas.microsoft.com/office/drawing/2014/main" id="{177F2475-2C8D-4A34-9D11-CBC6F7508A74}"/>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63" name="Freeform 5357">
                  <a:extLst>
                    <a:ext uri="{FF2B5EF4-FFF2-40B4-BE49-F238E27FC236}">
                      <a16:creationId xmlns:a16="http://schemas.microsoft.com/office/drawing/2014/main" id="{B3CCD663-4CAB-4B78-A3F2-C51F393B924B}"/>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64" name="Freeform 5358">
                  <a:extLst>
                    <a:ext uri="{FF2B5EF4-FFF2-40B4-BE49-F238E27FC236}">
                      <a16:creationId xmlns:a16="http://schemas.microsoft.com/office/drawing/2014/main" id="{4304CE27-25FF-4505-B06E-7C3555B1453B}"/>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65" name="Freeform 5359">
                  <a:extLst>
                    <a:ext uri="{FF2B5EF4-FFF2-40B4-BE49-F238E27FC236}">
                      <a16:creationId xmlns:a16="http://schemas.microsoft.com/office/drawing/2014/main" id="{662340AB-5349-46BC-A1CE-01723AB89C6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66" name="Freeform 5360">
                  <a:extLst>
                    <a:ext uri="{FF2B5EF4-FFF2-40B4-BE49-F238E27FC236}">
                      <a16:creationId xmlns:a16="http://schemas.microsoft.com/office/drawing/2014/main" id="{EF8F4B55-A0E7-4141-A11E-A7542614DE8C}"/>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67" name="Freeform 5361">
                  <a:extLst>
                    <a:ext uri="{FF2B5EF4-FFF2-40B4-BE49-F238E27FC236}">
                      <a16:creationId xmlns:a16="http://schemas.microsoft.com/office/drawing/2014/main" id="{2A13B554-7FFC-4C62-9C6E-FBA5ACCE604F}"/>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68" name="Freeform 5362">
                  <a:extLst>
                    <a:ext uri="{FF2B5EF4-FFF2-40B4-BE49-F238E27FC236}">
                      <a16:creationId xmlns:a16="http://schemas.microsoft.com/office/drawing/2014/main" id="{4A3486E6-EBAF-4F1C-85DF-01D79CA667BF}"/>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69" name="Freeform 5363">
                  <a:extLst>
                    <a:ext uri="{FF2B5EF4-FFF2-40B4-BE49-F238E27FC236}">
                      <a16:creationId xmlns:a16="http://schemas.microsoft.com/office/drawing/2014/main" id="{E379AB0B-EB6C-4D03-8DFF-53B915D92AB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70" name="Freeform 5364">
                  <a:extLst>
                    <a:ext uri="{FF2B5EF4-FFF2-40B4-BE49-F238E27FC236}">
                      <a16:creationId xmlns:a16="http://schemas.microsoft.com/office/drawing/2014/main" id="{FE33708C-C247-4615-B71C-F846B0A6C2A9}"/>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71" name="Freeform 5365">
                  <a:extLst>
                    <a:ext uri="{FF2B5EF4-FFF2-40B4-BE49-F238E27FC236}">
                      <a16:creationId xmlns:a16="http://schemas.microsoft.com/office/drawing/2014/main" id="{CDCFCAEF-26F2-4BF0-9030-C9576ACB5E40}"/>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72" name="Freeform 5366">
                  <a:extLst>
                    <a:ext uri="{FF2B5EF4-FFF2-40B4-BE49-F238E27FC236}">
                      <a16:creationId xmlns:a16="http://schemas.microsoft.com/office/drawing/2014/main" id="{E5871524-C9D7-44A2-A12F-137310834E2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73" name="Freeform 5367">
                  <a:extLst>
                    <a:ext uri="{FF2B5EF4-FFF2-40B4-BE49-F238E27FC236}">
                      <a16:creationId xmlns:a16="http://schemas.microsoft.com/office/drawing/2014/main" id="{45379271-7383-424B-9804-C805936C85BD}"/>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74" name="Freeform 5368">
                  <a:extLst>
                    <a:ext uri="{FF2B5EF4-FFF2-40B4-BE49-F238E27FC236}">
                      <a16:creationId xmlns:a16="http://schemas.microsoft.com/office/drawing/2014/main" id="{269437D3-8C3F-49D3-A598-CFF366CF808A}"/>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75" name="Freeform 5369">
                  <a:extLst>
                    <a:ext uri="{FF2B5EF4-FFF2-40B4-BE49-F238E27FC236}">
                      <a16:creationId xmlns:a16="http://schemas.microsoft.com/office/drawing/2014/main" id="{2C717BAE-479F-46D6-AC11-54E567BA6514}"/>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76" name="Freeform 5370">
                  <a:extLst>
                    <a:ext uri="{FF2B5EF4-FFF2-40B4-BE49-F238E27FC236}">
                      <a16:creationId xmlns:a16="http://schemas.microsoft.com/office/drawing/2014/main" id="{7F0118AF-9A39-4AFE-BC1D-D1ACD4C538EF}"/>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77" name="Freeform 5371">
                  <a:extLst>
                    <a:ext uri="{FF2B5EF4-FFF2-40B4-BE49-F238E27FC236}">
                      <a16:creationId xmlns:a16="http://schemas.microsoft.com/office/drawing/2014/main" id="{723E4A5B-6FD7-415F-8E53-4CDC4DACB3C5}"/>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78" name="Freeform 5372">
                  <a:extLst>
                    <a:ext uri="{FF2B5EF4-FFF2-40B4-BE49-F238E27FC236}">
                      <a16:creationId xmlns:a16="http://schemas.microsoft.com/office/drawing/2014/main" id="{72EC48EA-68DF-4001-9646-F8CEFA2474A7}"/>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79" name="Freeform 5373">
                  <a:extLst>
                    <a:ext uri="{FF2B5EF4-FFF2-40B4-BE49-F238E27FC236}">
                      <a16:creationId xmlns:a16="http://schemas.microsoft.com/office/drawing/2014/main" id="{5BFDF1EE-656D-48D2-8722-9AACD561F0B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80" name="Freeform 5374">
                  <a:extLst>
                    <a:ext uri="{FF2B5EF4-FFF2-40B4-BE49-F238E27FC236}">
                      <a16:creationId xmlns:a16="http://schemas.microsoft.com/office/drawing/2014/main" id="{B6BCEBED-9223-41BA-A62B-21B6733CB668}"/>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81" name="Freeform 5375">
                  <a:extLst>
                    <a:ext uri="{FF2B5EF4-FFF2-40B4-BE49-F238E27FC236}">
                      <a16:creationId xmlns:a16="http://schemas.microsoft.com/office/drawing/2014/main" id="{725AEB1B-3525-4DF2-A907-E73FC2B079FF}"/>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82" name="Freeform 5376">
                  <a:extLst>
                    <a:ext uri="{FF2B5EF4-FFF2-40B4-BE49-F238E27FC236}">
                      <a16:creationId xmlns:a16="http://schemas.microsoft.com/office/drawing/2014/main" id="{824EEF66-6332-4BC8-BDA8-F5F50DC950A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83" name="Freeform 5377">
                  <a:extLst>
                    <a:ext uri="{FF2B5EF4-FFF2-40B4-BE49-F238E27FC236}">
                      <a16:creationId xmlns:a16="http://schemas.microsoft.com/office/drawing/2014/main" id="{B4F693BF-2F44-4BE9-90A1-D0142D234B6E}"/>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84" name="Freeform 5378">
                  <a:extLst>
                    <a:ext uri="{FF2B5EF4-FFF2-40B4-BE49-F238E27FC236}">
                      <a16:creationId xmlns:a16="http://schemas.microsoft.com/office/drawing/2014/main" id="{F52B64D7-BEF1-4709-B0F3-CAD95C522E7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85" name="Freeform 5379">
                  <a:extLst>
                    <a:ext uri="{FF2B5EF4-FFF2-40B4-BE49-F238E27FC236}">
                      <a16:creationId xmlns:a16="http://schemas.microsoft.com/office/drawing/2014/main" id="{2AFFD3FB-6089-49CA-B4E3-E6F2EBFEBDC9}"/>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86" name="Freeform 5380">
                  <a:extLst>
                    <a:ext uri="{FF2B5EF4-FFF2-40B4-BE49-F238E27FC236}">
                      <a16:creationId xmlns:a16="http://schemas.microsoft.com/office/drawing/2014/main" id="{0983D1BA-1332-47C8-863B-D6993E20FF29}"/>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87" name="Freeform 5381">
                  <a:extLst>
                    <a:ext uri="{FF2B5EF4-FFF2-40B4-BE49-F238E27FC236}">
                      <a16:creationId xmlns:a16="http://schemas.microsoft.com/office/drawing/2014/main" id="{12EFB47B-6710-4A63-9002-F60AA1A67138}"/>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88" name="Freeform 5382">
                  <a:extLst>
                    <a:ext uri="{FF2B5EF4-FFF2-40B4-BE49-F238E27FC236}">
                      <a16:creationId xmlns:a16="http://schemas.microsoft.com/office/drawing/2014/main" id="{6FE70986-E605-40CD-BC76-BA9D35BD142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89" name="Freeform 5383">
                  <a:extLst>
                    <a:ext uri="{FF2B5EF4-FFF2-40B4-BE49-F238E27FC236}">
                      <a16:creationId xmlns:a16="http://schemas.microsoft.com/office/drawing/2014/main" id="{FAB87EAE-DD24-4EFB-B3FD-1F76AC6BD90B}"/>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90" name="Freeform 5384">
                  <a:extLst>
                    <a:ext uri="{FF2B5EF4-FFF2-40B4-BE49-F238E27FC236}">
                      <a16:creationId xmlns:a16="http://schemas.microsoft.com/office/drawing/2014/main" id="{9FEC4B18-BE2E-49F3-90F7-2495B4FA6305}"/>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91" name="Freeform 5385">
                  <a:extLst>
                    <a:ext uri="{FF2B5EF4-FFF2-40B4-BE49-F238E27FC236}">
                      <a16:creationId xmlns:a16="http://schemas.microsoft.com/office/drawing/2014/main" id="{F07B8060-950F-49DC-B4E0-A2C7687B4A99}"/>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92" name="Freeform 5386">
                  <a:extLst>
                    <a:ext uri="{FF2B5EF4-FFF2-40B4-BE49-F238E27FC236}">
                      <a16:creationId xmlns:a16="http://schemas.microsoft.com/office/drawing/2014/main" id="{962A88C0-5358-474A-BDCC-D3E4794DBFF7}"/>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93" name="Freeform 5387">
                  <a:extLst>
                    <a:ext uri="{FF2B5EF4-FFF2-40B4-BE49-F238E27FC236}">
                      <a16:creationId xmlns:a16="http://schemas.microsoft.com/office/drawing/2014/main" id="{71674977-8F66-408A-830A-DAE62B0968C1}"/>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94" name="Freeform 5388">
                  <a:extLst>
                    <a:ext uri="{FF2B5EF4-FFF2-40B4-BE49-F238E27FC236}">
                      <a16:creationId xmlns:a16="http://schemas.microsoft.com/office/drawing/2014/main" id="{7B34FA12-62C6-47A0-AFED-DACF6E84B803}"/>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95" name="Freeform 5389">
                  <a:extLst>
                    <a:ext uri="{FF2B5EF4-FFF2-40B4-BE49-F238E27FC236}">
                      <a16:creationId xmlns:a16="http://schemas.microsoft.com/office/drawing/2014/main" id="{6DCCB529-73D5-47E7-B477-AB673223EA19}"/>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96" name="Freeform 5390">
                  <a:extLst>
                    <a:ext uri="{FF2B5EF4-FFF2-40B4-BE49-F238E27FC236}">
                      <a16:creationId xmlns:a16="http://schemas.microsoft.com/office/drawing/2014/main" id="{8E0F935D-5315-4305-B24B-50D7C1C07A36}"/>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97" name="Freeform 5391">
                  <a:extLst>
                    <a:ext uri="{FF2B5EF4-FFF2-40B4-BE49-F238E27FC236}">
                      <a16:creationId xmlns:a16="http://schemas.microsoft.com/office/drawing/2014/main" id="{7465325E-3F69-42C1-A53D-225696735DC2}"/>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498" name="Freeform 5392">
                  <a:extLst>
                    <a:ext uri="{FF2B5EF4-FFF2-40B4-BE49-F238E27FC236}">
                      <a16:creationId xmlns:a16="http://schemas.microsoft.com/office/drawing/2014/main" id="{3E1C3D9F-C158-41EE-B823-AB9F895036EA}"/>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499" name="Freeform 5393">
                  <a:extLst>
                    <a:ext uri="{FF2B5EF4-FFF2-40B4-BE49-F238E27FC236}">
                      <a16:creationId xmlns:a16="http://schemas.microsoft.com/office/drawing/2014/main" id="{2F06D585-18F1-443A-A501-95A73A8EE0C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00" name="Freeform 5394">
                  <a:extLst>
                    <a:ext uri="{FF2B5EF4-FFF2-40B4-BE49-F238E27FC236}">
                      <a16:creationId xmlns:a16="http://schemas.microsoft.com/office/drawing/2014/main" id="{B581A729-699C-4135-84B0-68AE8E69C34D}"/>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01" name="Freeform 5395">
                  <a:extLst>
                    <a:ext uri="{FF2B5EF4-FFF2-40B4-BE49-F238E27FC236}">
                      <a16:creationId xmlns:a16="http://schemas.microsoft.com/office/drawing/2014/main" id="{E355D1BF-C16E-4C4D-BFFB-1CD2446BC08C}"/>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02" name="Freeform 5396">
                  <a:extLst>
                    <a:ext uri="{FF2B5EF4-FFF2-40B4-BE49-F238E27FC236}">
                      <a16:creationId xmlns:a16="http://schemas.microsoft.com/office/drawing/2014/main" id="{8AE8E702-AF31-4F03-9933-0A10128B7F4C}"/>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03" name="Freeform 5397">
                  <a:extLst>
                    <a:ext uri="{FF2B5EF4-FFF2-40B4-BE49-F238E27FC236}">
                      <a16:creationId xmlns:a16="http://schemas.microsoft.com/office/drawing/2014/main" id="{7EE63EE2-8D0A-4E27-A4B5-BD059CFFCF2F}"/>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04" name="Freeform 5398">
                  <a:extLst>
                    <a:ext uri="{FF2B5EF4-FFF2-40B4-BE49-F238E27FC236}">
                      <a16:creationId xmlns:a16="http://schemas.microsoft.com/office/drawing/2014/main" id="{5A0BE0BD-3E5E-4D6C-A452-645FC3CCD6A9}"/>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05" name="Freeform 5399">
                  <a:extLst>
                    <a:ext uri="{FF2B5EF4-FFF2-40B4-BE49-F238E27FC236}">
                      <a16:creationId xmlns:a16="http://schemas.microsoft.com/office/drawing/2014/main" id="{5E25061C-BCF2-42B0-8810-03B99233D68F}"/>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06" name="Freeform 5400">
                  <a:extLst>
                    <a:ext uri="{FF2B5EF4-FFF2-40B4-BE49-F238E27FC236}">
                      <a16:creationId xmlns:a16="http://schemas.microsoft.com/office/drawing/2014/main" id="{9603D7CD-ED55-436D-8ABA-00C26778C86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07" name="Freeform 5401">
                  <a:extLst>
                    <a:ext uri="{FF2B5EF4-FFF2-40B4-BE49-F238E27FC236}">
                      <a16:creationId xmlns:a16="http://schemas.microsoft.com/office/drawing/2014/main" id="{945537A1-7B86-458B-BED2-5F17490C565A}"/>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08" name="Freeform 5402">
                  <a:extLst>
                    <a:ext uri="{FF2B5EF4-FFF2-40B4-BE49-F238E27FC236}">
                      <a16:creationId xmlns:a16="http://schemas.microsoft.com/office/drawing/2014/main" id="{7135B24A-0558-4EFE-A8E1-A7FFF4430DE0}"/>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09" name="Freeform 5403">
                  <a:extLst>
                    <a:ext uri="{FF2B5EF4-FFF2-40B4-BE49-F238E27FC236}">
                      <a16:creationId xmlns:a16="http://schemas.microsoft.com/office/drawing/2014/main" id="{BA81B77A-1488-42F9-BE4B-277C6C2B9BD4}"/>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10" name="Freeform 5404">
                  <a:extLst>
                    <a:ext uri="{FF2B5EF4-FFF2-40B4-BE49-F238E27FC236}">
                      <a16:creationId xmlns:a16="http://schemas.microsoft.com/office/drawing/2014/main" id="{489BFDD4-9917-415E-81FC-00A8E2724DFE}"/>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11" name="Freeform 5405">
                  <a:extLst>
                    <a:ext uri="{FF2B5EF4-FFF2-40B4-BE49-F238E27FC236}">
                      <a16:creationId xmlns:a16="http://schemas.microsoft.com/office/drawing/2014/main" id="{9A12880A-A914-4AC8-B183-326802FDC51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12" name="Freeform 5406">
                  <a:extLst>
                    <a:ext uri="{FF2B5EF4-FFF2-40B4-BE49-F238E27FC236}">
                      <a16:creationId xmlns:a16="http://schemas.microsoft.com/office/drawing/2014/main" id="{FEEFCDF8-AAE4-43A9-B606-1F9326575D5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13" name="Freeform 5407">
                  <a:extLst>
                    <a:ext uri="{FF2B5EF4-FFF2-40B4-BE49-F238E27FC236}">
                      <a16:creationId xmlns:a16="http://schemas.microsoft.com/office/drawing/2014/main" id="{E2BBD2EF-CCE5-4F34-9C46-5139E19FEAC0}"/>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14" name="Freeform 5408">
                  <a:extLst>
                    <a:ext uri="{FF2B5EF4-FFF2-40B4-BE49-F238E27FC236}">
                      <a16:creationId xmlns:a16="http://schemas.microsoft.com/office/drawing/2014/main" id="{74BD28A5-7593-468B-BF6F-CBBED436AB3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15" name="Freeform 5409">
                  <a:extLst>
                    <a:ext uri="{FF2B5EF4-FFF2-40B4-BE49-F238E27FC236}">
                      <a16:creationId xmlns:a16="http://schemas.microsoft.com/office/drawing/2014/main" id="{A6B2CC49-0F70-4AB8-B26E-218E467E49F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16" name="Freeform 5410">
                  <a:extLst>
                    <a:ext uri="{FF2B5EF4-FFF2-40B4-BE49-F238E27FC236}">
                      <a16:creationId xmlns:a16="http://schemas.microsoft.com/office/drawing/2014/main" id="{CD4D12BE-788E-4023-9A3D-D5011669499C}"/>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17" name="Freeform 5411">
                  <a:extLst>
                    <a:ext uri="{FF2B5EF4-FFF2-40B4-BE49-F238E27FC236}">
                      <a16:creationId xmlns:a16="http://schemas.microsoft.com/office/drawing/2014/main" id="{CFCD1FA2-E104-4DF6-A37A-0755EB41C7F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18" name="Freeform 5412">
                  <a:extLst>
                    <a:ext uri="{FF2B5EF4-FFF2-40B4-BE49-F238E27FC236}">
                      <a16:creationId xmlns:a16="http://schemas.microsoft.com/office/drawing/2014/main" id="{33BE8506-F880-490D-970F-984EF7A3E1F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19" name="Freeform 5413">
                  <a:extLst>
                    <a:ext uri="{FF2B5EF4-FFF2-40B4-BE49-F238E27FC236}">
                      <a16:creationId xmlns:a16="http://schemas.microsoft.com/office/drawing/2014/main" id="{599DF628-788C-4973-9B4C-B6E90FC0FA02}"/>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20" name="Freeform 5414">
                  <a:extLst>
                    <a:ext uri="{FF2B5EF4-FFF2-40B4-BE49-F238E27FC236}">
                      <a16:creationId xmlns:a16="http://schemas.microsoft.com/office/drawing/2014/main" id="{880CD8B6-CD8A-44AE-A47D-52A2FE4658D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21" name="Freeform 5415">
                  <a:extLst>
                    <a:ext uri="{FF2B5EF4-FFF2-40B4-BE49-F238E27FC236}">
                      <a16:creationId xmlns:a16="http://schemas.microsoft.com/office/drawing/2014/main" id="{A96C9C09-BF04-4185-A413-4364226AD216}"/>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22" name="Freeform 5416">
                  <a:extLst>
                    <a:ext uri="{FF2B5EF4-FFF2-40B4-BE49-F238E27FC236}">
                      <a16:creationId xmlns:a16="http://schemas.microsoft.com/office/drawing/2014/main" id="{615E2B41-7897-4BDF-ABD2-0E1EC35A3E08}"/>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23" name="Freeform 5417">
                  <a:extLst>
                    <a:ext uri="{FF2B5EF4-FFF2-40B4-BE49-F238E27FC236}">
                      <a16:creationId xmlns:a16="http://schemas.microsoft.com/office/drawing/2014/main" id="{6C8B56CF-3A0E-48EE-ABD0-15FD983C943A}"/>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24" name="Freeform 5418">
                  <a:extLst>
                    <a:ext uri="{FF2B5EF4-FFF2-40B4-BE49-F238E27FC236}">
                      <a16:creationId xmlns:a16="http://schemas.microsoft.com/office/drawing/2014/main" id="{AE818C90-90AF-42FE-AB38-DE94A8770A6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25" name="Freeform 5419">
                  <a:extLst>
                    <a:ext uri="{FF2B5EF4-FFF2-40B4-BE49-F238E27FC236}">
                      <a16:creationId xmlns:a16="http://schemas.microsoft.com/office/drawing/2014/main" id="{B7A2CFD8-B17D-4941-A592-1EDDD381B471}"/>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26" name="Freeform 5420">
                  <a:extLst>
                    <a:ext uri="{FF2B5EF4-FFF2-40B4-BE49-F238E27FC236}">
                      <a16:creationId xmlns:a16="http://schemas.microsoft.com/office/drawing/2014/main" id="{833BB5C5-2420-45F4-AE55-72938C443DF6}"/>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27" name="Freeform 5421">
                  <a:extLst>
                    <a:ext uri="{FF2B5EF4-FFF2-40B4-BE49-F238E27FC236}">
                      <a16:creationId xmlns:a16="http://schemas.microsoft.com/office/drawing/2014/main" id="{3AA87EEF-1B3F-4B48-8CB0-C9AE369293A4}"/>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28" name="Freeform 5422">
                  <a:extLst>
                    <a:ext uri="{FF2B5EF4-FFF2-40B4-BE49-F238E27FC236}">
                      <a16:creationId xmlns:a16="http://schemas.microsoft.com/office/drawing/2014/main" id="{94EC1F2C-5A3A-48AE-BD11-03E78E4FC3A3}"/>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29" name="Freeform 5423">
                  <a:extLst>
                    <a:ext uri="{FF2B5EF4-FFF2-40B4-BE49-F238E27FC236}">
                      <a16:creationId xmlns:a16="http://schemas.microsoft.com/office/drawing/2014/main" id="{3A0F1778-69BE-4B47-A9DC-DBC785C89F60}"/>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30" name="Freeform 5424">
                  <a:extLst>
                    <a:ext uri="{FF2B5EF4-FFF2-40B4-BE49-F238E27FC236}">
                      <a16:creationId xmlns:a16="http://schemas.microsoft.com/office/drawing/2014/main" id="{3747A046-93DE-4EF4-A996-BAF81C5510AF}"/>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31" name="Freeform 5425">
                  <a:extLst>
                    <a:ext uri="{FF2B5EF4-FFF2-40B4-BE49-F238E27FC236}">
                      <a16:creationId xmlns:a16="http://schemas.microsoft.com/office/drawing/2014/main" id="{C91C2314-98C1-44D8-8C7B-A4F6CB78DBE0}"/>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32" name="Freeform 5426">
                  <a:extLst>
                    <a:ext uri="{FF2B5EF4-FFF2-40B4-BE49-F238E27FC236}">
                      <a16:creationId xmlns:a16="http://schemas.microsoft.com/office/drawing/2014/main" id="{D97E6D20-E08B-4ABA-8348-525E3256E565}"/>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33" name="Freeform 5427">
                  <a:extLst>
                    <a:ext uri="{FF2B5EF4-FFF2-40B4-BE49-F238E27FC236}">
                      <a16:creationId xmlns:a16="http://schemas.microsoft.com/office/drawing/2014/main" id="{A9514D6F-1FA7-47A1-9D5A-7A880DAE1A9F}"/>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34" name="Freeform 5428">
                  <a:extLst>
                    <a:ext uri="{FF2B5EF4-FFF2-40B4-BE49-F238E27FC236}">
                      <a16:creationId xmlns:a16="http://schemas.microsoft.com/office/drawing/2014/main" id="{95652537-3F0C-4886-9286-B3462E2981A3}"/>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35" name="Freeform 5429">
                  <a:extLst>
                    <a:ext uri="{FF2B5EF4-FFF2-40B4-BE49-F238E27FC236}">
                      <a16:creationId xmlns:a16="http://schemas.microsoft.com/office/drawing/2014/main" id="{174FA5E0-7221-4269-ABF2-4ADC698E7E2B}"/>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36" name="Freeform 5430">
                  <a:extLst>
                    <a:ext uri="{FF2B5EF4-FFF2-40B4-BE49-F238E27FC236}">
                      <a16:creationId xmlns:a16="http://schemas.microsoft.com/office/drawing/2014/main" id="{DB41F8F3-18C1-4F5F-B375-3C89E346691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37" name="Freeform 5431">
                  <a:extLst>
                    <a:ext uri="{FF2B5EF4-FFF2-40B4-BE49-F238E27FC236}">
                      <a16:creationId xmlns:a16="http://schemas.microsoft.com/office/drawing/2014/main" id="{80D6BDE9-4F03-42F9-A3BB-D98DF8260EBC}"/>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38" name="Freeform 5432">
                  <a:extLst>
                    <a:ext uri="{FF2B5EF4-FFF2-40B4-BE49-F238E27FC236}">
                      <a16:creationId xmlns:a16="http://schemas.microsoft.com/office/drawing/2014/main" id="{D52F6613-3410-4C3B-8FF0-2BCA75F787A5}"/>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39" name="Freeform 5433">
                  <a:extLst>
                    <a:ext uri="{FF2B5EF4-FFF2-40B4-BE49-F238E27FC236}">
                      <a16:creationId xmlns:a16="http://schemas.microsoft.com/office/drawing/2014/main" id="{6EE9B35E-380F-4110-9AE5-3183C30B440C}"/>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40" name="Freeform 5434">
                  <a:extLst>
                    <a:ext uri="{FF2B5EF4-FFF2-40B4-BE49-F238E27FC236}">
                      <a16:creationId xmlns:a16="http://schemas.microsoft.com/office/drawing/2014/main" id="{4B6D3B2D-3634-42D9-B1E0-7EE68F70A802}"/>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41" name="Freeform 5435">
                  <a:extLst>
                    <a:ext uri="{FF2B5EF4-FFF2-40B4-BE49-F238E27FC236}">
                      <a16:creationId xmlns:a16="http://schemas.microsoft.com/office/drawing/2014/main" id="{DF3A1062-93DB-4E49-A12E-16496DC67C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42" name="Freeform 5436">
                  <a:extLst>
                    <a:ext uri="{FF2B5EF4-FFF2-40B4-BE49-F238E27FC236}">
                      <a16:creationId xmlns:a16="http://schemas.microsoft.com/office/drawing/2014/main" id="{5A906146-A507-4D2D-9039-0005581F853F}"/>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43" name="Freeform 5437">
                  <a:extLst>
                    <a:ext uri="{FF2B5EF4-FFF2-40B4-BE49-F238E27FC236}">
                      <a16:creationId xmlns:a16="http://schemas.microsoft.com/office/drawing/2014/main" id="{02376434-F6AD-48F4-BC3D-8FC54AFDD603}"/>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44" name="Freeform 5438">
                  <a:extLst>
                    <a:ext uri="{FF2B5EF4-FFF2-40B4-BE49-F238E27FC236}">
                      <a16:creationId xmlns:a16="http://schemas.microsoft.com/office/drawing/2014/main" id="{52AEA8F9-AA8B-4B53-837E-6DD27045E5FA}"/>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45" name="Freeform 5439">
                  <a:extLst>
                    <a:ext uri="{FF2B5EF4-FFF2-40B4-BE49-F238E27FC236}">
                      <a16:creationId xmlns:a16="http://schemas.microsoft.com/office/drawing/2014/main" id="{E5B90273-E344-400E-AE29-D52C269D18B1}"/>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46" name="Freeform 5440">
                  <a:extLst>
                    <a:ext uri="{FF2B5EF4-FFF2-40B4-BE49-F238E27FC236}">
                      <a16:creationId xmlns:a16="http://schemas.microsoft.com/office/drawing/2014/main" id="{75FDA283-DD0A-42E8-8790-D10F237936F7}"/>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47" name="Freeform 5441">
                  <a:extLst>
                    <a:ext uri="{FF2B5EF4-FFF2-40B4-BE49-F238E27FC236}">
                      <a16:creationId xmlns:a16="http://schemas.microsoft.com/office/drawing/2014/main" id="{65F6BE26-9615-4A53-A083-575F0E5EA994}"/>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48" name="Freeform 5442">
                  <a:extLst>
                    <a:ext uri="{FF2B5EF4-FFF2-40B4-BE49-F238E27FC236}">
                      <a16:creationId xmlns:a16="http://schemas.microsoft.com/office/drawing/2014/main" id="{74C3102E-57EF-4538-9E1A-EE9910054F7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49" name="Freeform 5443">
                  <a:extLst>
                    <a:ext uri="{FF2B5EF4-FFF2-40B4-BE49-F238E27FC236}">
                      <a16:creationId xmlns:a16="http://schemas.microsoft.com/office/drawing/2014/main" id="{D700C92A-7084-42A3-8E6E-F63EE70016A8}"/>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50" name="Freeform 5444">
                  <a:extLst>
                    <a:ext uri="{FF2B5EF4-FFF2-40B4-BE49-F238E27FC236}">
                      <a16:creationId xmlns:a16="http://schemas.microsoft.com/office/drawing/2014/main" id="{235E3D10-78C1-4336-B0F2-61096A5338EB}"/>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51" name="Freeform 5445">
                  <a:extLst>
                    <a:ext uri="{FF2B5EF4-FFF2-40B4-BE49-F238E27FC236}">
                      <a16:creationId xmlns:a16="http://schemas.microsoft.com/office/drawing/2014/main" id="{334753B5-4099-45EC-AF39-5C42ECF8FE2D}"/>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52" name="Freeform 5446">
                  <a:extLst>
                    <a:ext uri="{FF2B5EF4-FFF2-40B4-BE49-F238E27FC236}">
                      <a16:creationId xmlns:a16="http://schemas.microsoft.com/office/drawing/2014/main" id="{06CB62E7-3A71-46CE-B57F-F756B08A90E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53" name="Freeform 5447">
                  <a:extLst>
                    <a:ext uri="{FF2B5EF4-FFF2-40B4-BE49-F238E27FC236}">
                      <a16:creationId xmlns:a16="http://schemas.microsoft.com/office/drawing/2014/main" id="{188B76B6-AED0-437D-8578-1B43D6696977}"/>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54" name="Freeform 5448">
                  <a:extLst>
                    <a:ext uri="{FF2B5EF4-FFF2-40B4-BE49-F238E27FC236}">
                      <a16:creationId xmlns:a16="http://schemas.microsoft.com/office/drawing/2014/main" id="{6F210CEA-5504-495D-B82D-06ACBE8B18D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55" name="Freeform 5449">
                  <a:extLst>
                    <a:ext uri="{FF2B5EF4-FFF2-40B4-BE49-F238E27FC236}">
                      <a16:creationId xmlns:a16="http://schemas.microsoft.com/office/drawing/2014/main" id="{D5C6B333-4C68-4DD2-A349-74B3074B03E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56" name="Freeform 5450">
                  <a:extLst>
                    <a:ext uri="{FF2B5EF4-FFF2-40B4-BE49-F238E27FC236}">
                      <a16:creationId xmlns:a16="http://schemas.microsoft.com/office/drawing/2014/main" id="{2A2E5132-91CF-4CE2-8841-AAF34CA53815}"/>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57" name="Freeform 5451">
                  <a:extLst>
                    <a:ext uri="{FF2B5EF4-FFF2-40B4-BE49-F238E27FC236}">
                      <a16:creationId xmlns:a16="http://schemas.microsoft.com/office/drawing/2014/main" id="{999EBA33-A0F3-441D-8BCC-006D16D07DA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58" name="Freeform 5452">
                  <a:extLst>
                    <a:ext uri="{FF2B5EF4-FFF2-40B4-BE49-F238E27FC236}">
                      <a16:creationId xmlns:a16="http://schemas.microsoft.com/office/drawing/2014/main" id="{386D3A88-BDC8-4888-821E-040D40B9A83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59" name="Freeform 5453">
                  <a:extLst>
                    <a:ext uri="{FF2B5EF4-FFF2-40B4-BE49-F238E27FC236}">
                      <a16:creationId xmlns:a16="http://schemas.microsoft.com/office/drawing/2014/main" id="{3A1302F7-DA58-4511-B613-7ACAB823B41A}"/>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60" name="Freeform 5454">
                  <a:extLst>
                    <a:ext uri="{FF2B5EF4-FFF2-40B4-BE49-F238E27FC236}">
                      <a16:creationId xmlns:a16="http://schemas.microsoft.com/office/drawing/2014/main" id="{B16E75FF-A25F-4F81-8D2D-664A55065119}"/>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61" name="Freeform 5455">
                  <a:extLst>
                    <a:ext uri="{FF2B5EF4-FFF2-40B4-BE49-F238E27FC236}">
                      <a16:creationId xmlns:a16="http://schemas.microsoft.com/office/drawing/2014/main" id="{E749B5B0-E4CF-4E80-ADD9-37A0964CB7AC}"/>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62" name="Freeform 5456">
                  <a:extLst>
                    <a:ext uri="{FF2B5EF4-FFF2-40B4-BE49-F238E27FC236}">
                      <a16:creationId xmlns:a16="http://schemas.microsoft.com/office/drawing/2014/main" id="{3E98F1A3-7349-477F-8DA5-A12B7039D59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63" name="Freeform 5457">
                  <a:extLst>
                    <a:ext uri="{FF2B5EF4-FFF2-40B4-BE49-F238E27FC236}">
                      <a16:creationId xmlns:a16="http://schemas.microsoft.com/office/drawing/2014/main" id="{2487ACEF-2FEC-4DFF-9A44-8A3242C3C578}"/>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64" name="Freeform 5458">
                  <a:extLst>
                    <a:ext uri="{FF2B5EF4-FFF2-40B4-BE49-F238E27FC236}">
                      <a16:creationId xmlns:a16="http://schemas.microsoft.com/office/drawing/2014/main" id="{59FD1F3C-E443-4A20-9624-1C027AA482B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65" name="Freeform 5459">
                  <a:extLst>
                    <a:ext uri="{FF2B5EF4-FFF2-40B4-BE49-F238E27FC236}">
                      <a16:creationId xmlns:a16="http://schemas.microsoft.com/office/drawing/2014/main" id="{6AFFA483-0058-4076-95CC-C5ECEF022C9A}"/>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66" name="Freeform 5460">
                  <a:extLst>
                    <a:ext uri="{FF2B5EF4-FFF2-40B4-BE49-F238E27FC236}">
                      <a16:creationId xmlns:a16="http://schemas.microsoft.com/office/drawing/2014/main" id="{4810FD1E-2F3C-4B87-BFDA-FA391FAC4483}"/>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67" name="Freeform 5461">
                  <a:extLst>
                    <a:ext uri="{FF2B5EF4-FFF2-40B4-BE49-F238E27FC236}">
                      <a16:creationId xmlns:a16="http://schemas.microsoft.com/office/drawing/2014/main" id="{EE70F879-9F8D-41AA-AD74-8E593B49BC3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68" name="Freeform 5462">
                  <a:extLst>
                    <a:ext uri="{FF2B5EF4-FFF2-40B4-BE49-F238E27FC236}">
                      <a16:creationId xmlns:a16="http://schemas.microsoft.com/office/drawing/2014/main" id="{59DDF611-F76A-4209-8BA8-C9486679CA90}"/>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69" name="Freeform 5463">
                  <a:extLst>
                    <a:ext uri="{FF2B5EF4-FFF2-40B4-BE49-F238E27FC236}">
                      <a16:creationId xmlns:a16="http://schemas.microsoft.com/office/drawing/2014/main" id="{010946FE-52FA-42D6-B8E5-49A8264B7469}"/>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70" name="Freeform 5464">
                  <a:extLst>
                    <a:ext uri="{FF2B5EF4-FFF2-40B4-BE49-F238E27FC236}">
                      <a16:creationId xmlns:a16="http://schemas.microsoft.com/office/drawing/2014/main" id="{9B462BA5-FF3A-4565-966A-0571A74395B3}"/>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71" name="Freeform 5465">
                  <a:extLst>
                    <a:ext uri="{FF2B5EF4-FFF2-40B4-BE49-F238E27FC236}">
                      <a16:creationId xmlns:a16="http://schemas.microsoft.com/office/drawing/2014/main" id="{E3876196-6510-46EF-BF08-32FA11DDB758}"/>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72" name="Freeform 5466">
                  <a:extLst>
                    <a:ext uri="{FF2B5EF4-FFF2-40B4-BE49-F238E27FC236}">
                      <a16:creationId xmlns:a16="http://schemas.microsoft.com/office/drawing/2014/main" id="{D619E9E0-2822-4D03-8E23-3529EC60DF6B}"/>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73" name="Freeform 5467">
                  <a:extLst>
                    <a:ext uri="{FF2B5EF4-FFF2-40B4-BE49-F238E27FC236}">
                      <a16:creationId xmlns:a16="http://schemas.microsoft.com/office/drawing/2014/main" id="{1878676E-07E2-413F-8EE1-04C8696B242D}"/>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74" name="Freeform 5468">
                  <a:extLst>
                    <a:ext uri="{FF2B5EF4-FFF2-40B4-BE49-F238E27FC236}">
                      <a16:creationId xmlns:a16="http://schemas.microsoft.com/office/drawing/2014/main" id="{965090E6-EDFF-45CD-B58A-E29CF7434D31}"/>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75" name="Freeform 5469">
                  <a:extLst>
                    <a:ext uri="{FF2B5EF4-FFF2-40B4-BE49-F238E27FC236}">
                      <a16:creationId xmlns:a16="http://schemas.microsoft.com/office/drawing/2014/main" id="{B3E58EF7-31F4-4621-A280-DED1C9DE4FB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76" name="Freeform 5470">
                  <a:extLst>
                    <a:ext uri="{FF2B5EF4-FFF2-40B4-BE49-F238E27FC236}">
                      <a16:creationId xmlns:a16="http://schemas.microsoft.com/office/drawing/2014/main" id="{09D4D9BD-E310-4DDF-BA17-7A01A2C25D6A}"/>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77" name="Freeform 5471">
                  <a:extLst>
                    <a:ext uri="{FF2B5EF4-FFF2-40B4-BE49-F238E27FC236}">
                      <a16:creationId xmlns:a16="http://schemas.microsoft.com/office/drawing/2014/main" id="{F5E6C721-E4AA-4866-B277-ED73A7DEDFEC}"/>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78" name="Freeform 5472">
                  <a:extLst>
                    <a:ext uri="{FF2B5EF4-FFF2-40B4-BE49-F238E27FC236}">
                      <a16:creationId xmlns:a16="http://schemas.microsoft.com/office/drawing/2014/main" id="{AF028697-FDF1-41D3-81CB-C8C8DFD64B0C}"/>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79" name="Freeform 5473">
                  <a:extLst>
                    <a:ext uri="{FF2B5EF4-FFF2-40B4-BE49-F238E27FC236}">
                      <a16:creationId xmlns:a16="http://schemas.microsoft.com/office/drawing/2014/main" id="{F03718A2-4701-4ADC-AAC8-9CCAA50027F8}"/>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80" name="Freeform 5474">
                  <a:extLst>
                    <a:ext uri="{FF2B5EF4-FFF2-40B4-BE49-F238E27FC236}">
                      <a16:creationId xmlns:a16="http://schemas.microsoft.com/office/drawing/2014/main" id="{DE8A2611-87BE-47C7-8F4C-C51E204162A6}"/>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81" name="Freeform 5475">
                  <a:extLst>
                    <a:ext uri="{FF2B5EF4-FFF2-40B4-BE49-F238E27FC236}">
                      <a16:creationId xmlns:a16="http://schemas.microsoft.com/office/drawing/2014/main" id="{292F3410-0637-44AF-800A-AB725F7DCDC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82" name="Freeform 5476">
                  <a:extLst>
                    <a:ext uri="{FF2B5EF4-FFF2-40B4-BE49-F238E27FC236}">
                      <a16:creationId xmlns:a16="http://schemas.microsoft.com/office/drawing/2014/main" id="{93E8189E-01C9-4EB3-A81F-8EE785EE278A}"/>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83" name="Freeform 5477">
                  <a:extLst>
                    <a:ext uri="{FF2B5EF4-FFF2-40B4-BE49-F238E27FC236}">
                      <a16:creationId xmlns:a16="http://schemas.microsoft.com/office/drawing/2014/main" id="{BB139436-43BE-4204-96AE-157BA06A7D5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84" name="Freeform 5478">
                  <a:extLst>
                    <a:ext uri="{FF2B5EF4-FFF2-40B4-BE49-F238E27FC236}">
                      <a16:creationId xmlns:a16="http://schemas.microsoft.com/office/drawing/2014/main" id="{971E761C-937E-4715-95E7-AA3ABC8892D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85" name="Freeform 5479">
                  <a:extLst>
                    <a:ext uri="{FF2B5EF4-FFF2-40B4-BE49-F238E27FC236}">
                      <a16:creationId xmlns:a16="http://schemas.microsoft.com/office/drawing/2014/main" id="{4BB92063-A38F-47BD-B017-94F3FC00B8B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86" name="Freeform 5480">
                  <a:extLst>
                    <a:ext uri="{FF2B5EF4-FFF2-40B4-BE49-F238E27FC236}">
                      <a16:creationId xmlns:a16="http://schemas.microsoft.com/office/drawing/2014/main" id="{2267F70E-3EE5-4A99-8594-B59CAAAC7C99}"/>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87" name="Freeform 5481">
                  <a:extLst>
                    <a:ext uri="{FF2B5EF4-FFF2-40B4-BE49-F238E27FC236}">
                      <a16:creationId xmlns:a16="http://schemas.microsoft.com/office/drawing/2014/main" id="{275467DB-AA3A-4495-B6D2-B9365B673143}"/>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88" name="Freeform 5482">
                  <a:extLst>
                    <a:ext uri="{FF2B5EF4-FFF2-40B4-BE49-F238E27FC236}">
                      <a16:creationId xmlns:a16="http://schemas.microsoft.com/office/drawing/2014/main" id="{79D1A297-F3A3-4D5D-B938-DB7B970EB62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89" name="Freeform 5483">
                  <a:extLst>
                    <a:ext uri="{FF2B5EF4-FFF2-40B4-BE49-F238E27FC236}">
                      <a16:creationId xmlns:a16="http://schemas.microsoft.com/office/drawing/2014/main" id="{C366B0EA-8FDA-4D46-BDAB-DAC2BC0A04A4}"/>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90" name="Freeform 5484">
                  <a:extLst>
                    <a:ext uri="{FF2B5EF4-FFF2-40B4-BE49-F238E27FC236}">
                      <a16:creationId xmlns:a16="http://schemas.microsoft.com/office/drawing/2014/main" id="{C17DEEAF-D5D6-4E2D-957F-6D77EFFF8896}"/>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91" name="Freeform 5485">
                  <a:extLst>
                    <a:ext uri="{FF2B5EF4-FFF2-40B4-BE49-F238E27FC236}">
                      <a16:creationId xmlns:a16="http://schemas.microsoft.com/office/drawing/2014/main" id="{7A2C4075-3AD4-4E6D-B179-26FE3E6319A6}"/>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92" name="Freeform 5486">
                  <a:extLst>
                    <a:ext uri="{FF2B5EF4-FFF2-40B4-BE49-F238E27FC236}">
                      <a16:creationId xmlns:a16="http://schemas.microsoft.com/office/drawing/2014/main" id="{42A6A7C4-498C-425D-B319-467C7096872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93" name="Freeform 5487">
                  <a:extLst>
                    <a:ext uri="{FF2B5EF4-FFF2-40B4-BE49-F238E27FC236}">
                      <a16:creationId xmlns:a16="http://schemas.microsoft.com/office/drawing/2014/main" id="{9F2A544C-84A6-4ED1-9671-4C4E14A74E82}"/>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94" name="Freeform 5488">
                  <a:extLst>
                    <a:ext uri="{FF2B5EF4-FFF2-40B4-BE49-F238E27FC236}">
                      <a16:creationId xmlns:a16="http://schemas.microsoft.com/office/drawing/2014/main" id="{7D574BB5-0C9E-4ACE-8C02-61F8E48E8258}"/>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95" name="Freeform 5489">
                  <a:extLst>
                    <a:ext uri="{FF2B5EF4-FFF2-40B4-BE49-F238E27FC236}">
                      <a16:creationId xmlns:a16="http://schemas.microsoft.com/office/drawing/2014/main" id="{94FA6FBB-C35D-460B-8793-5E9D2C9F3F67}"/>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96" name="Freeform 5490">
                  <a:extLst>
                    <a:ext uri="{FF2B5EF4-FFF2-40B4-BE49-F238E27FC236}">
                      <a16:creationId xmlns:a16="http://schemas.microsoft.com/office/drawing/2014/main" id="{4545325E-A957-4187-B5B8-CDF36EB7A3A1}"/>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97" name="Freeform 5491">
                  <a:extLst>
                    <a:ext uri="{FF2B5EF4-FFF2-40B4-BE49-F238E27FC236}">
                      <a16:creationId xmlns:a16="http://schemas.microsoft.com/office/drawing/2014/main" id="{26FA5937-6369-46B6-9BE5-53F704C8E796}"/>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598" name="Freeform 5492">
                  <a:extLst>
                    <a:ext uri="{FF2B5EF4-FFF2-40B4-BE49-F238E27FC236}">
                      <a16:creationId xmlns:a16="http://schemas.microsoft.com/office/drawing/2014/main" id="{4F97E2FC-C021-4461-BF0A-3E05E1818102}"/>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599" name="Freeform 5493">
                  <a:extLst>
                    <a:ext uri="{FF2B5EF4-FFF2-40B4-BE49-F238E27FC236}">
                      <a16:creationId xmlns:a16="http://schemas.microsoft.com/office/drawing/2014/main" id="{E4072DDA-D388-4B60-9E1D-35401C166026}"/>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00" name="Freeform 5494">
                  <a:extLst>
                    <a:ext uri="{FF2B5EF4-FFF2-40B4-BE49-F238E27FC236}">
                      <a16:creationId xmlns:a16="http://schemas.microsoft.com/office/drawing/2014/main" id="{7E21C1F2-E3F9-4D35-9A02-5F3F009B520C}"/>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01" name="Freeform 5495">
                  <a:extLst>
                    <a:ext uri="{FF2B5EF4-FFF2-40B4-BE49-F238E27FC236}">
                      <a16:creationId xmlns:a16="http://schemas.microsoft.com/office/drawing/2014/main" id="{6672DA63-EC98-4069-8F56-097A270AB63F}"/>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02" name="Freeform 5496">
                  <a:extLst>
                    <a:ext uri="{FF2B5EF4-FFF2-40B4-BE49-F238E27FC236}">
                      <a16:creationId xmlns:a16="http://schemas.microsoft.com/office/drawing/2014/main" id="{213549E8-FB00-4173-BB82-E0DB0773C6EF}"/>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03" name="Freeform 5497">
                  <a:extLst>
                    <a:ext uri="{FF2B5EF4-FFF2-40B4-BE49-F238E27FC236}">
                      <a16:creationId xmlns:a16="http://schemas.microsoft.com/office/drawing/2014/main" id="{08705A1D-977F-4367-BC27-117565CB02F1}"/>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04" name="Freeform 5498">
                  <a:extLst>
                    <a:ext uri="{FF2B5EF4-FFF2-40B4-BE49-F238E27FC236}">
                      <a16:creationId xmlns:a16="http://schemas.microsoft.com/office/drawing/2014/main" id="{582C3B33-2086-4F2D-9240-AB24CB6CD886}"/>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05" name="Freeform 5499">
                  <a:extLst>
                    <a:ext uri="{FF2B5EF4-FFF2-40B4-BE49-F238E27FC236}">
                      <a16:creationId xmlns:a16="http://schemas.microsoft.com/office/drawing/2014/main" id="{0E85C8D5-C799-44BA-8642-16CFC34978E1}"/>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06" name="Freeform 5500">
                  <a:extLst>
                    <a:ext uri="{FF2B5EF4-FFF2-40B4-BE49-F238E27FC236}">
                      <a16:creationId xmlns:a16="http://schemas.microsoft.com/office/drawing/2014/main" id="{AD451E19-4236-4832-8038-A0F37B6F92C2}"/>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07" name="Freeform 5501">
                  <a:extLst>
                    <a:ext uri="{FF2B5EF4-FFF2-40B4-BE49-F238E27FC236}">
                      <a16:creationId xmlns:a16="http://schemas.microsoft.com/office/drawing/2014/main" id="{63CDEB9D-8734-4BA9-860E-2D3234523C3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08" name="Freeform 5502">
                  <a:extLst>
                    <a:ext uri="{FF2B5EF4-FFF2-40B4-BE49-F238E27FC236}">
                      <a16:creationId xmlns:a16="http://schemas.microsoft.com/office/drawing/2014/main" id="{AEAB5AEE-BB0F-4146-A8BA-AE468A16DF1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09" name="Freeform 5503">
                  <a:extLst>
                    <a:ext uri="{FF2B5EF4-FFF2-40B4-BE49-F238E27FC236}">
                      <a16:creationId xmlns:a16="http://schemas.microsoft.com/office/drawing/2014/main" id="{4EE5AAC8-A5D7-4B2D-B022-237E9D3EB7C0}"/>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10" name="Freeform 5504">
                  <a:extLst>
                    <a:ext uri="{FF2B5EF4-FFF2-40B4-BE49-F238E27FC236}">
                      <a16:creationId xmlns:a16="http://schemas.microsoft.com/office/drawing/2014/main" id="{1F36BB6B-89EB-460C-A093-A3EF5D909832}"/>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11" name="Freeform 5505">
                  <a:extLst>
                    <a:ext uri="{FF2B5EF4-FFF2-40B4-BE49-F238E27FC236}">
                      <a16:creationId xmlns:a16="http://schemas.microsoft.com/office/drawing/2014/main" id="{880F19CA-6058-424E-AFF8-1DC5ECE7E788}"/>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12" name="Freeform 5506">
                  <a:extLst>
                    <a:ext uri="{FF2B5EF4-FFF2-40B4-BE49-F238E27FC236}">
                      <a16:creationId xmlns:a16="http://schemas.microsoft.com/office/drawing/2014/main" id="{D2C9FA66-33CC-4C2E-94E9-D22C5AF3A64C}"/>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13" name="Freeform 5507">
                  <a:extLst>
                    <a:ext uri="{FF2B5EF4-FFF2-40B4-BE49-F238E27FC236}">
                      <a16:creationId xmlns:a16="http://schemas.microsoft.com/office/drawing/2014/main" id="{A71119C7-8ED9-4128-B757-73F6C2CB14AD}"/>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14" name="Freeform 5508">
                  <a:extLst>
                    <a:ext uri="{FF2B5EF4-FFF2-40B4-BE49-F238E27FC236}">
                      <a16:creationId xmlns:a16="http://schemas.microsoft.com/office/drawing/2014/main" id="{904C9331-8365-4176-8DC7-E1F378A52CA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15" name="Freeform 5509">
                  <a:extLst>
                    <a:ext uri="{FF2B5EF4-FFF2-40B4-BE49-F238E27FC236}">
                      <a16:creationId xmlns:a16="http://schemas.microsoft.com/office/drawing/2014/main" id="{FDE53D0E-A16D-47F5-83B1-87CF14593AF8}"/>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16" name="Freeform 5510">
                  <a:extLst>
                    <a:ext uri="{FF2B5EF4-FFF2-40B4-BE49-F238E27FC236}">
                      <a16:creationId xmlns:a16="http://schemas.microsoft.com/office/drawing/2014/main" id="{4DCA33E0-DB81-4D57-AFAB-20E48399576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17" name="Freeform 5511">
                  <a:extLst>
                    <a:ext uri="{FF2B5EF4-FFF2-40B4-BE49-F238E27FC236}">
                      <a16:creationId xmlns:a16="http://schemas.microsoft.com/office/drawing/2014/main" id="{D4E2BE55-63CA-41B7-866C-B6F7E49AAC18}"/>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18" name="Freeform 5512">
                  <a:extLst>
                    <a:ext uri="{FF2B5EF4-FFF2-40B4-BE49-F238E27FC236}">
                      <a16:creationId xmlns:a16="http://schemas.microsoft.com/office/drawing/2014/main" id="{D46A8D0F-0071-4C99-B689-77CE352DA875}"/>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19" name="Freeform 5513">
                  <a:extLst>
                    <a:ext uri="{FF2B5EF4-FFF2-40B4-BE49-F238E27FC236}">
                      <a16:creationId xmlns:a16="http://schemas.microsoft.com/office/drawing/2014/main" id="{DAAE477B-4427-4FFD-B18B-7DD8FB8E2D8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20" name="Freeform 5514">
                  <a:extLst>
                    <a:ext uri="{FF2B5EF4-FFF2-40B4-BE49-F238E27FC236}">
                      <a16:creationId xmlns:a16="http://schemas.microsoft.com/office/drawing/2014/main" id="{7B290DB8-290C-4D36-B09E-E172C9BE481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21" name="Freeform 5515">
                  <a:extLst>
                    <a:ext uri="{FF2B5EF4-FFF2-40B4-BE49-F238E27FC236}">
                      <a16:creationId xmlns:a16="http://schemas.microsoft.com/office/drawing/2014/main" id="{C49BE695-0428-4602-BBD1-395B20E022A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22" name="Freeform 5516">
                  <a:extLst>
                    <a:ext uri="{FF2B5EF4-FFF2-40B4-BE49-F238E27FC236}">
                      <a16:creationId xmlns:a16="http://schemas.microsoft.com/office/drawing/2014/main" id="{A14BC9A2-4DF6-47F9-9E8D-CDB921FCAA82}"/>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23" name="Freeform 5517">
                  <a:extLst>
                    <a:ext uri="{FF2B5EF4-FFF2-40B4-BE49-F238E27FC236}">
                      <a16:creationId xmlns:a16="http://schemas.microsoft.com/office/drawing/2014/main" id="{859BF1EC-CAFA-49FA-9CAA-8E39F64A074B}"/>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24" name="Freeform 5518">
                  <a:extLst>
                    <a:ext uri="{FF2B5EF4-FFF2-40B4-BE49-F238E27FC236}">
                      <a16:creationId xmlns:a16="http://schemas.microsoft.com/office/drawing/2014/main" id="{CC67F09F-0E03-483B-9F6F-3F9842DA37E5}"/>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25" name="Freeform 5519">
                  <a:extLst>
                    <a:ext uri="{FF2B5EF4-FFF2-40B4-BE49-F238E27FC236}">
                      <a16:creationId xmlns:a16="http://schemas.microsoft.com/office/drawing/2014/main" id="{0F807A09-2E79-49A9-8FC9-18EE15B96B0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26" name="Freeform 5520">
                  <a:extLst>
                    <a:ext uri="{FF2B5EF4-FFF2-40B4-BE49-F238E27FC236}">
                      <a16:creationId xmlns:a16="http://schemas.microsoft.com/office/drawing/2014/main" id="{980E1E2D-B565-43C8-99D0-F34D0645FF5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27" name="Freeform 5521">
                  <a:extLst>
                    <a:ext uri="{FF2B5EF4-FFF2-40B4-BE49-F238E27FC236}">
                      <a16:creationId xmlns:a16="http://schemas.microsoft.com/office/drawing/2014/main" id="{C4C85BFA-CB00-4EE9-A1AF-1A481E50070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28" name="Freeform 5522">
                  <a:extLst>
                    <a:ext uri="{FF2B5EF4-FFF2-40B4-BE49-F238E27FC236}">
                      <a16:creationId xmlns:a16="http://schemas.microsoft.com/office/drawing/2014/main" id="{B596D648-8E9B-4CCA-806C-BAA1D88E9AD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29" name="Freeform 5523">
                  <a:extLst>
                    <a:ext uri="{FF2B5EF4-FFF2-40B4-BE49-F238E27FC236}">
                      <a16:creationId xmlns:a16="http://schemas.microsoft.com/office/drawing/2014/main" id="{FB92E490-E09F-4CC4-AF98-C8D74FBC9FB5}"/>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30" name="Freeform 5524">
                  <a:extLst>
                    <a:ext uri="{FF2B5EF4-FFF2-40B4-BE49-F238E27FC236}">
                      <a16:creationId xmlns:a16="http://schemas.microsoft.com/office/drawing/2014/main" id="{706B7750-564E-49A9-BCAE-73E228ECE22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31" name="Freeform 5525">
                  <a:extLst>
                    <a:ext uri="{FF2B5EF4-FFF2-40B4-BE49-F238E27FC236}">
                      <a16:creationId xmlns:a16="http://schemas.microsoft.com/office/drawing/2014/main" id="{17259CE2-8F9C-4668-BE0D-4A5C81A2CFBA}"/>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32" name="Freeform 5526">
                  <a:extLst>
                    <a:ext uri="{FF2B5EF4-FFF2-40B4-BE49-F238E27FC236}">
                      <a16:creationId xmlns:a16="http://schemas.microsoft.com/office/drawing/2014/main" id="{DCFEDF28-9924-4C58-89A8-74AC600FA342}"/>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33" name="Freeform 5527">
                  <a:extLst>
                    <a:ext uri="{FF2B5EF4-FFF2-40B4-BE49-F238E27FC236}">
                      <a16:creationId xmlns:a16="http://schemas.microsoft.com/office/drawing/2014/main" id="{348F128B-5565-43E8-81DE-A39D14CE0A86}"/>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34" name="Freeform 5528">
                  <a:extLst>
                    <a:ext uri="{FF2B5EF4-FFF2-40B4-BE49-F238E27FC236}">
                      <a16:creationId xmlns:a16="http://schemas.microsoft.com/office/drawing/2014/main" id="{2A97603C-D83A-490C-BE00-E4A2E00F8945}"/>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35" name="Freeform 5529">
                  <a:extLst>
                    <a:ext uri="{FF2B5EF4-FFF2-40B4-BE49-F238E27FC236}">
                      <a16:creationId xmlns:a16="http://schemas.microsoft.com/office/drawing/2014/main" id="{41421A76-CCCB-4ADE-98E1-BA06F026D1FE}"/>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36" name="Freeform 5530">
                  <a:extLst>
                    <a:ext uri="{FF2B5EF4-FFF2-40B4-BE49-F238E27FC236}">
                      <a16:creationId xmlns:a16="http://schemas.microsoft.com/office/drawing/2014/main" id="{CCC581D1-2B1F-4D8F-91BE-89C49419FB41}"/>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37" name="Freeform 5531">
                  <a:extLst>
                    <a:ext uri="{FF2B5EF4-FFF2-40B4-BE49-F238E27FC236}">
                      <a16:creationId xmlns:a16="http://schemas.microsoft.com/office/drawing/2014/main" id="{F7F0E4D2-FCB8-43A9-AFCF-B8BB636475F1}"/>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38" name="Freeform 5532">
                  <a:extLst>
                    <a:ext uri="{FF2B5EF4-FFF2-40B4-BE49-F238E27FC236}">
                      <a16:creationId xmlns:a16="http://schemas.microsoft.com/office/drawing/2014/main" id="{FA46DAAF-40E4-4CD2-880D-162CB0539754}"/>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39" name="Freeform 5533">
                  <a:extLst>
                    <a:ext uri="{FF2B5EF4-FFF2-40B4-BE49-F238E27FC236}">
                      <a16:creationId xmlns:a16="http://schemas.microsoft.com/office/drawing/2014/main" id="{103195D2-B4DD-4D15-833F-F908AD128DA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40" name="Freeform 5534">
                  <a:extLst>
                    <a:ext uri="{FF2B5EF4-FFF2-40B4-BE49-F238E27FC236}">
                      <a16:creationId xmlns:a16="http://schemas.microsoft.com/office/drawing/2014/main" id="{8E6351EA-14D8-42B6-B680-92C31CE87B9C}"/>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41" name="Freeform 5535">
                  <a:extLst>
                    <a:ext uri="{FF2B5EF4-FFF2-40B4-BE49-F238E27FC236}">
                      <a16:creationId xmlns:a16="http://schemas.microsoft.com/office/drawing/2014/main" id="{5DC1258F-3A35-4259-8CF2-5829EA3463A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42" name="Freeform 5536">
                  <a:extLst>
                    <a:ext uri="{FF2B5EF4-FFF2-40B4-BE49-F238E27FC236}">
                      <a16:creationId xmlns:a16="http://schemas.microsoft.com/office/drawing/2014/main" id="{DE67D341-8C66-42DD-9077-3F9189E550E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43" name="Freeform 5537">
                  <a:extLst>
                    <a:ext uri="{FF2B5EF4-FFF2-40B4-BE49-F238E27FC236}">
                      <a16:creationId xmlns:a16="http://schemas.microsoft.com/office/drawing/2014/main" id="{F1EDDB64-8A74-488E-B215-8AD44840BA1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44" name="Freeform 5538">
                  <a:extLst>
                    <a:ext uri="{FF2B5EF4-FFF2-40B4-BE49-F238E27FC236}">
                      <a16:creationId xmlns:a16="http://schemas.microsoft.com/office/drawing/2014/main" id="{86F5B36E-9866-4E3E-909A-6919C1EA765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45" name="Freeform 5539">
                  <a:extLst>
                    <a:ext uri="{FF2B5EF4-FFF2-40B4-BE49-F238E27FC236}">
                      <a16:creationId xmlns:a16="http://schemas.microsoft.com/office/drawing/2014/main" id="{71EA3909-0078-4F0B-84C7-09EC30EE37E8}"/>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46" name="Freeform 5540">
                  <a:extLst>
                    <a:ext uri="{FF2B5EF4-FFF2-40B4-BE49-F238E27FC236}">
                      <a16:creationId xmlns:a16="http://schemas.microsoft.com/office/drawing/2014/main" id="{C6A8D217-1BF6-47D5-9769-E5BE78D0B3C7}"/>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47" name="Freeform 5541">
                  <a:extLst>
                    <a:ext uri="{FF2B5EF4-FFF2-40B4-BE49-F238E27FC236}">
                      <a16:creationId xmlns:a16="http://schemas.microsoft.com/office/drawing/2014/main" id="{41BA722B-D802-4657-9545-D71F1409F721}"/>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48" name="Freeform 5542">
                  <a:extLst>
                    <a:ext uri="{FF2B5EF4-FFF2-40B4-BE49-F238E27FC236}">
                      <a16:creationId xmlns:a16="http://schemas.microsoft.com/office/drawing/2014/main" id="{0F5B05A5-6D81-4BEA-8F5D-B791B5177F1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49" name="Freeform 5543">
                  <a:extLst>
                    <a:ext uri="{FF2B5EF4-FFF2-40B4-BE49-F238E27FC236}">
                      <a16:creationId xmlns:a16="http://schemas.microsoft.com/office/drawing/2014/main" id="{72D0F2C0-ECD1-4F01-9F47-4FF029902A7D}"/>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50" name="Freeform 5544">
                  <a:extLst>
                    <a:ext uri="{FF2B5EF4-FFF2-40B4-BE49-F238E27FC236}">
                      <a16:creationId xmlns:a16="http://schemas.microsoft.com/office/drawing/2014/main" id="{4CBF5514-3C77-4BFB-8133-C303304F1EA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51" name="Freeform 5545">
                  <a:extLst>
                    <a:ext uri="{FF2B5EF4-FFF2-40B4-BE49-F238E27FC236}">
                      <a16:creationId xmlns:a16="http://schemas.microsoft.com/office/drawing/2014/main" id="{2B72DD58-37D4-483C-8DFB-74BE541125AC}"/>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52" name="Freeform 5546">
                  <a:extLst>
                    <a:ext uri="{FF2B5EF4-FFF2-40B4-BE49-F238E27FC236}">
                      <a16:creationId xmlns:a16="http://schemas.microsoft.com/office/drawing/2014/main" id="{BC913C53-30DF-450C-B3A8-A3ABB47DF8D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53" name="Freeform 5547">
                  <a:extLst>
                    <a:ext uri="{FF2B5EF4-FFF2-40B4-BE49-F238E27FC236}">
                      <a16:creationId xmlns:a16="http://schemas.microsoft.com/office/drawing/2014/main" id="{9D4AD79B-D36C-47EA-98D5-166F802FC907}"/>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54" name="Freeform 5548">
                  <a:extLst>
                    <a:ext uri="{FF2B5EF4-FFF2-40B4-BE49-F238E27FC236}">
                      <a16:creationId xmlns:a16="http://schemas.microsoft.com/office/drawing/2014/main" id="{01731B3C-252A-41EA-8F7C-2D01E8FC001B}"/>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55" name="Freeform 5549">
                  <a:extLst>
                    <a:ext uri="{FF2B5EF4-FFF2-40B4-BE49-F238E27FC236}">
                      <a16:creationId xmlns:a16="http://schemas.microsoft.com/office/drawing/2014/main" id="{74C89786-281F-4FB3-93E0-75575269B1B1}"/>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56" name="Freeform 5550">
                  <a:extLst>
                    <a:ext uri="{FF2B5EF4-FFF2-40B4-BE49-F238E27FC236}">
                      <a16:creationId xmlns:a16="http://schemas.microsoft.com/office/drawing/2014/main" id="{06913A55-0E6C-4244-9CAE-DF2CB77310FC}"/>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57" name="Freeform 5551">
                  <a:extLst>
                    <a:ext uri="{FF2B5EF4-FFF2-40B4-BE49-F238E27FC236}">
                      <a16:creationId xmlns:a16="http://schemas.microsoft.com/office/drawing/2014/main" id="{A6ACFE63-7527-45B2-A3B3-EF355D300AF1}"/>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58" name="Freeform 5552">
                  <a:extLst>
                    <a:ext uri="{FF2B5EF4-FFF2-40B4-BE49-F238E27FC236}">
                      <a16:creationId xmlns:a16="http://schemas.microsoft.com/office/drawing/2014/main" id="{1BEDEA41-80F7-48F3-B294-0DBAEEC164D2}"/>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59" name="Freeform 5553">
                  <a:extLst>
                    <a:ext uri="{FF2B5EF4-FFF2-40B4-BE49-F238E27FC236}">
                      <a16:creationId xmlns:a16="http://schemas.microsoft.com/office/drawing/2014/main" id="{69BDE85D-96BA-4824-AF6A-2C634963124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60" name="Freeform 5554">
                  <a:extLst>
                    <a:ext uri="{FF2B5EF4-FFF2-40B4-BE49-F238E27FC236}">
                      <a16:creationId xmlns:a16="http://schemas.microsoft.com/office/drawing/2014/main" id="{28E168B5-3F14-465C-8214-812EA40776A8}"/>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61" name="Freeform 5555">
                  <a:extLst>
                    <a:ext uri="{FF2B5EF4-FFF2-40B4-BE49-F238E27FC236}">
                      <a16:creationId xmlns:a16="http://schemas.microsoft.com/office/drawing/2014/main" id="{487254D0-F8E7-4950-89B3-71EB9DA41B44}"/>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62" name="Freeform 5556">
                  <a:extLst>
                    <a:ext uri="{FF2B5EF4-FFF2-40B4-BE49-F238E27FC236}">
                      <a16:creationId xmlns:a16="http://schemas.microsoft.com/office/drawing/2014/main" id="{C38BFF43-A163-4903-B88F-0C3286F5C937}"/>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63" name="Freeform 5557">
                  <a:extLst>
                    <a:ext uri="{FF2B5EF4-FFF2-40B4-BE49-F238E27FC236}">
                      <a16:creationId xmlns:a16="http://schemas.microsoft.com/office/drawing/2014/main" id="{8478A567-DBCA-478A-829C-DD2AF19BCB02}"/>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64" name="Freeform 5558">
                  <a:extLst>
                    <a:ext uri="{FF2B5EF4-FFF2-40B4-BE49-F238E27FC236}">
                      <a16:creationId xmlns:a16="http://schemas.microsoft.com/office/drawing/2014/main" id="{A0293A36-7ADD-4B4B-9BA0-B3A525E8E6AB}"/>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65" name="Freeform 5559">
                  <a:extLst>
                    <a:ext uri="{FF2B5EF4-FFF2-40B4-BE49-F238E27FC236}">
                      <a16:creationId xmlns:a16="http://schemas.microsoft.com/office/drawing/2014/main" id="{B02572B4-287E-4AE7-BDA1-002507FB098C}"/>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66" name="Freeform 5560">
                  <a:extLst>
                    <a:ext uri="{FF2B5EF4-FFF2-40B4-BE49-F238E27FC236}">
                      <a16:creationId xmlns:a16="http://schemas.microsoft.com/office/drawing/2014/main" id="{C7994348-C8FB-4C8F-A772-D1A26164F6D6}"/>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67" name="Freeform 5561">
                  <a:extLst>
                    <a:ext uri="{FF2B5EF4-FFF2-40B4-BE49-F238E27FC236}">
                      <a16:creationId xmlns:a16="http://schemas.microsoft.com/office/drawing/2014/main" id="{463283F1-7361-461C-BBCF-FE064C18DFF0}"/>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68" name="Freeform 5562">
                  <a:extLst>
                    <a:ext uri="{FF2B5EF4-FFF2-40B4-BE49-F238E27FC236}">
                      <a16:creationId xmlns:a16="http://schemas.microsoft.com/office/drawing/2014/main" id="{9EE9145B-CE4D-4C7B-A722-A0046F516FA2}"/>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69" name="Freeform 5563">
                  <a:extLst>
                    <a:ext uri="{FF2B5EF4-FFF2-40B4-BE49-F238E27FC236}">
                      <a16:creationId xmlns:a16="http://schemas.microsoft.com/office/drawing/2014/main" id="{5F96D72E-305D-48AE-803B-31BD1C10A270}"/>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70" name="Freeform 5564">
                  <a:extLst>
                    <a:ext uri="{FF2B5EF4-FFF2-40B4-BE49-F238E27FC236}">
                      <a16:creationId xmlns:a16="http://schemas.microsoft.com/office/drawing/2014/main" id="{27EDD19B-40AF-40DD-BF4B-06F830BCD4AC}"/>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71" name="Freeform 5565">
                  <a:extLst>
                    <a:ext uri="{FF2B5EF4-FFF2-40B4-BE49-F238E27FC236}">
                      <a16:creationId xmlns:a16="http://schemas.microsoft.com/office/drawing/2014/main" id="{660518D0-8663-4211-BE09-BF89971B8636}"/>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72" name="Freeform 5566">
                  <a:extLst>
                    <a:ext uri="{FF2B5EF4-FFF2-40B4-BE49-F238E27FC236}">
                      <a16:creationId xmlns:a16="http://schemas.microsoft.com/office/drawing/2014/main" id="{D40ACE65-05F1-4218-A377-23C1C1828669}"/>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73" name="Freeform 5567">
                  <a:extLst>
                    <a:ext uri="{FF2B5EF4-FFF2-40B4-BE49-F238E27FC236}">
                      <a16:creationId xmlns:a16="http://schemas.microsoft.com/office/drawing/2014/main" id="{9DE68758-8F67-476C-8849-28BA55437E8E}"/>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74" name="Freeform 5568">
                  <a:extLst>
                    <a:ext uri="{FF2B5EF4-FFF2-40B4-BE49-F238E27FC236}">
                      <a16:creationId xmlns:a16="http://schemas.microsoft.com/office/drawing/2014/main" id="{82577B03-B171-4EE1-9288-55FB3F8B4807}"/>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75" name="Freeform 5569">
                  <a:extLst>
                    <a:ext uri="{FF2B5EF4-FFF2-40B4-BE49-F238E27FC236}">
                      <a16:creationId xmlns:a16="http://schemas.microsoft.com/office/drawing/2014/main" id="{22F5C7F8-E15E-4028-A10D-721286F7D08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76" name="Freeform 5570">
                  <a:extLst>
                    <a:ext uri="{FF2B5EF4-FFF2-40B4-BE49-F238E27FC236}">
                      <a16:creationId xmlns:a16="http://schemas.microsoft.com/office/drawing/2014/main" id="{CCA76DF9-13E8-42BD-805B-B91B956A3B7D}"/>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77" name="Freeform 5571">
                  <a:extLst>
                    <a:ext uri="{FF2B5EF4-FFF2-40B4-BE49-F238E27FC236}">
                      <a16:creationId xmlns:a16="http://schemas.microsoft.com/office/drawing/2014/main" id="{19F40E4F-4A60-4286-95AE-4DAD09C4EE8E}"/>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78" name="Freeform 5572">
                  <a:extLst>
                    <a:ext uri="{FF2B5EF4-FFF2-40B4-BE49-F238E27FC236}">
                      <a16:creationId xmlns:a16="http://schemas.microsoft.com/office/drawing/2014/main" id="{31B05774-1FB2-4DDC-9DAF-9979CF562C2D}"/>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79" name="Freeform 5573">
                  <a:extLst>
                    <a:ext uri="{FF2B5EF4-FFF2-40B4-BE49-F238E27FC236}">
                      <a16:creationId xmlns:a16="http://schemas.microsoft.com/office/drawing/2014/main" id="{75DFC15B-AFD1-4404-B745-C869AB66DEDF}"/>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80" name="Freeform 5574">
                  <a:extLst>
                    <a:ext uri="{FF2B5EF4-FFF2-40B4-BE49-F238E27FC236}">
                      <a16:creationId xmlns:a16="http://schemas.microsoft.com/office/drawing/2014/main" id="{1C768C67-82F5-41CF-B425-5C1A01866AB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81" name="Freeform 5575">
                  <a:extLst>
                    <a:ext uri="{FF2B5EF4-FFF2-40B4-BE49-F238E27FC236}">
                      <a16:creationId xmlns:a16="http://schemas.microsoft.com/office/drawing/2014/main" id="{E385F32C-A4CF-4225-ACE7-DA031F1DB3DA}"/>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82" name="Freeform 5576">
                  <a:extLst>
                    <a:ext uri="{FF2B5EF4-FFF2-40B4-BE49-F238E27FC236}">
                      <a16:creationId xmlns:a16="http://schemas.microsoft.com/office/drawing/2014/main" id="{C086F4E5-37B0-458A-8649-F59708B426E1}"/>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83" name="Freeform 5577">
                  <a:extLst>
                    <a:ext uri="{FF2B5EF4-FFF2-40B4-BE49-F238E27FC236}">
                      <a16:creationId xmlns:a16="http://schemas.microsoft.com/office/drawing/2014/main" id="{41FBB0B6-0EC3-429F-9483-9C18AAB619E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84" name="Freeform 5578">
                  <a:extLst>
                    <a:ext uri="{FF2B5EF4-FFF2-40B4-BE49-F238E27FC236}">
                      <a16:creationId xmlns:a16="http://schemas.microsoft.com/office/drawing/2014/main" id="{378B4276-336E-42C4-96C6-D1924FACCDC7}"/>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85" name="Freeform 5579">
                  <a:extLst>
                    <a:ext uri="{FF2B5EF4-FFF2-40B4-BE49-F238E27FC236}">
                      <a16:creationId xmlns:a16="http://schemas.microsoft.com/office/drawing/2014/main" id="{98287FA5-8003-4305-8E1E-DBC7D86133B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86" name="Freeform 5580">
                  <a:extLst>
                    <a:ext uri="{FF2B5EF4-FFF2-40B4-BE49-F238E27FC236}">
                      <a16:creationId xmlns:a16="http://schemas.microsoft.com/office/drawing/2014/main" id="{CF9CF6A8-0094-4DB1-85A6-8A46EE3B7A4A}"/>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87" name="Freeform 5581">
                  <a:extLst>
                    <a:ext uri="{FF2B5EF4-FFF2-40B4-BE49-F238E27FC236}">
                      <a16:creationId xmlns:a16="http://schemas.microsoft.com/office/drawing/2014/main" id="{CF3074F0-09EB-4B1F-8FAF-ADA133C78DE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88" name="Freeform 5582">
                  <a:extLst>
                    <a:ext uri="{FF2B5EF4-FFF2-40B4-BE49-F238E27FC236}">
                      <a16:creationId xmlns:a16="http://schemas.microsoft.com/office/drawing/2014/main" id="{1EC3E13C-E06D-471B-86BA-CD2506390F67}"/>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89" name="Freeform 5583">
                  <a:extLst>
                    <a:ext uri="{FF2B5EF4-FFF2-40B4-BE49-F238E27FC236}">
                      <a16:creationId xmlns:a16="http://schemas.microsoft.com/office/drawing/2014/main" id="{287601E2-9A68-4DC4-9A55-92C722B0A55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90" name="Freeform 5584">
                  <a:extLst>
                    <a:ext uri="{FF2B5EF4-FFF2-40B4-BE49-F238E27FC236}">
                      <a16:creationId xmlns:a16="http://schemas.microsoft.com/office/drawing/2014/main" id="{745FDD39-1FD1-43D6-886B-A24E5154E468}"/>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91" name="Freeform 5585">
                  <a:extLst>
                    <a:ext uri="{FF2B5EF4-FFF2-40B4-BE49-F238E27FC236}">
                      <a16:creationId xmlns:a16="http://schemas.microsoft.com/office/drawing/2014/main" id="{2F78E0E8-6DAC-4DFC-B963-45802B5F2154}"/>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92" name="Freeform 5586">
                  <a:extLst>
                    <a:ext uri="{FF2B5EF4-FFF2-40B4-BE49-F238E27FC236}">
                      <a16:creationId xmlns:a16="http://schemas.microsoft.com/office/drawing/2014/main" id="{B5564C8B-CF92-4BB8-8E91-C28A77BA3C30}"/>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93" name="Freeform 5587">
                  <a:extLst>
                    <a:ext uri="{FF2B5EF4-FFF2-40B4-BE49-F238E27FC236}">
                      <a16:creationId xmlns:a16="http://schemas.microsoft.com/office/drawing/2014/main" id="{D6A81DF7-C3E6-4D0B-BCED-EB9B0E5066DE}"/>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94" name="Freeform 5588">
                  <a:extLst>
                    <a:ext uri="{FF2B5EF4-FFF2-40B4-BE49-F238E27FC236}">
                      <a16:creationId xmlns:a16="http://schemas.microsoft.com/office/drawing/2014/main" id="{8EB80B23-EC91-47B6-80C2-2F1399ED5563}"/>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95" name="Freeform 5589">
                  <a:extLst>
                    <a:ext uri="{FF2B5EF4-FFF2-40B4-BE49-F238E27FC236}">
                      <a16:creationId xmlns:a16="http://schemas.microsoft.com/office/drawing/2014/main" id="{854875F7-5AB6-41E9-A305-C26B7A4C63C9}"/>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96" name="Freeform 5590">
                  <a:extLst>
                    <a:ext uri="{FF2B5EF4-FFF2-40B4-BE49-F238E27FC236}">
                      <a16:creationId xmlns:a16="http://schemas.microsoft.com/office/drawing/2014/main" id="{42C773FD-BDFC-4039-9134-3C0D1797F6EC}"/>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97" name="Freeform 5591">
                  <a:extLst>
                    <a:ext uri="{FF2B5EF4-FFF2-40B4-BE49-F238E27FC236}">
                      <a16:creationId xmlns:a16="http://schemas.microsoft.com/office/drawing/2014/main" id="{0A059725-180C-49D9-8F3F-4EA63B6FB32D}"/>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698" name="Freeform 5592">
                  <a:extLst>
                    <a:ext uri="{FF2B5EF4-FFF2-40B4-BE49-F238E27FC236}">
                      <a16:creationId xmlns:a16="http://schemas.microsoft.com/office/drawing/2014/main" id="{BDD5CCD6-C39C-48A3-B3AA-2CBF6AF81CC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699" name="Freeform 5593">
                  <a:extLst>
                    <a:ext uri="{FF2B5EF4-FFF2-40B4-BE49-F238E27FC236}">
                      <a16:creationId xmlns:a16="http://schemas.microsoft.com/office/drawing/2014/main" id="{06949977-6E4B-4CF9-BF1F-C0F1ACC25C4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00" name="Freeform 5594">
                  <a:extLst>
                    <a:ext uri="{FF2B5EF4-FFF2-40B4-BE49-F238E27FC236}">
                      <a16:creationId xmlns:a16="http://schemas.microsoft.com/office/drawing/2014/main" id="{19D86EDD-DBDE-4D35-AEBB-50E1ED0C07E1}"/>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01" name="Freeform 5595">
                  <a:extLst>
                    <a:ext uri="{FF2B5EF4-FFF2-40B4-BE49-F238E27FC236}">
                      <a16:creationId xmlns:a16="http://schemas.microsoft.com/office/drawing/2014/main" id="{EFB6084A-FE5E-4F13-AACF-E44E23BD0DF7}"/>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02" name="Freeform 5596">
                  <a:extLst>
                    <a:ext uri="{FF2B5EF4-FFF2-40B4-BE49-F238E27FC236}">
                      <a16:creationId xmlns:a16="http://schemas.microsoft.com/office/drawing/2014/main" id="{021B4DA2-4B04-45D1-8031-AA96A3706ECE}"/>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03" name="Freeform 5597">
                  <a:extLst>
                    <a:ext uri="{FF2B5EF4-FFF2-40B4-BE49-F238E27FC236}">
                      <a16:creationId xmlns:a16="http://schemas.microsoft.com/office/drawing/2014/main" id="{2927511E-B108-4BF1-ABA6-F3C59DE4D770}"/>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04" name="Freeform 5598">
                  <a:extLst>
                    <a:ext uri="{FF2B5EF4-FFF2-40B4-BE49-F238E27FC236}">
                      <a16:creationId xmlns:a16="http://schemas.microsoft.com/office/drawing/2014/main" id="{5AA5398B-F7AA-4175-A3B2-D9AA4CAFD71C}"/>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05" name="Freeform 5599">
                  <a:extLst>
                    <a:ext uri="{FF2B5EF4-FFF2-40B4-BE49-F238E27FC236}">
                      <a16:creationId xmlns:a16="http://schemas.microsoft.com/office/drawing/2014/main" id="{523A6A5A-C5D2-4B8B-8725-D9AE46C310E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06" name="Freeform 5600">
                  <a:extLst>
                    <a:ext uri="{FF2B5EF4-FFF2-40B4-BE49-F238E27FC236}">
                      <a16:creationId xmlns:a16="http://schemas.microsoft.com/office/drawing/2014/main" id="{CCF578BE-6B23-4F87-A233-9841644D330B}"/>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07" name="Freeform 5601">
                  <a:extLst>
                    <a:ext uri="{FF2B5EF4-FFF2-40B4-BE49-F238E27FC236}">
                      <a16:creationId xmlns:a16="http://schemas.microsoft.com/office/drawing/2014/main" id="{C683DEA1-6CAE-4BF7-8C3F-46EA751EF8B3}"/>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08" name="Freeform 5602">
                  <a:extLst>
                    <a:ext uri="{FF2B5EF4-FFF2-40B4-BE49-F238E27FC236}">
                      <a16:creationId xmlns:a16="http://schemas.microsoft.com/office/drawing/2014/main" id="{C4F731E2-CE77-4580-8597-A3C85262698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09" name="Freeform 5603">
                  <a:extLst>
                    <a:ext uri="{FF2B5EF4-FFF2-40B4-BE49-F238E27FC236}">
                      <a16:creationId xmlns:a16="http://schemas.microsoft.com/office/drawing/2014/main" id="{CE882C2B-C78D-498A-964D-C589716F28F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10" name="Freeform 5604">
                  <a:extLst>
                    <a:ext uri="{FF2B5EF4-FFF2-40B4-BE49-F238E27FC236}">
                      <a16:creationId xmlns:a16="http://schemas.microsoft.com/office/drawing/2014/main" id="{74A38C3F-E47F-4003-A5AC-A155AB530FA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11" name="Freeform 5605">
                  <a:extLst>
                    <a:ext uri="{FF2B5EF4-FFF2-40B4-BE49-F238E27FC236}">
                      <a16:creationId xmlns:a16="http://schemas.microsoft.com/office/drawing/2014/main" id="{7E11D997-48A3-4643-A62D-EA2083A4288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12" name="Freeform 5606">
                  <a:extLst>
                    <a:ext uri="{FF2B5EF4-FFF2-40B4-BE49-F238E27FC236}">
                      <a16:creationId xmlns:a16="http://schemas.microsoft.com/office/drawing/2014/main" id="{D4DDD6FF-3989-4209-95ED-5F8CCBF0BF5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13" name="Freeform 5607">
                  <a:extLst>
                    <a:ext uri="{FF2B5EF4-FFF2-40B4-BE49-F238E27FC236}">
                      <a16:creationId xmlns:a16="http://schemas.microsoft.com/office/drawing/2014/main" id="{CC13DC83-5DEA-4D24-934A-73CB28E23E0A}"/>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14" name="Freeform 5608">
                  <a:extLst>
                    <a:ext uri="{FF2B5EF4-FFF2-40B4-BE49-F238E27FC236}">
                      <a16:creationId xmlns:a16="http://schemas.microsoft.com/office/drawing/2014/main" id="{2CA7FA08-4670-4F34-8562-574166D3CD11}"/>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15" name="Freeform 5609">
                  <a:extLst>
                    <a:ext uri="{FF2B5EF4-FFF2-40B4-BE49-F238E27FC236}">
                      <a16:creationId xmlns:a16="http://schemas.microsoft.com/office/drawing/2014/main" id="{2025453C-F9EF-4631-9220-442C84701C14}"/>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16" name="Freeform 5610">
                  <a:extLst>
                    <a:ext uri="{FF2B5EF4-FFF2-40B4-BE49-F238E27FC236}">
                      <a16:creationId xmlns:a16="http://schemas.microsoft.com/office/drawing/2014/main" id="{3273139B-4CBC-4DEF-84F7-59581B9796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17" name="Freeform 5611">
                  <a:extLst>
                    <a:ext uri="{FF2B5EF4-FFF2-40B4-BE49-F238E27FC236}">
                      <a16:creationId xmlns:a16="http://schemas.microsoft.com/office/drawing/2014/main" id="{C11B3BEB-69CA-4DFE-96AD-849E6833F607}"/>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18" name="Freeform 5612">
                  <a:extLst>
                    <a:ext uri="{FF2B5EF4-FFF2-40B4-BE49-F238E27FC236}">
                      <a16:creationId xmlns:a16="http://schemas.microsoft.com/office/drawing/2014/main" id="{E11C76D2-9E8E-4E93-AF20-8895E13A4D1E}"/>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19" name="Freeform 5613">
                  <a:extLst>
                    <a:ext uri="{FF2B5EF4-FFF2-40B4-BE49-F238E27FC236}">
                      <a16:creationId xmlns:a16="http://schemas.microsoft.com/office/drawing/2014/main" id="{B0480FEA-1540-4A4F-931E-8DB72E52231E}"/>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20" name="Freeform 5614">
                  <a:extLst>
                    <a:ext uri="{FF2B5EF4-FFF2-40B4-BE49-F238E27FC236}">
                      <a16:creationId xmlns:a16="http://schemas.microsoft.com/office/drawing/2014/main" id="{3A1A4775-A666-4201-AEC2-E063E868009B}"/>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21" name="Freeform 5615">
                  <a:extLst>
                    <a:ext uri="{FF2B5EF4-FFF2-40B4-BE49-F238E27FC236}">
                      <a16:creationId xmlns:a16="http://schemas.microsoft.com/office/drawing/2014/main" id="{6B6FEFB7-70AA-4535-A836-13F6495426F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22" name="Freeform 5616">
                  <a:extLst>
                    <a:ext uri="{FF2B5EF4-FFF2-40B4-BE49-F238E27FC236}">
                      <a16:creationId xmlns:a16="http://schemas.microsoft.com/office/drawing/2014/main" id="{A8DA2FD1-01E1-46B3-AA1D-AD1C451A045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23" name="Freeform 5617">
                  <a:extLst>
                    <a:ext uri="{FF2B5EF4-FFF2-40B4-BE49-F238E27FC236}">
                      <a16:creationId xmlns:a16="http://schemas.microsoft.com/office/drawing/2014/main" id="{792B0B57-B0DD-4173-A054-DEC9D63C427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24" name="Freeform 5618">
                  <a:extLst>
                    <a:ext uri="{FF2B5EF4-FFF2-40B4-BE49-F238E27FC236}">
                      <a16:creationId xmlns:a16="http://schemas.microsoft.com/office/drawing/2014/main" id="{315FB8FD-F258-4812-A1C7-84C17C837044}"/>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25" name="Freeform 5619">
                  <a:extLst>
                    <a:ext uri="{FF2B5EF4-FFF2-40B4-BE49-F238E27FC236}">
                      <a16:creationId xmlns:a16="http://schemas.microsoft.com/office/drawing/2014/main" id="{8B5305CF-1DD6-4BF2-AA4E-A36457C0C0D5}"/>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26" name="Freeform 5620">
                  <a:extLst>
                    <a:ext uri="{FF2B5EF4-FFF2-40B4-BE49-F238E27FC236}">
                      <a16:creationId xmlns:a16="http://schemas.microsoft.com/office/drawing/2014/main" id="{A2D622F5-A1A0-4297-AEEA-1FDD7E0E5A95}"/>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27" name="Freeform 5621">
                  <a:extLst>
                    <a:ext uri="{FF2B5EF4-FFF2-40B4-BE49-F238E27FC236}">
                      <a16:creationId xmlns:a16="http://schemas.microsoft.com/office/drawing/2014/main" id="{56F6D442-1118-4F0E-B2E1-2A14F1021E44}"/>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28" name="Freeform 5622">
                  <a:extLst>
                    <a:ext uri="{FF2B5EF4-FFF2-40B4-BE49-F238E27FC236}">
                      <a16:creationId xmlns:a16="http://schemas.microsoft.com/office/drawing/2014/main" id="{B01D6416-C167-4BCE-AD2E-15703DC9001D}"/>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29" name="Freeform 5623">
                  <a:extLst>
                    <a:ext uri="{FF2B5EF4-FFF2-40B4-BE49-F238E27FC236}">
                      <a16:creationId xmlns:a16="http://schemas.microsoft.com/office/drawing/2014/main" id="{DFA92D0D-C8FD-421C-855D-627DCC4D719A}"/>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30" name="Freeform 5624">
                  <a:extLst>
                    <a:ext uri="{FF2B5EF4-FFF2-40B4-BE49-F238E27FC236}">
                      <a16:creationId xmlns:a16="http://schemas.microsoft.com/office/drawing/2014/main" id="{0FF60AC7-DE3D-4BC7-860D-A6AABB88EE82}"/>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31" name="Freeform 5625">
                  <a:extLst>
                    <a:ext uri="{FF2B5EF4-FFF2-40B4-BE49-F238E27FC236}">
                      <a16:creationId xmlns:a16="http://schemas.microsoft.com/office/drawing/2014/main" id="{790E4A97-721A-4B04-98C2-38CFCBE3408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32" name="Freeform 5626">
                  <a:extLst>
                    <a:ext uri="{FF2B5EF4-FFF2-40B4-BE49-F238E27FC236}">
                      <a16:creationId xmlns:a16="http://schemas.microsoft.com/office/drawing/2014/main" id="{1334135D-4B24-4C94-AB84-2F87D8F53C4B}"/>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33" name="Freeform 5627">
                  <a:extLst>
                    <a:ext uri="{FF2B5EF4-FFF2-40B4-BE49-F238E27FC236}">
                      <a16:creationId xmlns:a16="http://schemas.microsoft.com/office/drawing/2014/main" id="{38C47074-7A35-448A-91B1-1DBDB4C72CF0}"/>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34" name="Freeform 5628">
                  <a:extLst>
                    <a:ext uri="{FF2B5EF4-FFF2-40B4-BE49-F238E27FC236}">
                      <a16:creationId xmlns:a16="http://schemas.microsoft.com/office/drawing/2014/main" id="{18B188CA-7DAE-460B-97D9-83F32A78708A}"/>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35" name="Freeform 5629">
                  <a:extLst>
                    <a:ext uri="{FF2B5EF4-FFF2-40B4-BE49-F238E27FC236}">
                      <a16:creationId xmlns:a16="http://schemas.microsoft.com/office/drawing/2014/main" id="{02708B65-AB22-4F0F-8B38-57CAACB5C4BA}"/>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36" name="Freeform 5630">
                  <a:extLst>
                    <a:ext uri="{FF2B5EF4-FFF2-40B4-BE49-F238E27FC236}">
                      <a16:creationId xmlns:a16="http://schemas.microsoft.com/office/drawing/2014/main" id="{D2522AE8-4BCE-4DC1-B148-4CC178850A2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37" name="Freeform 5631">
                  <a:extLst>
                    <a:ext uri="{FF2B5EF4-FFF2-40B4-BE49-F238E27FC236}">
                      <a16:creationId xmlns:a16="http://schemas.microsoft.com/office/drawing/2014/main" id="{1FA67573-AD12-4B0E-8949-9BB9187B5DA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38" name="Freeform 5632">
                  <a:extLst>
                    <a:ext uri="{FF2B5EF4-FFF2-40B4-BE49-F238E27FC236}">
                      <a16:creationId xmlns:a16="http://schemas.microsoft.com/office/drawing/2014/main" id="{72219BCF-54FF-463D-9F53-15A0774AE35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39" name="Freeform 5633">
                  <a:extLst>
                    <a:ext uri="{FF2B5EF4-FFF2-40B4-BE49-F238E27FC236}">
                      <a16:creationId xmlns:a16="http://schemas.microsoft.com/office/drawing/2014/main" id="{883E622F-97E7-4475-8393-7AD044FA4C01}"/>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40" name="Freeform 5634">
                  <a:extLst>
                    <a:ext uri="{FF2B5EF4-FFF2-40B4-BE49-F238E27FC236}">
                      <a16:creationId xmlns:a16="http://schemas.microsoft.com/office/drawing/2014/main" id="{2AE3C6DF-63E1-4079-98F5-344CFC8C1E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41" name="Freeform 5635">
                  <a:extLst>
                    <a:ext uri="{FF2B5EF4-FFF2-40B4-BE49-F238E27FC236}">
                      <a16:creationId xmlns:a16="http://schemas.microsoft.com/office/drawing/2014/main" id="{F6EF295A-CB8D-4119-BDF8-7A27CDC8CFE8}"/>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42" name="Freeform 5636">
                  <a:extLst>
                    <a:ext uri="{FF2B5EF4-FFF2-40B4-BE49-F238E27FC236}">
                      <a16:creationId xmlns:a16="http://schemas.microsoft.com/office/drawing/2014/main" id="{7C6043A8-1CDC-4D76-89FC-E69F809CE20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43" name="Freeform 5637">
                  <a:extLst>
                    <a:ext uri="{FF2B5EF4-FFF2-40B4-BE49-F238E27FC236}">
                      <a16:creationId xmlns:a16="http://schemas.microsoft.com/office/drawing/2014/main" id="{60E537F7-3E2D-4B02-A9B0-CC0274B4AB20}"/>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44" name="Freeform 5638">
                  <a:extLst>
                    <a:ext uri="{FF2B5EF4-FFF2-40B4-BE49-F238E27FC236}">
                      <a16:creationId xmlns:a16="http://schemas.microsoft.com/office/drawing/2014/main" id="{479D6D26-1EBA-42F7-A834-1ED01E83404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45" name="Freeform 5639">
                  <a:extLst>
                    <a:ext uri="{FF2B5EF4-FFF2-40B4-BE49-F238E27FC236}">
                      <a16:creationId xmlns:a16="http://schemas.microsoft.com/office/drawing/2014/main" id="{23C70802-E679-4F00-BA06-BDCFF2D4C66D}"/>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46" name="Freeform 5640">
                  <a:extLst>
                    <a:ext uri="{FF2B5EF4-FFF2-40B4-BE49-F238E27FC236}">
                      <a16:creationId xmlns:a16="http://schemas.microsoft.com/office/drawing/2014/main" id="{C342339A-3729-4DC9-9709-BC777D1C6C9D}"/>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47" name="Freeform 5641">
                  <a:extLst>
                    <a:ext uri="{FF2B5EF4-FFF2-40B4-BE49-F238E27FC236}">
                      <a16:creationId xmlns:a16="http://schemas.microsoft.com/office/drawing/2014/main" id="{F83895C5-2214-4328-9EB9-7CA746ACDE38}"/>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48" name="Freeform 5642">
                  <a:extLst>
                    <a:ext uri="{FF2B5EF4-FFF2-40B4-BE49-F238E27FC236}">
                      <a16:creationId xmlns:a16="http://schemas.microsoft.com/office/drawing/2014/main" id="{E9232D2B-05AA-49D4-99C9-8C67D9432103}"/>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49" name="Freeform 5643">
                  <a:extLst>
                    <a:ext uri="{FF2B5EF4-FFF2-40B4-BE49-F238E27FC236}">
                      <a16:creationId xmlns:a16="http://schemas.microsoft.com/office/drawing/2014/main" id="{CFF5295F-52A6-436B-9B5F-62C88F2539D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50" name="Freeform 5644">
                  <a:extLst>
                    <a:ext uri="{FF2B5EF4-FFF2-40B4-BE49-F238E27FC236}">
                      <a16:creationId xmlns:a16="http://schemas.microsoft.com/office/drawing/2014/main" id="{9943192F-3DE3-4DB8-9D27-A86957D36D67}"/>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51" name="Freeform 5645">
                  <a:extLst>
                    <a:ext uri="{FF2B5EF4-FFF2-40B4-BE49-F238E27FC236}">
                      <a16:creationId xmlns:a16="http://schemas.microsoft.com/office/drawing/2014/main" id="{867B7FB3-4D58-4360-819F-1F76C3556C3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52" name="Freeform 5646">
                  <a:extLst>
                    <a:ext uri="{FF2B5EF4-FFF2-40B4-BE49-F238E27FC236}">
                      <a16:creationId xmlns:a16="http://schemas.microsoft.com/office/drawing/2014/main" id="{7CC0C07A-75F3-4663-986A-68C4AAC1F9C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53" name="Freeform 5647">
                  <a:extLst>
                    <a:ext uri="{FF2B5EF4-FFF2-40B4-BE49-F238E27FC236}">
                      <a16:creationId xmlns:a16="http://schemas.microsoft.com/office/drawing/2014/main" id="{08B3AFE5-273B-47D5-BB51-3B93183D092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54" name="Freeform 5648">
                  <a:extLst>
                    <a:ext uri="{FF2B5EF4-FFF2-40B4-BE49-F238E27FC236}">
                      <a16:creationId xmlns:a16="http://schemas.microsoft.com/office/drawing/2014/main" id="{7A7F1983-AC57-4004-9D19-CF9C34AF702E}"/>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55" name="Freeform 5649">
                  <a:extLst>
                    <a:ext uri="{FF2B5EF4-FFF2-40B4-BE49-F238E27FC236}">
                      <a16:creationId xmlns:a16="http://schemas.microsoft.com/office/drawing/2014/main" id="{0A9C9DB8-5EEA-4688-BD7B-1CEB3F1BB17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56" name="Freeform 5650">
                  <a:extLst>
                    <a:ext uri="{FF2B5EF4-FFF2-40B4-BE49-F238E27FC236}">
                      <a16:creationId xmlns:a16="http://schemas.microsoft.com/office/drawing/2014/main" id="{3536A644-8A7E-4CD9-B755-4ADE29F3468D}"/>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57" name="Freeform 5651">
                  <a:extLst>
                    <a:ext uri="{FF2B5EF4-FFF2-40B4-BE49-F238E27FC236}">
                      <a16:creationId xmlns:a16="http://schemas.microsoft.com/office/drawing/2014/main" id="{C12E2EC2-2D1C-4C3D-A548-4BBD06F234D3}"/>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58" name="Freeform 5652">
                  <a:extLst>
                    <a:ext uri="{FF2B5EF4-FFF2-40B4-BE49-F238E27FC236}">
                      <a16:creationId xmlns:a16="http://schemas.microsoft.com/office/drawing/2014/main" id="{5454C8A7-E276-4764-BB2F-9B52887EAD55}"/>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59" name="Freeform 5653">
                  <a:extLst>
                    <a:ext uri="{FF2B5EF4-FFF2-40B4-BE49-F238E27FC236}">
                      <a16:creationId xmlns:a16="http://schemas.microsoft.com/office/drawing/2014/main" id="{EFD5019B-442B-4BEE-8A4D-172251E3BCC2}"/>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60" name="Freeform 5654">
                  <a:extLst>
                    <a:ext uri="{FF2B5EF4-FFF2-40B4-BE49-F238E27FC236}">
                      <a16:creationId xmlns:a16="http://schemas.microsoft.com/office/drawing/2014/main" id="{77CC70AB-837D-447C-9394-57AD8C11305D}"/>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61" name="Freeform 5655">
                  <a:extLst>
                    <a:ext uri="{FF2B5EF4-FFF2-40B4-BE49-F238E27FC236}">
                      <a16:creationId xmlns:a16="http://schemas.microsoft.com/office/drawing/2014/main" id="{478B8BE8-EE67-4B5D-82F4-39F156073B21}"/>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62" name="Freeform 5656">
                  <a:extLst>
                    <a:ext uri="{FF2B5EF4-FFF2-40B4-BE49-F238E27FC236}">
                      <a16:creationId xmlns:a16="http://schemas.microsoft.com/office/drawing/2014/main" id="{3AB87EFE-6053-4B8F-BAFA-3370FA00984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63" name="Freeform 5657">
                  <a:extLst>
                    <a:ext uri="{FF2B5EF4-FFF2-40B4-BE49-F238E27FC236}">
                      <a16:creationId xmlns:a16="http://schemas.microsoft.com/office/drawing/2014/main" id="{6FBB0602-96E7-442B-B98E-60087076F2E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64" name="Freeform 5658">
                  <a:extLst>
                    <a:ext uri="{FF2B5EF4-FFF2-40B4-BE49-F238E27FC236}">
                      <a16:creationId xmlns:a16="http://schemas.microsoft.com/office/drawing/2014/main" id="{3BE8EA58-9A84-4A5A-AC38-8F6EC210F01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65" name="Freeform 5659">
                  <a:extLst>
                    <a:ext uri="{FF2B5EF4-FFF2-40B4-BE49-F238E27FC236}">
                      <a16:creationId xmlns:a16="http://schemas.microsoft.com/office/drawing/2014/main" id="{1D3B31E9-AE0B-4874-BAD2-08EE4C9EACAE}"/>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66" name="Freeform 5660">
                  <a:extLst>
                    <a:ext uri="{FF2B5EF4-FFF2-40B4-BE49-F238E27FC236}">
                      <a16:creationId xmlns:a16="http://schemas.microsoft.com/office/drawing/2014/main" id="{C96EEE82-498A-45D5-B72D-E30AD6216AFB}"/>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67" name="Freeform 5661">
                  <a:extLst>
                    <a:ext uri="{FF2B5EF4-FFF2-40B4-BE49-F238E27FC236}">
                      <a16:creationId xmlns:a16="http://schemas.microsoft.com/office/drawing/2014/main" id="{0FC8B1DB-EC75-4D5D-B5A4-16E72FD61024}"/>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68" name="Freeform 5662">
                  <a:extLst>
                    <a:ext uri="{FF2B5EF4-FFF2-40B4-BE49-F238E27FC236}">
                      <a16:creationId xmlns:a16="http://schemas.microsoft.com/office/drawing/2014/main" id="{94DF5600-FF6F-49BC-95B6-CB1AC841F90B}"/>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69" name="Freeform 5663">
                  <a:extLst>
                    <a:ext uri="{FF2B5EF4-FFF2-40B4-BE49-F238E27FC236}">
                      <a16:creationId xmlns:a16="http://schemas.microsoft.com/office/drawing/2014/main" id="{1FB6D7B5-A41B-48B3-96DC-9969357C7A16}"/>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70" name="Freeform 5664">
                  <a:extLst>
                    <a:ext uri="{FF2B5EF4-FFF2-40B4-BE49-F238E27FC236}">
                      <a16:creationId xmlns:a16="http://schemas.microsoft.com/office/drawing/2014/main" id="{605DD32E-FC1B-4BE2-AF57-6740DBD51BE4}"/>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71" name="Freeform 5665">
                  <a:extLst>
                    <a:ext uri="{FF2B5EF4-FFF2-40B4-BE49-F238E27FC236}">
                      <a16:creationId xmlns:a16="http://schemas.microsoft.com/office/drawing/2014/main" id="{692BE2D3-F3B5-419E-B503-99A2AE5BB7E1}"/>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72" name="Freeform 5666">
                  <a:extLst>
                    <a:ext uri="{FF2B5EF4-FFF2-40B4-BE49-F238E27FC236}">
                      <a16:creationId xmlns:a16="http://schemas.microsoft.com/office/drawing/2014/main" id="{637E4140-916B-4684-BB77-78DED76113B7}"/>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73" name="Freeform 5667">
                  <a:extLst>
                    <a:ext uri="{FF2B5EF4-FFF2-40B4-BE49-F238E27FC236}">
                      <a16:creationId xmlns:a16="http://schemas.microsoft.com/office/drawing/2014/main" id="{8A7E3964-DE13-4EF6-9C55-FDC7A0609C56}"/>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74" name="Freeform 5668">
                  <a:extLst>
                    <a:ext uri="{FF2B5EF4-FFF2-40B4-BE49-F238E27FC236}">
                      <a16:creationId xmlns:a16="http://schemas.microsoft.com/office/drawing/2014/main" id="{0D927D46-C131-4944-985A-ED1E67CE173B}"/>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75" name="Freeform 5669">
                  <a:extLst>
                    <a:ext uri="{FF2B5EF4-FFF2-40B4-BE49-F238E27FC236}">
                      <a16:creationId xmlns:a16="http://schemas.microsoft.com/office/drawing/2014/main" id="{C10CEABE-DDCC-41E4-9B14-1234612AE872}"/>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76" name="Freeform 5670">
                  <a:extLst>
                    <a:ext uri="{FF2B5EF4-FFF2-40B4-BE49-F238E27FC236}">
                      <a16:creationId xmlns:a16="http://schemas.microsoft.com/office/drawing/2014/main" id="{F23DF777-3F06-46D6-B0FF-670AE176557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77" name="Freeform 5671">
                  <a:extLst>
                    <a:ext uri="{FF2B5EF4-FFF2-40B4-BE49-F238E27FC236}">
                      <a16:creationId xmlns:a16="http://schemas.microsoft.com/office/drawing/2014/main" id="{FDA3CB26-1B43-4253-991F-44F7F24C024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78" name="Freeform 5672">
                  <a:extLst>
                    <a:ext uri="{FF2B5EF4-FFF2-40B4-BE49-F238E27FC236}">
                      <a16:creationId xmlns:a16="http://schemas.microsoft.com/office/drawing/2014/main" id="{929675BD-B659-4F13-9F47-0F28F5233574}"/>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79" name="Freeform 5673">
                  <a:extLst>
                    <a:ext uri="{FF2B5EF4-FFF2-40B4-BE49-F238E27FC236}">
                      <a16:creationId xmlns:a16="http://schemas.microsoft.com/office/drawing/2014/main" id="{2F976678-0A42-483D-8491-B4043CE0785F}"/>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80" name="Freeform 5674">
                  <a:extLst>
                    <a:ext uri="{FF2B5EF4-FFF2-40B4-BE49-F238E27FC236}">
                      <a16:creationId xmlns:a16="http://schemas.microsoft.com/office/drawing/2014/main" id="{485565C6-5B0D-4531-8432-F269EC7A194A}"/>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81" name="Freeform 5675">
                  <a:extLst>
                    <a:ext uri="{FF2B5EF4-FFF2-40B4-BE49-F238E27FC236}">
                      <a16:creationId xmlns:a16="http://schemas.microsoft.com/office/drawing/2014/main" id="{181B3A6A-7CED-4D84-8576-9C4A461BDB12}"/>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82" name="Freeform 5676">
                  <a:extLst>
                    <a:ext uri="{FF2B5EF4-FFF2-40B4-BE49-F238E27FC236}">
                      <a16:creationId xmlns:a16="http://schemas.microsoft.com/office/drawing/2014/main" id="{E5646F96-3839-4D5B-84BF-103321EB17E5}"/>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83" name="Freeform 5677">
                  <a:extLst>
                    <a:ext uri="{FF2B5EF4-FFF2-40B4-BE49-F238E27FC236}">
                      <a16:creationId xmlns:a16="http://schemas.microsoft.com/office/drawing/2014/main" id="{531F1948-AAEE-4C2C-AB8F-27385E2900BF}"/>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84" name="Freeform 5678">
                  <a:extLst>
                    <a:ext uri="{FF2B5EF4-FFF2-40B4-BE49-F238E27FC236}">
                      <a16:creationId xmlns:a16="http://schemas.microsoft.com/office/drawing/2014/main" id="{612ADAD1-EC73-4597-9145-529086F35C93}"/>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85" name="Freeform 5679">
                  <a:extLst>
                    <a:ext uri="{FF2B5EF4-FFF2-40B4-BE49-F238E27FC236}">
                      <a16:creationId xmlns:a16="http://schemas.microsoft.com/office/drawing/2014/main" id="{EAA5ABD5-E65B-4E22-B446-4AE70D15FB0E}"/>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86" name="Freeform 5680">
                  <a:extLst>
                    <a:ext uri="{FF2B5EF4-FFF2-40B4-BE49-F238E27FC236}">
                      <a16:creationId xmlns:a16="http://schemas.microsoft.com/office/drawing/2014/main" id="{B22A5CB1-5A86-49C9-B835-EDC871965B7C}"/>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87" name="Freeform 5681">
                  <a:extLst>
                    <a:ext uri="{FF2B5EF4-FFF2-40B4-BE49-F238E27FC236}">
                      <a16:creationId xmlns:a16="http://schemas.microsoft.com/office/drawing/2014/main" id="{9CD40AE0-4CA6-47C1-BF3A-2825699EBD26}"/>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88" name="Freeform 5682">
                  <a:extLst>
                    <a:ext uri="{FF2B5EF4-FFF2-40B4-BE49-F238E27FC236}">
                      <a16:creationId xmlns:a16="http://schemas.microsoft.com/office/drawing/2014/main" id="{6AA01C31-C2B5-4C9B-AE3D-2DFB005A5D3E}"/>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89" name="Freeform 5683">
                  <a:extLst>
                    <a:ext uri="{FF2B5EF4-FFF2-40B4-BE49-F238E27FC236}">
                      <a16:creationId xmlns:a16="http://schemas.microsoft.com/office/drawing/2014/main" id="{10D7C5E1-ACBE-4134-A730-4757EF099C3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90" name="Freeform 5684">
                  <a:extLst>
                    <a:ext uri="{FF2B5EF4-FFF2-40B4-BE49-F238E27FC236}">
                      <a16:creationId xmlns:a16="http://schemas.microsoft.com/office/drawing/2014/main" id="{D4E0104B-E148-4210-AD86-613B8FEDBEE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91" name="Freeform 5685">
                  <a:extLst>
                    <a:ext uri="{FF2B5EF4-FFF2-40B4-BE49-F238E27FC236}">
                      <a16:creationId xmlns:a16="http://schemas.microsoft.com/office/drawing/2014/main" id="{346C334F-B44E-464F-B430-89D0D8C33CE7}"/>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92" name="Freeform 5686">
                  <a:extLst>
                    <a:ext uri="{FF2B5EF4-FFF2-40B4-BE49-F238E27FC236}">
                      <a16:creationId xmlns:a16="http://schemas.microsoft.com/office/drawing/2014/main" id="{6377404F-E667-42A5-9933-FDDD0CFF617D}"/>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93" name="Freeform 5687">
                  <a:extLst>
                    <a:ext uri="{FF2B5EF4-FFF2-40B4-BE49-F238E27FC236}">
                      <a16:creationId xmlns:a16="http://schemas.microsoft.com/office/drawing/2014/main" id="{BC5818A2-1C9B-4DCA-828F-E851B43B6E0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94" name="Freeform 5688">
                  <a:extLst>
                    <a:ext uri="{FF2B5EF4-FFF2-40B4-BE49-F238E27FC236}">
                      <a16:creationId xmlns:a16="http://schemas.microsoft.com/office/drawing/2014/main" id="{1E7D8E0A-CD62-43CE-ACFF-730BAD54EAC9}"/>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95" name="Freeform 5689">
                  <a:extLst>
                    <a:ext uri="{FF2B5EF4-FFF2-40B4-BE49-F238E27FC236}">
                      <a16:creationId xmlns:a16="http://schemas.microsoft.com/office/drawing/2014/main" id="{32DDAC67-567E-4544-9A3F-BCE3F3AF4C38}"/>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96" name="Freeform 5690">
                  <a:extLst>
                    <a:ext uri="{FF2B5EF4-FFF2-40B4-BE49-F238E27FC236}">
                      <a16:creationId xmlns:a16="http://schemas.microsoft.com/office/drawing/2014/main" id="{BBDBB75B-D516-4827-9440-6EB179CC7544}"/>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97" name="Freeform 5691">
                  <a:extLst>
                    <a:ext uri="{FF2B5EF4-FFF2-40B4-BE49-F238E27FC236}">
                      <a16:creationId xmlns:a16="http://schemas.microsoft.com/office/drawing/2014/main" id="{9D777EA3-7CA1-45B0-82ED-4BD12917E8BB}"/>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798" name="Freeform 5692">
                  <a:extLst>
                    <a:ext uri="{FF2B5EF4-FFF2-40B4-BE49-F238E27FC236}">
                      <a16:creationId xmlns:a16="http://schemas.microsoft.com/office/drawing/2014/main" id="{AA48504F-1CCE-4CB4-A7E0-742D84E1BE97}"/>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799" name="Freeform 5693">
                  <a:extLst>
                    <a:ext uri="{FF2B5EF4-FFF2-40B4-BE49-F238E27FC236}">
                      <a16:creationId xmlns:a16="http://schemas.microsoft.com/office/drawing/2014/main" id="{AC437679-7EE8-4263-B6AA-213C17DF967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00" name="Freeform 5694">
                  <a:extLst>
                    <a:ext uri="{FF2B5EF4-FFF2-40B4-BE49-F238E27FC236}">
                      <a16:creationId xmlns:a16="http://schemas.microsoft.com/office/drawing/2014/main" id="{70549E73-9D9A-4E72-9E61-DDAC9A4E3E7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01" name="Freeform 5695">
                  <a:extLst>
                    <a:ext uri="{FF2B5EF4-FFF2-40B4-BE49-F238E27FC236}">
                      <a16:creationId xmlns:a16="http://schemas.microsoft.com/office/drawing/2014/main" id="{70A4B5CD-1DFB-41AA-A93F-93EC153F204B}"/>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02" name="Freeform 5696">
                  <a:extLst>
                    <a:ext uri="{FF2B5EF4-FFF2-40B4-BE49-F238E27FC236}">
                      <a16:creationId xmlns:a16="http://schemas.microsoft.com/office/drawing/2014/main" id="{8C8EEA3A-7674-4683-9D96-49C91AD7200E}"/>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03" name="Freeform 5697">
                  <a:extLst>
                    <a:ext uri="{FF2B5EF4-FFF2-40B4-BE49-F238E27FC236}">
                      <a16:creationId xmlns:a16="http://schemas.microsoft.com/office/drawing/2014/main" id="{D0A3B8AA-4ABD-4CE5-AF8C-1505D90FF03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04" name="Freeform 5698">
                  <a:extLst>
                    <a:ext uri="{FF2B5EF4-FFF2-40B4-BE49-F238E27FC236}">
                      <a16:creationId xmlns:a16="http://schemas.microsoft.com/office/drawing/2014/main" id="{3A7BFD7D-3A63-4376-8BD1-E2806A494FD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05" name="Freeform 5699">
                  <a:extLst>
                    <a:ext uri="{FF2B5EF4-FFF2-40B4-BE49-F238E27FC236}">
                      <a16:creationId xmlns:a16="http://schemas.microsoft.com/office/drawing/2014/main" id="{F47CEB0B-C6D8-4A20-A3DF-5D4ED2160C71}"/>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06" name="Freeform 5700">
                  <a:extLst>
                    <a:ext uri="{FF2B5EF4-FFF2-40B4-BE49-F238E27FC236}">
                      <a16:creationId xmlns:a16="http://schemas.microsoft.com/office/drawing/2014/main" id="{095104C7-DE60-4F39-AFB4-E7A2F51E75F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07" name="Freeform 5701">
                  <a:extLst>
                    <a:ext uri="{FF2B5EF4-FFF2-40B4-BE49-F238E27FC236}">
                      <a16:creationId xmlns:a16="http://schemas.microsoft.com/office/drawing/2014/main" id="{7BC1A3AF-D516-472F-B87B-F7DD8A95BCF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08" name="Freeform 5702">
                  <a:extLst>
                    <a:ext uri="{FF2B5EF4-FFF2-40B4-BE49-F238E27FC236}">
                      <a16:creationId xmlns:a16="http://schemas.microsoft.com/office/drawing/2014/main" id="{EDA41A74-5B2C-4503-A4DC-CD14CA94E9B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09" name="Freeform 5703">
                  <a:extLst>
                    <a:ext uri="{FF2B5EF4-FFF2-40B4-BE49-F238E27FC236}">
                      <a16:creationId xmlns:a16="http://schemas.microsoft.com/office/drawing/2014/main" id="{05EB0DAA-5441-4AB1-A40E-8560C7823CC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10" name="Freeform 5704">
                  <a:extLst>
                    <a:ext uri="{FF2B5EF4-FFF2-40B4-BE49-F238E27FC236}">
                      <a16:creationId xmlns:a16="http://schemas.microsoft.com/office/drawing/2014/main" id="{69FB7B52-8C36-484B-8961-E902A9863B4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11" name="Freeform 5705">
                  <a:extLst>
                    <a:ext uri="{FF2B5EF4-FFF2-40B4-BE49-F238E27FC236}">
                      <a16:creationId xmlns:a16="http://schemas.microsoft.com/office/drawing/2014/main" id="{E655A6A5-2119-446C-AACA-5AE31F735EB2}"/>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12" name="Freeform 5706">
                  <a:extLst>
                    <a:ext uri="{FF2B5EF4-FFF2-40B4-BE49-F238E27FC236}">
                      <a16:creationId xmlns:a16="http://schemas.microsoft.com/office/drawing/2014/main" id="{0698E70A-44E6-4CBB-95B6-CA6ACFAE2FA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13" name="Freeform 5707">
                  <a:extLst>
                    <a:ext uri="{FF2B5EF4-FFF2-40B4-BE49-F238E27FC236}">
                      <a16:creationId xmlns:a16="http://schemas.microsoft.com/office/drawing/2014/main" id="{66E70CB2-88BB-462D-B14E-764252FD27A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14" name="Freeform 5708">
                  <a:extLst>
                    <a:ext uri="{FF2B5EF4-FFF2-40B4-BE49-F238E27FC236}">
                      <a16:creationId xmlns:a16="http://schemas.microsoft.com/office/drawing/2014/main" id="{091C6EE8-C728-4BC8-93AA-C9CEDFABD2D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15" name="Freeform 5709">
                  <a:extLst>
                    <a:ext uri="{FF2B5EF4-FFF2-40B4-BE49-F238E27FC236}">
                      <a16:creationId xmlns:a16="http://schemas.microsoft.com/office/drawing/2014/main" id="{2E490316-B1BA-42D1-A793-912B1B3CA2CF}"/>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16" name="Freeform 5710">
                  <a:extLst>
                    <a:ext uri="{FF2B5EF4-FFF2-40B4-BE49-F238E27FC236}">
                      <a16:creationId xmlns:a16="http://schemas.microsoft.com/office/drawing/2014/main" id="{AF33C2AA-53BC-4E51-8EAD-34795C86AA8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17" name="Freeform 5711">
                  <a:extLst>
                    <a:ext uri="{FF2B5EF4-FFF2-40B4-BE49-F238E27FC236}">
                      <a16:creationId xmlns:a16="http://schemas.microsoft.com/office/drawing/2014/main" id="{F6E486A2-8697-4600-9D98-87E5E9ED03F4}"/>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18" name="Freeform 5712">
                  <a:extLst>
                    <a:ext uri="{FF2B5EF4-FFF2-40B4-BE49-F238E27FC236}">
                      <a16:creationId xmlns:a16="http://schemas.microsoft.com/office/drawing/2014/main" id="{707CC55D-5327-474B-A54F-C0FBA343788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19" name="Freeform 5713">
                  <a:extLst>
                    <a:ext uri="{FF2B5EF4-FFF2-40B4-BE49-F238E27FC236}">
                      <a16:creationId xmlns:a16="http://schemas.microsoft.com/office/drawing/2014/main" id="{99B0DDED-D77B-4AD3-BED2-495F091520D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20" name="Freeform 5714">
                  <a:extLst>
                    <a:ext uri="{FF2B5EF4-FFF2-40B4-BE49-F238E27FC236}">
                      <a16:creationId xmlns:a16="http://schemas.microsoft.com/office/drawing/2014/main" id="{CCDDE16B-0A08-49B3-BFB1-9E236A5D4F8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21" name="Freeform 5715">
                  <a:extLst>
                    <a:ext uri="{FF2B5EF4-FFF2-40B4-BE49-F238E27FC236}">
                      <a16:creationId xmlns:a16="http://schemas.microsoft.com/office/drawing/2014/main" id="{C6D9E4A6-C472-48A1-BF9F-85998A7CCCA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22" name="Freeform 5716">
                  <a:extLst>
                    <a:ext uri="{FF2B5EF4-FFF2-40B4-BE49-F238E27FC236}">
                      <a16:creationId xmlns:a16="http://schemas.microsoft.com/office/drawing/2014/main" id="{500C0D95-FC9F-41F1-98D7-F910D4F5047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23" name="Freeform 5717">
                  <a:extLst>
                    <a:ext uri="{FF2B5EF4-FFF2-40B4-BE49-F238E27FC236}">
                      <a16:creationId xmlns:a16="http://schemas.microsoft.com/office/drawing/2014/main" id="{12631115-0940-45D7-BB4B-A791311B54F0}"/>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24" name="Freeform 5718">
                  <a:extLst>
                    <a:ext uri="{FF2B5EF4-FFF2-40B4-BE49-F238E27FC236}">
                      <a16:creationId xmlns:a16="http://schemas.microsoft.com/office/drawing/2014/main" id="{A6C5128A-3A06-424D-994B-3786030369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25" name="Freeform 5719">
                  <a:extLst>
                    <a:ext uri="{FF2B5EF4-FFF2-40B4-BE49-F238E27FC236}">
                      <a16:creationId xmlns:a16="http://schemas.microsoft.com/office/drawing/2014/main" id="{6F4031A7-9CDD-4FD6-AB48-09AC6AD11B09}"/>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26" name="Freeform 5720">
                  <a:extLst>
                    <a:ext uri="{FF2B5EF4-FFF2-40B4-BE49-F238E27FC236}">
                      <a16:creationId xmlns:a16="http://schemas.microsoft.com/office/drawing/2014/main" id="{B3DA6DB6-C559-465B-9382-9E5739BAACE1}"/>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27" name="Freeform 5721">
                  <a:extLst>
                    <a:ext uri="{FF2B5EF4-FFF2-40B4-BE49-F238E27FC236}">
                      <a16:creationId xmlns:a16="http://schemas.microsoft.com/office/drawing/2014/main" id="{089A1668-3646-40A1-B15B-B8AF6B2E3E1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28" name="Freeform 5722">
                  <a:extLst>
                    <a:ext uri="{FF2B5EF4-FFF2-40B4-BE49-F238E27FC236}">
                      <a16:creationId xmlns:a16="http://schemas.microsoft.com/office/drawing/2014/main" id="{6934A7EF-4959-42D5-A80E-A38DDE8794D5}"/>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29" name="Freeform 5723">
                  <a:extLst>
                    <a:ext uri="{FF2B5EF4-FFF2-40B4-BE49-F238E27FC236}">
                      <a16:creationId xmlns:a16="http://schemas.microsoft.com/office/drawing/2014/main" id="{CF801F62-44F2-4539-8D99-11B79C02DB07}"/>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30" name="Freeform 5724">
                  <a:extLst>
                    <a:ext uri="{FF2B5EF4-FFF2-40B4-BE49-F238E27FC236}">
                      <a16:creationId xmlns:a16="http://schemas.microsoft.com/office/drawing/2014/main" id="{9BE792AC-595E-4CFF-A6CF-E3EF9BA277E5}"/>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31" name="Freeform 5725">
                  <a:extLst>
                    <a:ext uri="{FF2B5EF4-FFF2-40B4-BE49-F238E27FC236}">
                      <a16:creationId xmlns:a16="http://schemas.microsoft.com/office/drawing/2014/main" id="{5BACF089-7E5B-4A57-8A8F-378D65CF34E0}"/>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32" name="Freeform 5726">
                  <a:extLst>
                    <a:ext uri="{FF2B5EF4-FFF2-40B4-BE49-F238E27FC236}">
                      <a16:creationId xmlns:a16="http://schemas.microsoft.com/office/drawing/2014/main" id="{9C479B15-7A40-4CFB-8AC7-9352D13D7B7D}"/>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33" name="Freeform 5727">
                  <a:extLst>
                    <a:ext uri="{FF2B5EF4-FFF2-40B4-BE49-F238E27FC236}">
                      <a16:creationId xmlns:a16="http://schemas.microsoft.com/office/drawing/2014/main" id="{3F151429-05CC-48F0-967F-1173643C7417}"/>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34" name="Freeform 5728">
                  <a:extLst>
                    <a:ext uri="{FF2B5EF4-FFF2-40B4-BE49-F238E27FC236}">
                      <a16:creationId xmlns:a16="http://schemas.microsoft.com/office/drawing/2014/main" id="{2A96E88E-2B74-4B5F-8420-1DEF70534D4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35" name="Freeform 5729">
                  <a:extLst>
                    <a:ext uri="{FF2B5EF4-FFF2-40B4-BE49-F238E27FC236}">
                      <a16:creationId xmlns:a16="http://schemas.microsoft.com/office/drawing/2014/main" id="{97AA7BF3-B578-4F21-9637-57E13E84A8A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36" name="Freeform 5730">
                  <a:extLst>
                    <a:ext uri="{FF2B5EF4-FFF2-40B4-BE49-F238E27FC236}">
                      <a16:creationId xmlns:a16="http://schemas.microsoft.com/office/drawing/2014/main" id="{62EFA545-6696-46FF-BDA3-1EF53F9280F9}"/>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37" name="Freeform 5731">
                  <a:extLst>
                    <a:ext uri="{FF2B5EF4-FFF2-40B4-BE49-F238E27FC236}">
                      <a16:creationId xmlns:a16="http://schemas.microsoft.com/office/drawing/2014/main" id="{FA76D782-F47A-4AB1-8C01-BE13970BC06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38" name="Freeform 5732">
                  <a:extLst>
                    <a:ext uri="{FF2B5EF4-FFF2-40B4-BE49-F238E27FC236}">
                      <a16:creationId xmlns:a16="http://schemas.microsoft.com/office/drawing/2014/main" id="{B18F4259-792B-4F8A-8EA4-4F5B22B425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39" name="Freeform 5733">
                  <a:extLst>
                    <a:ext uri="{FF2B5EF4-FFF2-40B4-BE49-F238E27FC236}">
                      <a16:creationId xmlns:a16="http://schemas.microsoft.com/office/drawing/2014/main" id="{BC3F1A6E-D9E5-4A56-8418-029303F6A234}"/>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40" name="Freeform 5734">
                  <a:extLst>
                    <a:ext uri="{FF2B5EF4-FFF2-40B4-BE49-F238E27FC236}">
                      <a16:creationId xmlns:a16="http://schemas.microsoft.com/office/drawing/2014/main" id="{4DFC8769-3DE5-424C-8201-307288E705B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41" name="Freeform 5735">
                  <a:extLst>
                    <a:ext uri="{FF2B5EF4-FFF2-40B4-BE49-F238E27FC236}">
                      <a16:creationId xmlns:a16="http://schemas.microsoft.com/office/drawing/2014/main" id="{600969A4-6394-4756-BFBE-356A3EC7922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42" name="Freeform 5736">
                  <a:extLst>
                    <a:ext uri="{FF2B5EF4-FFF2-40B4-BE49-F238E27FC236}">
                      <a16:creationId xmlns:a16="http://schemas.microsoft.com/office/drawing/2014/main" id="{CD6C52AD-85AC-4139-A4F3-6488F70DC76D}"/>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43" name="Freeform 5737">
                  <a:extLst>
                    <a:ext uri="{FF2B5EF4-FFF2-40B4-BE49-F238E27FC236}">
                      <a16:creationId xmlns:a16="http://schemas.microsoft.com/office/drawing/2014/main" id="{171C3842-EDAD-4A10-8D02-BA80EAFBBC94}"/>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44" name="Freeform 5738">
                  <a:extLst>
                    <a:ext uri="{FF2B5EF4-FFF2-40B4-BE49-F238E27FC236}">
                      <a16:creationId xmlns:a16="http://schemas.microsoft.com/office/drawing/2014/main" id="{E59ED0D0-5BF3-4FDD-9500-820555395D7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45" name="Freeform 5739">
                  <a:extLst>
                    <a:ext uri="{FF2B5EF4-FFF2-40B4-BE49-F238E27FC236}">
                      <a16:creationId xmlns:a16="http://schemas.microsoft.com/office/drawing/2014/main" id="{817FB2C1-898A-47D7-AD42-0CF26D3C70DA}"/>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46" name="Freeform 5740">
                  <a:extLst>
                    <a:ext uri="{FF2B5EF4-FFF2-40B4-BE49-F238E27FC236}">
                      <a16:creationId xmlns:a16="http://schemas.microsoft.com/office/drawing/2014/main" id="{2EC2CCDC-D407-49CA-A29B-455A60601D35}"/>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47" name="Freeform 5741">
                  <a:extLst>
                    <a:ext uri="{FF2B5EF4-FFF2-40B4-BE49-F238E27FC236}">
                      <a16:creationId xmlns:a16="http://schemas.microsoft.com/office/drawing/2014/main" id="{D5D741DC-7D49-403E-A890-24CC8CCFAC9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48" name="Freeform 5742">
                  <a:extLst>
                    <a:ext uri="{FF2B5EF4-FFF2-40B4-BE49-F238E27FC236}">
                      <a16:creationId xmlns:a16="http://schemas.microsoft.com/office/drawing/2014/main" id="{202BCCA0-A5A9-4BFD-AA72-D70C9920DFA6}"/>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49" name="Freeform 5743">
                  <a:extLst>
                    <a:ext uri="{FF2B5EF4-FFF2-40B4-BE49-F238E27FC236}">
                      <a16:creationId xmlns:a16="http://schemas.microsoft.com/office/drawing/2014/main" id="{7ADB2AE2-D0C5-47C4-8BEF-4A4E860A65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50" name="Freeform 5744">
                  <a:extLst>
                    <a:ext uri="{FF2B5EF4-FFF2-40B4-BE49-F238E27FC236}">
                      <a16:creationId xmlns:a16="http://schemas.microsoft.com/office/drawing/2014/main" id="{5FFBE342-9457-45A5-B84A-7A8BF976C007}"/>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51" name="Freeform 5745">
                  <a:extLst>
                    <a:ext uri="{FF2B5EF4-FFF2-40B4-BE49-F238E27FC236}">
                      <a16:creationId xmlns:a16="http://schemas.microsoft.com/office/drawing/2014/main" id="{852AA8FC-8701-4211-A8D8-F8F60EEFE8E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52" name="Freeform 5746">
                  <a:extLst>
                    <a:ext uri="{FF2B5EF4-FFF2-40B4-BE49-F238E27FC236}">
                      <a16:creationId xmlns:a16="http://schemas.microsoft.com/office/drawing/2014/main" id="{64115F2B-31E8-44A7-B2E0-79E9CCEFAC8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53" name="Freeform 5747">
                  <a:extLst>
                    <a:ext uri="{FF2B5EF4-FFF2-40B4-BE49-F238E27FC236}">
                      <a16:creationId xmlns:a16="http://schemas.microsoft.com/office/drawing/2014/main" id="{484D5415-70AA-4CC7-95B4-775B07891C19}"/>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54" name="Freeform 5748">
                  <a:extLst>
                    <a:ext uri="{FF2B5EF4-FFF2-40B4-BE49-F238E27FC236}">
                      <a16:creationId xmlns:a16="http://schemas.microsoft.com/office/drawing/2014/main" id="{AA1F383C-A805-4C30-B918-14C5E798D7E8}"/>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55" name="Freeform 5749">
                  <a:extLst>
                    <a:ext uri="{FF2B5EF4-FFF2-40B4-BE49-F238E27FC236}">
                      <a16:creationId xmlns:a16="http://schemas.microsoft.com/office/drawing/2014/main" id="{40F3C2D6-A20F-4ED4-9796-B1E4A13B6D59}"/>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56" name="Freeform 5750">
                  <a:extLst>
                    <a:ext uri="{FF2B5EF4-FFF2-40B4-BE49-F238E27FC236}">
                      <a16:creationId xmlns:a16="http://schemas.microsoft.com/office/drawing/2014/main" id="{F29F89A5-8C8B-4997-9C1D-6E001F123B97}"/>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57" name="Freeform 5751">
                  <a:extLst>
                    <a:ext uri="{FF2B5EF4-FFF2-40B4-BE49-F238E27FC236}">
                      <a16:creationId xmlns:a16="http://schemas.microsoft.com/office/drawing/2014/main" id="{FC25DF71-162B-4BB3-8C30-14A6FE62D907}"/>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58" name="Freeform 5752">
                  <a:extLst>
                    <a:ext uri="{FF2B5EF4-FFF2-40B4-BE49-F238E27FC236}">
                      <a16:creationId xmlns:a16="http://schemas.microsoft.com/office/drawing/2014/main" id="{F84D767B-6FB1-4DE2-9724-8A2D81E13B7B}"/>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59" name="Freeform 5753">
                  <a:extLst>
                    <a:ext uri="{FF2B5EF4-FFF2-40B4-BE49-F238E27FC236}">
                      <a16:creationId xmlns:a16="http://schemas.microsoft.com/office/drawing/2014/main" id="{501A333A-A389-44B8-97EA-0814A51EB46F}"/>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60" name="Freeform 5754">
                  <a:extLst>
                    <a:ext uri="{FF2B5EF4-FFF2-40B4-BE49-F238E27FC236}">
                      <a16:creationId xmlns:a16="http://schemas.microsoft.com/office/drawing/2014/main" id="{AAEC2298-88E7-4E47-A3D6-8151DA9D34E7}"/>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61" name="Freeform 5755">
                  <a:extLst>
                    <a:ext uri="{FF2B5EF4-FFF2-40B4-BE49-F238E27FC236}">
                      <a16:creationId xmlns:a16="http://schemas.microsoft.com/office/drawing/2014/main" id="{1D7AEB42-8D6B-4B22-A913-7DC4C2A1E44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62" name="Freeform 5756">
                  <a:extLst>
                    <a:ext uri="{FF2B5EF4-FFF2-40B4-BE49-F238E27FC236}">
                      <a16:creationId xmlns:a16="http://schemas.microsoft.com/office/drawing/2014/main" id="{72563BAD-4C2C-4E7C-9C4A-308B4C8DCB0F}"/>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63" name="Freeform 5757">
                  <a:extLst>
                    <a:ext uri="{FF2B5EF4-FFF2-40B4-BE49-F238E27FC236}">
                      <a16:creationId xmlns:a16="http://schemas.microsoft.com/office/drawing/2014/main" id="{95C0611E-6660-4E0E-9D4A-0B9AF2368348}"/>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64" name="Freeform 5758">
                  <a:extLst>
                    <a:ext uri="{FF2B5EF4-FFF2-40B4-BE49-F238E27FC236}">
                      <a16:creationId xmlns:a16="http://schemas.microsoft.com/office/drawing/2014/main" id="{E084F2A5-CB96-46B4-8C67-9FF3162A6F2D}"/>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65" name="Freeform 5759">
                  <a:extLst>
                    <a:ext uri="{FF2B5EF4-FFF2-40B4-BE49-F238E27FC236}">
                      <a16:creationId xmlns:a16="http://schemas.microsoft.com/office/drawing/2014/main" id="{2925A1B9-401D-4CA3-A933-F4A2A21835B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66" name="Freeform 5760">
                  <a:extLst>
                    <a:ext uri="{FF2B5EF4-FFF2-40B4-BE49-F238E27FC236}">
                      <a16:creationId xmlns:a16="http://schemas.microsoft.com/office/drawing/2014/main" id="{8837A92B-4FFC-4BB4-A732-C00F498C82E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67" name="Freeform 5761">
                  <a:extLst>
                    <a:ext uri="{FF2B5EF4-FFF2-40B4-BE49-F238E27FC236}">
                      <a16:creationId xmlns:a16="http://schemas.microsoft.com/office/drawing/2014/main" id="{337D27A7-DECA-4987-B2FF-E904130C13A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68" name="Freeform 5762">
                  <a:extLst>
                    <a:ext uri="{FF2B5EF4-FFF2-40B4-BE49-F238E27FC236}">
                      <a16:creationId xmlns:a16="http://schemas.microsoft.com/office/drawing/2014/main" id="{8F645606-1129-48DE-BCC2-46B0AD0EE04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69" name="Freeform 5763">
                  <a:extLst>
                    <a:ext uri="{FF2B5EF4-FFF2-40B4-BE49-F238E27FC236}">
                      <a16:creationId xmlns:a16="http://schemas.microsoft.com/office/drawing/2014/main" id="{91DD7127-A2AE-4873-B437-15E7807677D6}"/>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70" name="Freeform 5764">
                  <a:extLst>
                    <a:ext uri="{FF2B5EF4-FFF2-40B4-BE49-F238E27FC236}">
                      <a16:creationId xmlns:a16="http://schemas.microsoft.com/office/drawing/2014/main" id="{9E202580-1466-42F4-904A-86CD6C9DA6C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71" name="Freeform 5765">
                  <a:extLst>
                    <a:ext uri="{FF2B5EF4-FFF2-40B4-BE49-F238E27FC236}">
                      <a16:creationId xmlns:a16="http://schemas.microsoft.com/office/drawing/2014/main" id="{5132BF96-06D2-4EED-8E9A-E79415DBC67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72" name="Freeform 5766">
                  <a:extLst>
                    <a:ext uri="{FF2B5EF4-FFF2-40B4-BE49-F238E27FC236}">
                      <a16:creationId xmlns:a16="http://schemas.microsoft.com/office/drawing/2014/main" id="{87B45203-0BB4-4DE8-BDEE-55923A5E9533}"/>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73" name="Freeform 5767">
                  <a:extLst>
                    <a:ext uri="{FF2B5EF4-FFF2-40B4-BE49-F238E27FC236}">
                      <a16:creationId xmlns:a16="http://schemas.microsoft.com/office/drawing/2014/main" id="{46D495E3-783E-4B07-A42C-D15530BA482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74" name="Freeform 5768">
                  <a:extLst>
                    <a:ext uri="{FF2B5EF4-FFF2-40B4-BE49-F238E27FC236}">
                      <a16:creationId xmlns:a16="http://schemas.microsoft.com/office/drawing/2014/main" id="{7A854CE3-C3A5-4553-8AD0-4AB94EA8E9F6}"/>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75" name="Freeform 5769">
                  <a:extLst>
                    <a:ext uri="{FF2B5EF4-FFF2-40B4-BE49-F238E27FC236}">
                      <a16:creationId xmlns:a16="http://schemas.microsoft.com/office/drawing/2014/main" id="{F3BB616F-2EB0-4DB7-BC82-D618D3D1C54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76" name="Freeform 5770">
                  <a:extLst>
                    <a:ext uri="{FF2B5EF4-FFF2-40B4-BE49-F238E27FC236}">
                      <a16:creationId xmlns:a16="http://schemas.microsoft.com/office/drawing/2014/main" id="{6D0FCBF8-010A-488A-BAD6-3A5D35DB84D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77" name="Freeform 5771">
                  <a:extLst>
                    <a:ext uri="{FF2B5EF4-FFF2-40B4-BE49-F238E27FC236}">
                      <a16:creationId xmlns:a16="http://schemas.microsoft.com/office/drawing/2014/main" id="{4E66F746-45D2-4AF1-A6CF-2701953642B4}"/>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78" name="Freeform 5772">
                  <a:extLst>
                    <a:ext uri="{FF2B5EF4-FFF2-40B4-BE49-F238E27FC236}">
                      <a16:creationId xmlns:a16="http://schemas.microsoft.com/office/drawing/2014/main" id="{977998AD-296F-41EA-82E2-3A9039C9051D}"/>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79" name="Freeform 5773">
                  <a:extLst>
                    <a:ext uri="{FF2B5EF4-FFF2-40B4-BE49-F238E27FC236}">
                      <a16:creationId xmlns:a16="http://schemas.microsoft.com/office/drawing/2014/main" id="{2B33677F-4F8E-4A0A-8719-B84764F79A7E}"/>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80" name="Freeform 5774">
                  <a:extLst>
                    <a:ext uri="{FF2B5EF4-FFF2-40B4-BE49-F238E27FC236}">
                      <a16:creationId xmlns:a16="http://schemas.microsoft.com/office/drawing/2014/main" id="{D9709920-014F-4E8F-802C-4150576BE738}"/>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81" name="Freeform 5775">
                  <a:extLst>
                    <a:ext uri="{FF2B5EF4-FFF2-40B4-BE49-F238E27FC236}">
                      <a16:creationId xmlns:a16="http://schemas.microsoft.com/office/drawing/2014/main" id="{42D7FDB6-237D-4EC5-BBFD-3A6C146CACC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82" name="Freeform 5776">
                  <a:extLst>
                    <a:ext uri="{FF2B5EF4-FFF2-40B4-BE49-F238E27FC236}">
                      <a16:creationId xmlns:a16="http://schemas.microsoft.com/office/drawing/2014/main" id="{64516922-8785-4AD2-A8F0-B5F03E814B6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83" name="Freeform 5777">
                  <a:extLst>
                    <a:ext uri="{FF2B5EF4-FFF2-40B4-BE49-F238E27FC236}">
                      <a16:creationId xmlns:a16="http://schemas.microsoft.com/office/drawing/2014/main" id="{FCFCE7B6-5B1B-4843-931A-08CEDB6E0FE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84" name="Freeform 5778">
                  <a:extLst>
                    <a:ext uri="{FF2B5EF4-FFF2-40B4-BE49-F238E27FC236}">
                      <a16:creationId xmlns:a16="http://schemas.microsoft.com/office/drawing/2014/main" id="{8E748A48-5704-4D8F-B5DF-654E1AA1E7C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85" name="Freeform 5779">
                  <a:extLst>
                    <a:ext uri="{FF2B5EF4-FFF2-40B4-BE49-F238E27FC236}">
                      <a16:creationId xmlns:a16="http://schemas.microsoft.com/office/drawing/2014/main" id="{C51856A9-DDCB-4AF8-BB09-AE0A23ABCE12}"/>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86" name="Freeform 5780">
                  <a:extLst>
                    <a:ext uri="{FF2B5EF4-FFF2-40B4-BE49-F238E27FC236}">
                      <a16:creationId xmlns:a16="http://schemas.microsoft.com/office/drawing/2014/main" id="{EB4E7EA6-7D4B-4B65-ADE5-3E854E58D459}"/>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87" name="Freeform 5781">
                  <a:extLst>
                    <a:ext uri="{FF2B5EF4-FFF2-40B4-BE49-F238E27FC236}">
                      <a16:creationId xmlns:a16="http://schemas.microsoft.com/office/drawing/2014/main" id="{5CDB5778-0128-46F0-8D97-DA5197B73EB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88" name="Freeform 5782">
                  <a:extLst>
                    <a:ext uri="{FF2B5EF4-FFF2-40B4-BE49-F238E27FC236}">
                      <a16:creationId xmlns:a16="http://schemas.microsoft.com/office/drawing/2014/main" id="{D8FF95B6-686F-4817-9D5D-D088F9C0F03A}"/>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89" name="Freeform 5783">
                  <a:extLst>
                    <a:ext uri="{FF2B5EF4-FFF2-40B4-BE49-F238E27FC236}">
                      <a16:creationId xmlns:a16="http://schemas.microsoft.com/office/drawing/2014/main" id="{BAE832FD-9909-410F-A002-CC4EB8ED08CE}"/>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90" name="Freeform 5784">
                  <a:extLst>
                    <a:ext uri="{FF2B5EF4-FFF2-40B4-BE49-F238E27FC236}">
                      <a16:creationId xmlns:a16="http://schemas.microsoft.com/office/drawing/2014/main" id="{93D1C560-2D68-4283-9399-D9D292426A89}"/>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91" name="Freeform 5785">
                  <a:extLst>
                    <a:ext uri="{FF2B5EF4-FFF2-40B4-BE49-F238E27FC236}">
                      <a16:creationId xmlns:a16="http://schemas.microsoft.com/office/drawing/2014/main" id="{48F9AE21-F5F3-49BC-AE81-1990BD4ED85F}"/>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92" name="Freeform 5786">
                  <a:extLst>
                    <a:ext uri="{FF2B5EF4-FFF2-40B4-BE49-F238E27FC236}">
                      <a16:creationId xmlns:a16="http://schemas.microsoft.com/office/drawing/2014/main" id="{67A82A9D-7FB3-4390-9687-9AD2C31BF762}"/>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93" name="Freeform 5787">
                  <a:extLst>
                    <a:ext uri="{FF2B5EF4-FFF2-40B4-BE49-F238E27FC236}">
                      <a16:creationId xmlns:a16="http://schemas.microsoft.com/office/drawing/2014/main" id="{5CF06CAF-3A83-4C5B-A0AB-10AEC72E05B1}"/>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94" name="Freeform 5788">
                  <a:extLst>
                    <a:ext uri="{FF2B5EF4-FFF2-40B4-BE49-F238E27FC236}">
                      <a16:creationId xmlns:a16="http://schemas.microsoft.com/office/drawing/2014/main" id="{FACB5176-7B47-407C-96DE-A47826D8FBC2}"/>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95" name="Freeform 5789">
                  <a:extLst>
                    <a:ext uri="{FF2B5EF4-FFF2-40B4-BE49-F238E27FC236}">
                      <a16:creationId xmlns:a16="http://schemas.microsoft.com/office/drawing/2014/main" id="{9C4033DC-EE0C-48B7-B865-1BEB068B624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96" name="Freeform 5790">
                  <a:extLst>
                    <a:ext uri="{FF2B5EF4-FFF2-40B4-BE49-F238E27FC236}">
                      <a16:creationId xmlns:a16="http://schemas.microsoft.com/office/drawing/2014/main" id="{0DB8A9FB-DFAD-44DE-8458-5321A2FC66F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97" name="Freeform 5791">
                  <a:extLst>
                    <a:ext uri="{FF2B5EF4-FFF2-40B4-BE49-F238E27FC236}">
                      <a16:creationId xmlns:a16="http://schemas.microsoft.com/office/drawing/2014/main" id="{582ECE9A-8BD2-417D-B0D9-EEE41F8E2E3D}"/>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898" name="Freeform 5792">
                  <a:extLst>
                    <a:ext uri="{FF2B5EF4-FFF2-40B4-BE49-F238E27FC236}">
                      <a16:creationId xmlns:a16="http://schemas.microsoft.com/office/drawing/2014/main" id="{CE242FFF-CBB1-4D19-8155-7A4F72FC8338}"/>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899" name="Freeform 5793">
                  <a:extLst>
                    <a:ext uri="{FF2B5EF4-FFF2-40B4-BE49-F238E27FC236}">
                      <a16:creationId xmlns:a16="http://schemas.microsoft.com/office/drawing/2014/main" id="{765AEA36-D979-4577-81EE-57D769A05F07}"/>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00" name="Freeform 5794">
                  <a:extLst>
                    <a:ext uri="{FF2B5EF4-FFF2-40B4-BE49-F238E27FC236}">
                      <a16:creationId xmlns:a16="http://schemas.microsoft.com/office/drawing/2014/main" id="{5FDB137B-C831-4DBD-B538-FB30D47B4906}"/>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01" name="Freeform 5795">
                  <a:extLst>
                    <a:ext uri="{FF2B5EF4-FFF2-40B4-BE49-F238E27FC236}">
                      <a16:creationId xmlns:a16="http://schemas.microsoft.com/office/drawing/2014/main" id="{EF8DAA5A-9AD7-4FCF-BA4D-4D91495585D1}"/>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02" name="Freeform 5796">
                  <a:extLst>
                    <a:ext uri="{FF2B5EF4-FFF2-40B4-BE49-F238E27FC236}">
                      <a16:creationId xmlns:a16="http://schemas.microsoft.com/office/drawing/2014/main" id="{A2DF2067-97D5-490C-A5E1-F85C10A6AF1A}"/>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03" name="Freeform 5797">
                  <a:extLst>
                    <a:ext uri="{FF2B5EF4-FFF2-40B4-BE49-F238E27FC236}">
                      <a16:creationId xmlns:a16="http://schemas.microsoft.com/office/drawing/2014/main" id="{26325DCB-5548-43CF-91A9-405608A1169E}"/>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04" name="Freeform 5798">
                  <a:extLst>
                    <a:ext uri="{FF2B5EF4-FFF2-40B4-BE49-F238E27FC236}">
                      <a16:creationId xmlns:a16="http://schemas.microsoft.com/office/drawing/2014/main" id="{F20EBE70-B07A-4205-AB2A-E3878F516D13}"/>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05" name="Freeform 5799">
                  <a:extLst>
                    <a:ext uri="{FF2B5EF4-FFF2-40B4-BE49-F238E27FC236}">
                      <a16:creationId xmlns:a16="http://schemas.microsoft.com/office/drawing/2014/main" id="{AB5FF492-78F6-40BB-9E34-D12277162FC4}"/>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06" name="Freeform 5800">
                  <a:extLst>
                    <a:ext uri="{FF2B5EF4-FFF2-40B4-BE49-F238E27FC236}">
                      <a16:creationId xmlns:a16="http://schemas.microsoft.com/office/drawing/2014/main" id="{0D3863D8-A4C4-4DDC-AE04-5406F6BB6ED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07" name="Freeform 5801">
                  <a:extLst>
                    <a:ext uri="{FF2B5EF4-FFF2-40B4-BE49-F238E27FC236}">
                      <a16:creationId xmlns:a16="http://schemas.microsoft.com/office/drawing/2014/main" id="{DE9C1D3C-5E89-4069-A458-E8114A0CB990}"/>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08" name="Freeform 5802">
                  <a:extLst>
                    <a:ext uri="{FF2B5EF4-FFF2-40B4-BE49-F238E27FC236}">
                      <a16:creationId xmlns:a16="http://schemas.microsoft.com/office/drawing/2014/main" id="{B965DB76-CD6C-414D-ACA9-5BA29F7F6300}"/>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09" name="Freeform 5803">
                  <a:extLst>
                    <a:ext uri="{FF2B5EF4-FFF2-40B4-BE49-F238E27FC236}">
                      <a16:creationId xmlns:a16="http://schemas.microsoft.com/office/drawing/2014/main" id="{878E50F6-2EEF-4D5A-AAB4-87D069D6838C}"/>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10" name="Freeform 5804">
                  <a:extLst>
                    <a:ext uri="{FF2B5EF4-FFF2-40B4-BE49-F238E27FC236}">
                      <a16:creationId xmlns:a16="http://schemas.microsoft.com/office/drawing/2014/main" id="{04243FBC-4D1D-46BE-9696-7DB6E1AFCD94}"/>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11" name="Freeform 5805">
                  <a:extLst>
                    <a:ext uri="{FF2B5EF4-FFF2-40B4-BE49-F238E27FC236}">
                      <a16:creationId xmlns:a16="http://schemas.microsoft.com/office/drawing/2014/main" id="{BEE4DE8E-76A7-4934-BAD9-0DB63ADD50E1}"/>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12" name="Freeform 5806">
                  <a:extLst>
                    <a:ext uri="{FF2B5EF4-FFF2-40B4-BE49-F238E27FC236}">
                      <a16:creationId xmlns:a16="http://schemas.microsoft.com/office/drawing/2014/main" id="{280375DC-23FD-4146-9288-24C1646C758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13" name="Freeform 5807">
                  <a:extLst>
                    <a:ext uri="{FF2B5EF4-FFF2-40B4-BE49-F238E27FC236}">
                      <a16:creationId xmlns:a16="http://schemas.microsoft.com/office/drawing/2014/main" id="{6B86AC01-98B1-4D39-92EA-71FCFB1698F6}"/>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14" name="Freeform 5808">
                  <a:extLst>
                    <a:ext uri="{FF2B5EF4-FFF2-40B4-BE49-F238E27FC236}">
                      <a16:creationId xmlns:a16="http://schemas.microsoft.com/office/drawing/2014/main" id="{ACCA466D-03AF-4F7B-97F6-92999EDDDBEB}"/>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15" name="Freeform 5809">
                  <a:extLst>
                    <a:ext uri="{FF2B5EF4-FFF2-40B4-BE49-F238E27FC236}">
                      <a16:creationId xmlns:a16="http://schemas.microsoft.com/office/drawing/2014/main" id="{D116391F-E49F-4E87-B3E7-8B402C732A7A}"/>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16" name="Freeform 5810">
                  <a:extLst>
                    <a:ext uri="{FF2B5EF4-FFF2-40B4-BE49-F238E27FC236}">
                      <a16:creationId xmlns:a16="http://schemas.microsoft.com/office/drawing/2014/main" id="{0D94F806-813C-4743-8E43-3874D097FE9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17" name="Freeform 5811">
                  <a:extLst>
                    <a:ext uri="{FF2B5EF4-FFF2-40B4-BE49-F238E27FC236}">
                      <a16:creationId xmlns:a16="http://schemas.microsoft.com/office/drawing/2014/main" id="{A6CB06F1-07D9-412A-AF23-87B99A13B211}"/>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18" name="Freeform 5812">
                  <a:extLst>
                    <a:ext uri="{FF2B5EF4-FFF2-40B4-BE49-F238E27FC236}">
                      <a16:creationId xmlns:a16="http://schemas.microsoft.com/office/drawing/2014/main" id="{11D0CA67-7346-4EC3-9EA4-A01299E15C07}"/>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19" name="Freeform 5813">
                  <a:extLst>
                    <a:ext uri="{FF2B5EF4-FFF2-40B4-BE49-F238E27FC236}">
                      <a16:creationId xmlns:a16="http://schemas.microsoft.com/office/drawing/2014/main" id="{E14294F2-8353-4E3B-9D4B-218DBC4A9C91}"/>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20" name="Freeform 5814">
                  <a:extLst>
                    <a:ext uri="{FF2B5EF4-FFF2-40B4-BE49-F238E27FC236}">
                      <a16:creationId xmlns:a16="http://schemas.microsoft.com/office/drawing/2014/main" id="{7AA1E4F5-3447-4AFA-9F11-4FF310C31BE3}"/>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21" name="Freeform 5815">
                  <a:extLst>
                    <a:ext uri="{FF2B5EF4-FFF2-40B4-BE49-F238E27FC236}">
                      <a16:creationId xmlns:a16="http://schemas.microsoft.com/office/drawing/2014/main" id="{CD758A17-D127-4832-BA26-9DABAC4927D0}"/>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22" name="Freeform 5816">
                  <a:extLst>
                    <a:ext uri="{FF2B5EF4-FFF2-40B4-BE49-F238E27FC236}">
                      <a16:creationId xmlns:a16="http://schemas.microsoft.com/office/drawing/2014/main" id="{EA24A64A-5708-4946-8B50-4C0EA6D8679F}"/>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23" name="Freeform 5817">
                  <a:extLst>
                    <a:ext uri="{FF2B5EF4-FFF2-40B4-BE49-F238E27FC236}">
                      <a16:creationId xmlns:a16="http://schemas.microsoft.com/office/drawing/2014/main" id="{3AE762E0-C55A-4FDD-B955-A9E6FC432843}"/>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24" name="Freeform 5818">
                  <a:extLst>
                    <a:ext uri="{FF2B5EF4-FFF2-40B4-BE49-F238E27FC236}">
                      <a16:creationId xmlns:a16="http://schemas.microsoft.com/office/drawing/2014/main" id="{2983E749-7941-4BE7-A51B-E2B8C539DBFF}"/>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25" name="Freeform 5819">
                  <a:extLst>
                    <a:ext uri="{FF2B5EF4-FFF2-40B4-BE49-F238E27FC236}">
                      <a16:creationId xmlns:a16="http://schemas.microsoft.com/office/drawing/2014/main" id="{4ABB4CA6-D038-47DD-AFA0-31C7DF0ED438}"/>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26" name="Freeform 5820">
                  <a:extLst>
                    <a:ext uri="{FF2B5EF4-FFF2-40B4-BE49-F238E27FC236}">
                      <a16:creationId xmlns:a16="http://schemas.microsoft.com/office/drawing/2014/main" id="{FB916B43-BF6A-436B-AF8B-7CC2148B128C}"/>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27" name="Freeform 5821">
                  <a:extLst>
                    <a:ext uri="{FF2B5EF4-FFF2-40B4-BE49-F238E27FC236}">
                      <a16:creationId xmlns:a16="http://schemas.microsoft.com/office/drawing/2014/main" id="{906F22A6-4A56-48D5-8FA2-A6884C533576}"/>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28" name="Freeform 5822">
                  <a:extLst>
                    <a:ext uri="{FF2B5EF4-FFF2-40B4-BE49-F238E27FC236}">
                      <a16:creationId xmlns:a16="http://schemas.microsoft.com/office/drawing/2014/main" id="{720ECE70-96E6-4BD3-97DE-B409392FAE24}"/>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29" name="Freeform 5823">
                  <a:extLst>
                    <a:ext uri="{FF2B5EF4-FFF2-40B4-BE49-F238E27FC236}">
                      <a16:creationId xmlns:a16="http://schemas.microsoft.com/office/drawing/2014/main" id="{891CC8ED-C5A7-4AFB-ADEB-5DAF50A3491D}"/>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30" name="Freeform 5824">
                  <a:extLst>
                    <a:ext uri="{FF2B5EF4-FFF2-40B4-BE49-F238E27FC236}">
                      <a16:creationId xmlns:a16="http://schemas.microsoft.com/office/drawing/2014/main" id="{68E2886C-31C2-4834-AA20-C47ACE846452}"/>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31" name="Freeform 5825">
                  <a:extLst>
                    <a:ext uri="{FF2B5EF4-FFF2-40B4-BE49-F238E27FC236}">
                      <a16:creationId xmlns:a16="http://schemas.microsoft.com/office/drawing/2014/main" id="{8D0CE90D-D8C7-4175-A11A-AC6B3744775D}"/>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32" name="Freeform 5826">
                  <a:extLst>
                    <a:ext uri="{FF2B5EF4-FFF2-40B4-BE49-F238E27FC236}">
                      <a16:creationId xmlns:a16="http://schemas.microsoft.com/office/drawing/2014/main" id="{9F46B16D-A607-4EA9-94A1-616298654D22}"/>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33" name="Freeform 5827">
                  <a:extLst>
                    <a:ext uri="{FF2B5EF4-FFF2-40B4-BE49-F238E27FC236}">
                      <a16:creationId xmlns:a16="http://schemas.microsoft.com/office/drawing/2014/main" id="{A0F6032B-634E-4B72-AECB-347C0FF9AC81}"/>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34" name="Freeform 5828">
                  <a:extLst>
                    <a:ext uri="{FF2B5EF4-FFF2-40B4-BE49-F238E27FC236}">
                      <a16:creationId xmlns:a16="http://schemas.microsoft.com/office/drawing/2014/main" id="{5C7C98E9-88CB-406A-A83E-9A14344B9C64}"/>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35" name="Freeform 5829">
                  <a:extLst>
                    <a:ext uri="{FF2B5EF4-FFF2-40B4-BE49-F238E27FC236}">
                      <a16:creationId xmlns:a16="http://schemas.microsoft.com/office/drawing/2014/main" id="{25842D84-2350-409B-BA4B-E541AEFC4C82}"/>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36" name="Freeform 5830">
                  <a:extLst>
                    <a:ext uri="{FF2B5EF4-FFF2-40B4-BE49-F238E27FC236}">
                      <a16:creationId xmlns:a16="http://schemas.microsoft.com/office/drawing/2014/main" id="{AB42B3B5-AA86-4B66-B01B-D4BC55AA24F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37" name="Freeform 5831">
                  <a:extLst>
                    <a:ext uri="{FF2B5EF4-FFF2-40B4-BE49-F238E27FC236}">
                      <a16:creationId xmlns:a16="http://schemas.microsoft.com/office/drawing/2014/main" id="{02EA0E96-1B3F-4626-9405-2A39EBD1C5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38" name="Freeform 5832">
                  <a:extLst>
                    <a:ext uri="{FF2B5EF4-FFF2-40B4-BE49-F238E27FC236}">
                      <a16:creationId xmlns:a16="http://schemas.microsoft.com/office/drawing/2014/main" id="{FDC3612C-CB88-465E-A567-AD0B46AF5478}"/>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39" name="Freeform 5833">
                  <a:extLst>
                    <a:ext uri="{FF2B5EF4-FFF2-40B4-BE49-F238E27FC236}">
                      <a16:creationId xmlns:a16="http://schemas.microsoft.com/office/drawing/2014/main" id="{91E43D3D-8DF1-4DDA-9EA7-3B080351A70D}"/>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40" name="Freeform 5834">
                  <a:extLst>
                    <a:ext uri="{FF2B5EF4-FFF2-40B4-BE49-F238E27FC236}">
                      <a16:creationId xmlns:a16="http://schemas.microsoft.com/office/drawing/2014/main" id="{E702313F-773D-4E7D-9D76-D7F16D325E8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41" name="Freeform 5835">
                  <a:extLst>
                    <a:ext uri="{FF2B5EF4-FFF2-40B4-BE49-F238E27FC236}">
                      <a16:creationId xmlns:a16="http://schemas.microsoft.com/office/drawing/2014/main" id="{A4F671CA-D930-457E-B4FB-1C0197A28778}"/>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42" name="Freeform 5836">
                  <a:extLst>
                    <a:ext uri="{FF2B5EF4-FFF2-40B4-BE49-F238E27FC236}">
                      <a16:creationId xmlns:a16="http://schemas.microsoft.com/office/drawing/2014/main" id="{6A083C3D-C96A-4480-BAC8-69B1745BD7A6}"/>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43" name="Freeform 5837">
                  <a:extLst>
                    <a:ext uri="{FF2B5EF4-FFF2-40B4-BE49-F238E27FC236}">
                      <a16:creationId xmlns:a16="http://schemas.microsoft.com/office/drawing/2014/main" id="{3D5BF206-946B-411A-B875-1D341C0E644D}"/>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44" name="Freeform 5838">
                  <a:extLst>
                    <a:ext uri="{FF2B5EF4-FFF2-40B4-BE49-F238E27FC236}">
                      <a16:creationId xmlns:a16="http://schemas.microsoft.com/office/drawing/2014/main" id="{3787DA62-DB96-4EB4-B1CB-9405A554B78D}"/>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45" name="Freeform 5839">
                  <a:extLst>
                    <a:ext uri="{FF2B5EF4-FFF2-40B4-BE49-F238E27FC236}">
                      <a16:creationId xmlns:a16="http://schemas.microsoft.com/office/drawing/2014/main" id="{286A91F6-3618-41B1-92B0-6CDB7BEA6100}"/>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46" name="Freeform 5840">
                  <a:extLst>
                    <a:ext uri="{FF2B5EF4-FFF2-40B4-BE49-F238E27FC236}">
                      <a16:creationId xmlns:a16="http://schemas.microsoft.com/office/drawing/2014/main" id="{7572D429-FEE7-4F64-8A26-9393771B07D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47" name="Freeform 5841">
                  <a:extLst>
                    <a:ext uri="{FF2B5EF4-FFF2-40B4-BE49-F238E27FC236}">
                      <a16:creationId xmlns:a16="http://schemas.microsoft.com/office/drawing/2014/main" id="{B826C5CE-507F-4ABA-A9B1-5AC6BC0E203E}"/>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48" name="Freeform 5842">
                  <a:extLst>
                    <a:ext uri="{FF2B5EF4-FFF2-40B4-BE49-F238E27FC236}">
                      <a16:creationId xmlns:a16="http://schemas.microsoft.com/office/drawing/2014/main" id="{FE3159FC-B399-4079-8B11-0C4EE1F011ED}"/>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49" name="Freeform 5843">
                  <a:extLst>
                    <a:ext uri="{FF2B5EF4-FFF2-40B4-BE49-F238E27FC236}">
                      <a16:creationId xmlns:a16="http://schemas.microsoft.com/office/drawing/2014/main" id="{CD3389BE-B9BB-4992-B9CC-9EFD09F65C4D}"/>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50" name="Freeform 5844">
                  <a:extLst>
                    <a:ext uri="{FF2B5EF4-FFF2-40B4-BE49-F238E27FC236}">
                      <a16:creationId xmlns:a16="http://schemas.microsoft.com/office/drawing/2014/main" id="{B10CED26-3007-4002-BDAD-414E274D899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51" name="Freeform 5845">
                  <a:extLst>
                    <a:ext uri="{FF2B5EF4-FFF2-40B4-BE49-F238E27FC236}">
                      <a16:creationId xmlns:a16="http://schemas.microsoft.com/office/drawing/2014/main" id="{04C14FB1-3845-46E1-B0D8-412620CAE690}"/>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52" name="Freeform 5846">
                  <a:extLst>
                    <a:ext uri="{FF2B5EF4-FFF2-40B4-BE49-F238E27FC236}">
                      <a16:creationId xmlns:a16="http://schemas.microsoft.com/office/drawing/2014/main" id="{53B9470D-9AEF-4260-819B-5E1404424651}"/>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53" name="Freeform 5847">
                  <a:extLst>
                    <a:ext uri="{FF2B5EF4-FFF2-40B4-BE49-F238E27FC236}">
                      <a16:creationId xmlns:a16="http://schemas.microsoft.com/office/drawing/2014/main" id="{7E072D89-704D-457F-B4E4-45D3845C59AF}"/>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54" name="Freeform 5848">
                  <a:extLst>
                    <a:ext uri="{FF2B5EF4-FFF2-40B4-BE49-F238E27FC236}">
                      <a16:creationId xmlns:a16="http://schemas.microsoft.com/office/drawing/2014/main" id="{0B228815-287D-4C28-B787-15A6C213B5B1}"/>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55" name="Freeform 5849">
                  <a:extLst>
                    <a:ext uri="{FF2B5EF4-FFF2-40B4-BE49-F238E27FC236}">
                      <a16:creationId xmlns:a16="http://schemas.microsoft.com/office/drawing/2014/main" id="{28EE39D5-C682-4520-8B97-7B0E20CC4F7F}"/>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56" name="Freeform 5850">
                  <a:extLst>
                    <a:ext uri="{FF2B5EF4-FFF2-40B4-BE49-F238E27FC236}">
                      <a16:creationId xmlns:a16="http://schemas.microsoft.com/office/drawing/2014/main" id="{9A7943B9-A374-4503-961C-4334A8966AA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57" name="Freeform 5851">
                  <a:extLst>
                    <a:ext uri="{FF2B5EF4-FFF2-40B4-BE49-F238E27FC236}">
                      <a16:creationId xmlns:a16="http://schemas.microsoft.com/office/drawing/2014/main" id="{CCFDD029-9965-45C8-804A-0FFC01A13DF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58" name="Freeform 5852">
                  <a:extLst>
                    <a:ext uri="{FF2B5EF4-FFF2-40B4-BE49-F238E27FC236}">
                      <a16:creationId xmlns:a16="http://schemas.microsoft.com/office/drawing/2014/main" id="{82138C16-F743-44C2-8FAB-1DFE9169A2FA}"/>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59" name="Freeform 5853">
                  <a:extLst>
                    <a:ext uri="{FF2B5EF4-FFF2-40B4-BE49-F238E27FC236}">
                      <a16:creationId xmlns:a16="http://schemas.microsoft.com/office/drawing/2014/main" id="{B930C3D0-7281-4835-9B2E-C22304418564}"/>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60" name="Freeform 5854">
                  <a:extLst>
                    <a:ext uri="{FF2B5EF4-FFF2-40B4-BE49-F238E27FC236}">
                      <a16:creationId xmlns:a16="http://schemas.microsoft.com/office/drawing/2014/main" id="{8E1964C6-7950-4423-A932-6B67CA89040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61" name="Freeform 5855">
                  <a:extLst>
                    <a:ext uri="{FF2B5EF4-FFF2-40B4-BE49-F238E27FC236}">
                      <a16:creationId xmlns:a16="http://schemas.microsoft.com/office/drawing/2014/main" id="{E0A21190-0E18-4EE8-B784-B4E144AC2EAB}"/>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62" name="Freeform 5856">
                  <a:extLst>
                    <a:ext uri="{FF2B5EF4-FFF2-40B4-BE49-F238E27FC236}">
                      <a16:creationId xmlns:a16="http://schemas.microsoft.com/office/drawing/2014/main" id="{BC72ED2D-FD64-4C55-ADF0-3EFF70B75A73}"/>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63" name="Freeform 5857">
                  <a:extLst>
                    <a:ext uri="{FF2B5EF4-FFF2-40B4-BE49-F238E27FC236}">
                      <a16:creationId xmlns:a16="http://schemas.microsoft.com/office/drawing/2014/main" id="{CFE973C4-4E03-47FE-B76E-59AF810731A6}"/>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64" name="Freeform 5858">
                  <a:extLst>
                    <a:ext uri="{FF2B5EF4-FFF2-40B4-BE49-F238E27FC236}">
                      <a16:creationId xmlns:a16="http://schemas.microsoft.com/office/drawing/2014/main" id="{4865ECEE-D8EE-4A07-9289-DFB12613400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65" name="Freeform 5859">
                  <a:extLst>
                    <a:ext uri="{FF2B5EF4-FFF2-40B4-BE49-F238E27FC236}">
                      <a16:creationId xmlns:a16="http://schemas.microsoft.com/office/drawing/2014/main" id="{F52EEA65-BFC4-4EA7-94B1-C63E10131F16}"/>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66" name="Freeform 5860">
                  <a:extLst>
                    <a:ext uri="{FF2B5EF4-FFF2-40B4-BE49-F238E27FC236}">
                      <a16:creationId xmlns:a16="http://schemas.microsoft.com/office/drawing/2014/main" id="{6121F4AC-643A-49BE-85A6-A2190A4CE835}"/>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67" name="Freeform 5861">
                  <a:extLst>
                    <a:ext uri="{FF2B5EF4-FFF2-40B4-BE49-F238E27FC236}">
                      <a16:creationId xmlns:a16="http://schemas.microsoft.com/office/drawing/2014/main" id="{C2FF1F11-A3F6-45E6-AA50-5F1913C76D0F}"/>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68" name="Freeform 5862">
                  <a:extLst>
                    <a:ext uri="{FF2B5EF4-FFF2-40B4-BE49-F238E27FC236}">
                      <a16:creationId xmlns:a16="http://schemas.microsoft.com/office/drawing/2014/main" id="{843D9963-6393-48A3-A597-6D40C9A0217B}"/>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69" name="Freeform 5863">
                  <a:extLst>
                    <a:ext uri="{FF2B5EF4-FFF2-40B4-BE49-F238E27FC236}">
                      <a16:creationId xmlns:a16="http://schemas.microsoft.com/office/drawing/2014/main" id="{83DD1933-76E6-4AF4-84B1-D89E465EDD70}"/>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70" name="Freeform 5864">
                  <a:extLst>
                    <a:ext uri="{FF2B5EF4-FFF2-40B4-BE49-F238E27FC236}">
                      <a16:creationId xmlns:a16="http://schemas.microsoft.com/office/drawing/2014/main" id="{C0412310-EB77-4BDD-BC05-D90FCA1EAF34}"/>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71" name="Freeform 5865">
                  <a:extLst>
                    <a:ext uri="{FF2B5EF4-FFF2-40B4-BE49-F238E27FC236}">
                      <a16:creationId xmlns:a16="http://schemas.microsoft.com/office/drawing/2014/main" id="{5C9ECEF3-E481-4F58-AC58-FF72189E9891}"/>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72" name="Freeform 5866">
                  <a:extLst>
                    <a:ext uri="{FF2B5EF4-FFF2-40B4-BE49-F238E27FC236}">
                      <a16:creationId xmlns:a16="http://schemas.microsoft.com/office/drawing/2014/main" id="{D351D1B9-6A41-440D-9201-7CFF828AA51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73" name="Freeform 5867">
                  <a:extLst>
                    <a:ext uri="{FF2B5EF4-FFF2-40B4-BE49-F238E27FC236}">
                      <a16:creationId xmlns:a16="http://schemas.microsoft.com/office/drawing/2014/main" id="{567CE9BD-4A3F-42C2-A6F7-C71942A3E8AF}"/>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74" name="Freeform 5868">
                  <a:extLst>
                    <a:ext uri="{FF2B5EF4-FFF2-40B4-BE49-F238E27FC236}">
                      <a16:creationId xmlns:a16="http://schemas.microsoft.com/office/drawing/2014/main" id="{0562A5CD-A35E-4EA4-8C26-9E785D60ED55}"/>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75" name="Freeform 5869">
                  <a:extLst>
                    <a:ext uri="{FF2B5EF4-FFF2-40B4-BE49-F238E27FC236}">
                      <a16:creationId xmlns:a16="http://schemas.microsoft.com/office/drawing/2014/main" id="{F716F45C-675E-44B4-A0BE-F1FD3117616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76" name="Freeform 5870">
                  <a:extLst>
                    <a:ext uri="{FF2B5EF4-FFF2-40B4-BE49-F238E27FC236}">
                      <a16:creationId xmlns:a16="http://schemas.microsoft.com/office/drawing/2014/main" id="{0DE775B9-B442-4333-9A2B-DD884A1CB34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77" name="Freeform 5871">
                  <a:extLst>
                    <a:ext uri="{FF2B5EF4-FFF2-40B4-BE49-F238E27FC236}">
                      <a16:creationId xmlns:a16="http://schemas.microsoft.com/office/drawing/2014/main" id="{F3895A2C-4D3E-4C0B-8DFD-C6884BC0B2C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78" name="Freeform 5872">
                  <a:extLst>
                    <a:ext uri="{FF2B5EF4-FFF2-40B4-BE49-F238E27FC236}">
                      <a16:creationId xmlns:a16="http://schemas.microsoft.com/office/drawing/2014/main" id="{7CE681F3-DFAD-4390-9BF7-4053E5D8B13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79" name="Freeform 5873">
                  <a:extLst>
                    <a:ext uri="{FF2B5EF4-FFF2-40B4-BE49-F238E27FC236}">
                      <a16:creationId xmlns:a16="http://schemas.microsoft.com/office/drawing/2014/main" id="{6C510E66-134F-4200-BFB6-7A567F1B379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80" name="Freeform 5874">
                  <a:extLst>
                    <a:ext uri="{FF2B5EF4-FFF2-40B4-BE49-F238E27FC236}">
                      <a16:creationId xmlns:a16="http://schemas.microsoft.com/office/drawing/2014/main" id="{83CDC117-361F-4003-867F-BF9AE289D95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81" name="Freeform 5875">
                  <a:extLst>
                    <a:ext uri="{FF2B5EF4-FFF2-40B4-BE49-F238E27FC236}">
                      <a16:creationId xmlns:a16="http://schemas.microsoft.com/office/drawing/2014/main" id="{1AA422E1-BC8D-4425-AF19-959FFC5FF98F}"/>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82" name="Freeform 5876">
                  <a:extLst>
                    <a:ext uri="{FF2B5EF4-FFF2-40B4-BE49-F238E27FC236}">
                      <a16:creationId xmlns:a16="http://schemas.microsoft.com/office/drawing/2014/main" id="{7276E1F5-85C1-45BE-A281-09A797E8BF8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83" name="Freeform 5877">
                  <a:extLst>
                    <a:ext uri="{FF2B5EF4-FFF2-40B4-BE49-F238E27FC236}">
                      <a16:creationId xmlns:a16="http://schemas.microsoft.com/office/drawing/2014/main" id="{A78AAFE8-2ECD-4929-84DB-3FB87EEADC4C}"/>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84" name="Freeform 5878">
                  <a:extLst>
                    <a:ext uri="{FF2B5EF4-FFF2-40B4-BE49-F238E27FC236}">
                      <a16:creationId xmlns:a16="http://schemas.microsoft.com/office/drawing/2014/main" id="{CB32B068-FF0D-48C7-800F-C7F5E3278D88}"/>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85" name="Freeform 5879">
                  <a:extLst>
                    <a:ext uri="{FF2B5EF4-FFF2-40B4-BE49-F238E27FC236}">
                      <a16:creationId xmlns:a16="http://schemas.microsoft.com/office/drawing/2014/main" id="{87742330-0506-4643-9723-3EF67C84B6F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86" name="Freeform 5880">
                  <a:extLst>
                    <a:ext uri="{FF2B5EF4-FFF2-40B4-BE49-F238E27FC236}">
                      <a16:creationId xmlns:a16="http://schemas.microsoft.com/office/drawing/2014/main" id="{6B2A46BC-8325-4DDB-9147-EB5583CB389D}"/>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87" name="Freeform 5881">
                  <a:extLst>
                    <a:ext uri="{FF2B5EF4-FFF2-40B4-BE49-F238E27FC236}">
                      <a16:creationId xmlns:a16="http://schemas.microsoft.com/office/drawing/2014/main" id="{E5B4ACF3-3900-49DE-910A-3D9716370F64}"/>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88" name="Freeform 5882">
                  <a:extLst>
                    <a:ext uri="{FF2B5EF4-FFF2-40B4-BE49-F238E27FC236}">
                      <a16:creationId xmlns:a16="http://schemas.microsoft.com/office/drawing/2014/main" id="{75A18EC9-A5CE-42D8-B4E8-D9916F5AAB6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89" name="Freeform 5883">
                  <a:extLst>
                    <a:ext uri="{FF2B5EF4-FFF2-40B4-BE49-F238E27FC236}">
                      <a16:creationId xmlns:a16="http://schemas.microsoft.com/office/drawing/2014/main" id="{EB8B4725-BCC0-4C3C-8DDA-C49FE3ECDF96}"/>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90" name="Freeform 5884">
                  <a:extLst>
                    <a:ext uri="{FF2B5EF4-FFF2-40B4-BE49-F238E27FC236}">
                      <a16:creationId xmlns:a16="http://schemas.microsoft.com/office/drawing/2014/main" id="{0E729F4E-3E7D-4386-8C3E-9C30B08F6450}"/>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91" name="Freeform 5885">
                  <a:extLst>
                    <a:ext uri="{FF2B5EF4-FFF2-40B4-BE49-F238E27FC236}">
                      <a16:creationId xmlns:a16="http://schemas.microsoft.com/office/drawing/2014/main" id="{28CBB8A5-501B-4CCC-93AD-02011AA4A1AB}"/>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92" name="Freeform 5886">
                  <a:extLst>
                    <a:ext uri="{FF2B5EF4-FFF2-40B4-BE49-F238E27FC236}">
                      <a16:creationId xmlns:a16="http://schemas.microsoft.com/office/drawing/2014/main" id="{AFFF9E74-F640-4587-B2BB-6799488B6B28}"/>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93" name="Freeform 5887">
                  <a:extLst>
                    <a:ext uri="{FF2B5EF4-FFF2-40B4-BE49-F238E27FC236}">
                      <a16:creationId xmlns:a16="http://schemas.microsoft.com/office/drawing/2014/main" id="{DFCDE64F-D3B3-4A1B-99EC-38356D6232F9}"/>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94" name="Freeform 5888">
                  <a:extLst>
                    <a:ext uri="{FF2B5EF4-FFF2-40B4-BE49-F238E27FC236}">
                      <a16:creationId xmlns:a16="http://schemas.microsoft.com/office/drawing/2014/main" id="{7E6D3E05-0618-465F-9DEC-8A9138D8D793}"/>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95" name="Freeform 5889">
                  <a:extLst>
                    <a:ext uri="{FF2B5EF4-FFF2-40B4-BE49-F238E27FC236}">
                      <a16:creationId xmlns:a16="http://schemas.microsoft.com/office/drawing/2014/main" id="{EE97B870-9486-42B3-867B-34DC7775FD39}"/>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96" name="Freeform 5890">
                  <a:extLst>
                    <a:ext uri="{FF2B5EF4-FFF2-40B4-BE49-F238E27FC236}">
                      <a16:creationId xmlns:a16="http://schemas.microsoft.com/office/drawing/2014/main" id="{B9A40265-A5E6-40DB-8CB9-1EF4946DB614}"/>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97" name="Freeform 5891">
                  <a:extLst>
                    <a:ext uri="{FF2B5EF4-FFF2-40B4-BE49-F238E27FC236}">
                      <a16:creationId xmlns:a16="http://schemas.microsoft.com/office/drawing/2014/main" id="{60BBAB88-6D49-4B68-913E-EFEAE75ACB1A}"/>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0998" name="Freeform 5892">
                  <a:extLst>
                    <a:ext uri="{FF2B5EF4-FFF2-40B4-BE49-F238E27FC236}">
                      <a16:creationId xmlns:a16="http://schemas.microsoft.com/office/drawing/2014/main" id="{0FD4AC60-3579-478A-BDBD-8016603A0C93}"/>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0999" name="Freeform 5893">
                  <a:extLst>
                    <a:ext uri="{FF2B5EF4-FFF2-40B4-BE49-F238E27FC236}">
                      <a16:creationId xmlns:a16="http://schemas.microsoft.com/office/drawing/2014/main" id="{988EC3AF-D689-44EC-A3B0-ACC7888A1FD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00" name="Freeform 5894">
                  <a:extLst>
                    <a:ext uri="{FF2B5EF4-FFF2-40B4-BE49-F238E27FC236}">
                      <a16:creationId xmlns:a16="http://schemas.microsoft.com/office/drawing/2014/main" id="{CDDBFB87-50E8-47D2-A30D-0A24E396A416}"/>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01" name="Freeform 5895">
                  <a:extLst>
                    <a:ext uri="{FF2B5EF4-FFF2-40B4-BE49-F238E27FC236}">
                      <a16:creationId xmlns:a16="http://schemas.microsoft.com/office/drawing/2014/main" id="{0765F16D-23CF-41B3-B7CE-06BB83646133}"/>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02" name="Freeform 5896">
                  <a:extLst>
                    <a:ext uri="{FF2B5EF4-FFF2-40B4-BE49-F238E27FC236}">
                      <a16:creationId xmlns:a16="http://schemas.microsoft.com/office/drawing/2014/main" id="{E6B76012-9EE7-4A54-9AAD-604D21A6A5D1}"/>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03" name="Freeform 5897">
                  <a:extLst>
                    <a:ext uri="{FF2B5EF4-FFF2-40B4-BE49-F238E27FC236}">
                      <a16:creationId xmlns:a16="http://schemas.microsoft.com/office/drawing/2014/main" id="{4F3374DE-39B4-483C-BBED-DF239E236139}"/>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04" name="Freeform 5898">
                  <a:extLst>
                    <a:ext uri="{FF2B5EF4-FFF2-40B4-BE49-F238E27FC236}">
                      <a16:creationId xmlns:a16="http://schemas.microsoft.com/office/drawing/2014/main" id="{9E1E0B4A-002D-42DF-9D77-9E39DC4F462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05" name="Freeform 5899">
                  <a:extLst>
                    <a:ext uri="{FF2B5EF4-FFF2-40B4-BE49-F238E27FC236}">
                      <a16:creationId xmlns:a16="http://schemas.microsoft.com/office/drawing/2014/main" id="{2D609C2D-B55C-4050-99A9-4BA18E08F300}"/>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06" name="Freeform 5900">
                  <a:extLst>
                    <a:ext uri="{FF2B5EF4-FFF2-40B4-BE49-F238E27FC236}">
                      <a16:creationId xmlns:a16="http://schemas.microsoft.com/office/drawing/2014/main" id="{B26D75BB-3247-46E3-A8B2-8EDBEE1AD66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07" name="Freeform 5901">
                  <a:extLst>
                    <a:ext uri="{FF2B5EF4-FFF2-40B4-BE49-F238E27FC236}">
                      <a16:creationId xmlns:a16="http://schemas.microsoft.com/office/drawing/2014/main" id="{2ED7493C-F669-413D-A286-274AF0071CF6}"/>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08" name="Freeform 5902">
                  <a:extLst>
                    <a:ext uri="{FF2B5EF4-FFF2-40B4-BE49-F238E27FC236}">
                      <a16:creationId xmlns:a16="http://schemas.microsoft.com/office/drawing/2014/main" id="{F8D0AFCA-D0D7-467E-8F44-592AA7660CE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09" name="Freeform 5903">
                  <a:extLst>
                    <a:ext uri="{FF2B5EF4-FFF2-40B4-BE49-F238E27FC236}">
                      <a16:creationId xmlns:a16="http://schemas.microsoft.com/office/drawing/2014/main" id="{744860C5-3CD3-4D0B-BA9E-31E3DA6EEFFA}"/>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10" name="Freeform 5904">
                  <a:extLst>
                    <a:ext uri="{FF2B5EF4-FFF2-40B4-BE49-F238E27FC236}">
                      <a16:creationId xmlns:a16="http://schemas.microsoft.com/office/drawing/2014/main" id="{4B2A7F8C-4DB7-497A-A6D2-4DEB146CC90E}"/>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11" name="Freeform 5905">
                  <a:extLst>
                    <a:ext uri="{FF2B5EF4-FFF2-40B4-BE49-F238E27FC236}">
                      <a16:creationId xmlns:a16="http://schemas.microsoft.com/office/drawing/2014/main" id="{81C8B29F-318E-4514-843B-9A02E7089775}"/>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12" name="Freeform 5906">
                  <a:extLst>
                    <a:ext uri="{FF2B5EF4-FFF2-40B4-BE49-F238E27FC236}">
                      <a16:creationId xmlns:a16="http://schemas.microsoft.com/office/drawing/2014/main" id="{46D74299-1E54-4E5E-A9A3-B47F265C2BD4}"/>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13" name="Freeform 5907">
                  <a:extLst>
                    <a:ext uri="{FF2B5EF4-FFF2-40B4-BE49-F238E27FC236}">
                      <a16:creationId xmlns:a16="http://schemas.microsoft.com/office/drawing/2014/main" id="{7DE54C8B-8270-4BB4-9E21-FC02312930B1}"/>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14" name="Freeform 5908">
                  <a:extLst>
                    <a:ext uri="{FF2B5EF4-FFF2-40B4-BE49-F238E27FC236}">
                      <a16:creationId xmlns:a16="http://schemas.microsoft.com/office/drawing/2014/main" id="{0D6A6828-D6DB-4485-971B-01C5E215285A}"/>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15" name="Freeform 5909">
                  <a:extLst>
                    <a:ext uri="{FF2B5EF4-FFF2-40B4-BE49-F238E27FC236}">
                      <a16:creationId xmlns:a16="http://schemas.microsoft.com/office/drawing/2014/main" id="{9830CD8E-77B2-4011-9F0B-734617DCA07A}"/>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16" name="Freeform 5910">
                  <a:extLst>
                    <a:ext uri="{FF2B5EF4-FFF2-40B4-BE49-F238E27FC236}">
                      <a16:creationId xmlns:a16="http://schemas.microsoft.com/office/drawing/2014/main" id="{9D1C778C-2903-4811-9192-99399E81B8A8}"/>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17" name="Freeform 5911">
                  <a:extLst>
                    <a:ext uri="{FF2B5EF4-FFF2-40B4-BE49-F238E27FC236}">
                      <a16:creationId xmlns:a16="http://schemas.microsoft.com/office/drawing/2014/main" id="{355DA124-15D2-4E57-B5AA-300B422B6274}"/>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18" name="Freeform 5912">
                  <a:extLst>
                    <a:ext uri="{FF2B5EF4-FFF2-40B4-BE49-F238E27FC236}">
                      <a16:creationId xmlns:a16="http://schemas.microsoft.com/office/drawing/2014/main" id="{66757358-4A41-4193-9B4C-300B1156C894}"/>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19" name="Freeform 5913">
                  <a:extLst>
                    <a:ext uri="{FF2B5EF4-FFF2-40B4-BE49-F238E27FC236}">
                      <a16:creationId xmlns:a16="http://schemas.microsoft.com/office/drawing/2014/main" id="{15D27493-EBEE-4AD4-BD3E-F05DB26AD7F3}"/>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20" name="Freeform 5914">
                  <a:extLst>
                    <a:ext uri="{FF2B5EF4-FFF2-40B4-BE49-F238E27FC236}">
                      <a16:creationId xmlns:a16="http://schemas.microsoft.com/office/drawing/2014/main" id="{B266E27B-0851-4F6D-B174-B4C87FF5DBA3}"/>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21" name="Freeform 5915">
                  <a:extLst>
                    <a:ext uri="{FF2B5EF4-FFF2-40B4-BE49-F238E27FC236}">
                      <a16:creationId xmlns:a16="http://schemas.microsoft.com/office/drawing/2014/main" id="{9A2F61BD-2CE8-4B2F-B9D0-0EBB7110F7BD}"/>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22" name="Freeform 5916">
                  <a:extLst>
                    <a:ext uri="{FF2B5EF4-FFF2-40B4-BE49-F238E27FC236}">
                      <a16:creationId xmlns:a16="http://schemas.microsoft.com/office/drawing/2014/main" id="{2929E178-73E9-4CBB-BE9F-566CFCEA561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23" name="Freeform 5917">
                  <a:extLst>
                    <a:ext uri="{FF2B5EF4-FFF2-40B4-BE49-F238E27FC236}">
                      <a16:creationId xmlns:a16="http://schemas.microsoft.com/office/drawing/2014/main" id="{C4A16AED-3679-4E56-956F-41DAD29F128E}"/>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24" name="Freeform 5918">
                  <a:extLst>
                    <a:ext uri="{FF2B5EF4-FFF2-40B4-BE49-F238E27FC236}">
                      <a16:creationId xmlns:a16="http://schemas.microsoft.com/office/drawing/2014/main" id="{E3A2FB38-7B91-4125-BA7B-ADC54750FF9F}"/>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25" name="Freeform 5919">
                  <a:extLst>
                    <a:ext uri="{FF2B5EF4-FFF2-40B4-BE49-F238E27FC236}">
                      <a16:creationId xmlns:a16="http://schemas.microsoft.com/office/drawing/2014/main" id="{3BBEF9CF-4105-4DE6-8220-29E0B123B719}"/>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26" name="Freeform 5920">
                  <a:extLst>
                    <a:ext uri="{FF2B5EF4-FFF2-40B4-BE49-F238E27FC236}">
                      <a16:creationId xmlns:a16="http://schemas.microsoft.com/office/drawing/2014/main" id="{5C7670E7-2574-4933-ADF0-C39AE3C2167D}"/>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27" name="Freeform 5921">
                  <a:extLst>
                    <a:ext uri="{FF2B5EF4-FFF2-40B4-BE49-F238E27FC236}">
                      <a16:creationId xmlns:a16="http://schemas.microsoft.com/office/drawing/2014/main" id="{AEF8EC61-E494-418A-A4DF-3BA466893A35}"/>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28" name="Freeform 5922">
                  <a:extLst>
                    <a:ext uri="{FF2B5EF4-FFF2-40B4-BE49-F238E27FC236}">
                      <a16:creationId xmlns:a16="http://schemas.microsoft.com/office/drawing/2014/main" id="{9253979F-C4F1-488C-8704-13953E017FFD}"/>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29" name="Freeform 5923">
                  <a:extLst>
                    <a:ext uri="{FF2B5EF4-FFF2-40B4-BE49-F238E27FC236}">
                      <a16:creationId xmlns:a16="http://schemas.microsoft.com/office/drawing/2014/main" id="{22F7F15D-85E6-44D6-88B0-C945338F61D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30" name="Freeform 5924">
                  <a:extLst>
                    <a:ext uri="{FF2B5EF4-FFF2-40B4-BE49-F238E27FC236}">
                      <a16:creationId xmlns:a16="http://schemas.microsoft.com/office/drawing/2014/main" id="{B4D9F4DE-52F5-48C2-B638-5B530339874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31" name="Freeform 5925">
                  <a:extLst>
                    <a:ext uri="{FF2B5EF4-FFF2-40B4-BE49-F238E27FC236}">
                      <a16:creationId xmlns:a16="http://schemas.microsoft.com/office/drawing/2014/main" id="{2563929E-6864-4F72-9257-C7C566C6DEA6}"/>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32" name="Freeform 5926">
                  <a:extLst>
                    <a:ext uri="{FF2B5EF4-FFF2-40B4-BE49-F238E27FC236}">
                      <a16:creationId xmlns:a16="http://schemas.microsoft.com/office/drawing/2014/main" id="{9C5D5FB1-D3D9-4C58-B841-03D9A0AF5190}"/>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33" name="Freeform 5927">
                  <a:extLst>
                    <a:ext uri="{FF2B5EF4-FFF2-40B4-BE49-F238E27FC236}">
                      <a16:creationId xmlns:a16="http://schemas.microsoft.com/office/drawing/2014/main" id="{32F5948C-D789-4D23-A98E-1E81F86545F6}"/>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34" name="Freeform 5928">
                  <a:extLst>
                    <a:ext uri="{FF2B5EF4-FFF2-40B4-BE49-F238E27FC236}">
                      <a16:creationId xmlns:a16="http://schemas.microsoft.com/office/drawing/2014/main" id="{A238F36A-5E18-443A-A19F-687D1143C1FD}"/>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35" name="Freeform 5929">
                  <a:extLst>
                    <a:ext uri="{FF2B5EF4-FFF2-40B4-BE49-F238E27FC236}">
                      <a16:creationId xmlns:a16="http://schemas.microsoft.com/office/drawing/2014/main" id="{9C06C3E9-1D4B-4F72-AD4A-33B085F8059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36" name="Freeform 5930">
                  <a:extLst>
                    <a:ext uri="{FF2B5EF4-FFF2-40B4-BE49-F238E27FC236}">
                      <a16:creationId xmlns:a16="http://schemas.microsoft.com/office/drawing/2014/main" id="{DF0DD1AE-EE97-4556-930F-E58B66510C05}"/>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37" name="Freeform 5931">
                  <a:extLst>
                    <a:ext uri="{FF2B5EF4-FFF2-40B4-BE49-F238E27FC236}">
                      <a16:creationId xmlns:a16="http://schemas.microsoft.com/office/drawing/2014/main" id="{983362E4-C207-4E27-8974-95788D9E65E8}"/>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38" name="Freeform 5932">
                  <a:extLst>
                    <a:ext uri="{FF2B5EF4-FFF2-40B4-BE49-F238E27FC236}">
                      <a16:creationId xmlns:a16="http://schemas.microsoft.com/office/drawing/2014/main" id="{4D6BA492-CC76-4720-8D1D-8B67149F7002}"/>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39" name="Freeform 5933">
                  <a:extLst>
                    <a:ext uri="{FF2B5EF4-FFF2-40B4-BE49-F238E27FC236}">
                      <a16:creationId xmlns:a16="http://schemas.microsoft.com/office/drawing/2014/main" id="{E54080C6-2030-4FDE-8E10-C7C6FC915B60}"/>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40" name="Freeform 5934">
                  <a:extLst>
                    <a:ext uri="{FF2B5EF4-FFF2-40B4-BE49-F238E27FC236}">
                      <a16:creationId xmlns:a16="http://schemas.microsoft.com/office/drawing/2014/main" id="{E41F8BAE-F89D-4831-B913-C11995FBB82A}"/>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41" name="Freeform 5935">
                  <a:extLst>
                    <a:ext uri="{FF2B5EF4-FFF2-40B4-BE49-F238E27FC236}">
                      <a16:creationId xmlns:a16="http://schemas.microsoft.com/office/drawing/2014/main" id="{B3D67EC9-A6E2-4C01-B676-3CC8276BDEEF}"/>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42" name="Freeform 5936">
                  <a:extLst>
                    <a:ext uri="{FF2B5EF4-FFF2-40B4-BE49-F238E27FC236}">
                      <a16:creationId xmlns:a16="http://schemas.microsoft.com/office/drawing/2014/main" id="{5780F379-8E58-47B0-A4C6-1BBD591619C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43" name="Freeform 5937">
                  <a:extLst>
                    <a:ext uri="{FF2B5EF4-FFF2-40B4-BE49-F238E27FC236}">
                      <a16:creationId xmlns:a16="http://schemas.microsoft.com/office/drawing/2014/main" id="{FC2530C9-B88B-4A3D-94A5-A680144F113D}"/>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44" name="Freeform 5938">
                  <a:extLst>
                    <a:ext uri="{FF2B5EF4-FFF2-40B4-BE49-F238E27FC236}">
                      <a16:creationId xmlns:a16="http://schemas.microsoft.com/office/drawing/2014/main" id="{6A48F4CD-2A9B-411C-ACD4-5B2235E6EF5C}"/>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45" name="Freeform 5939">
                  <a:extLst>
                    <a:ext uri="{FF2B5EF4-FFF2-40B4-BE49-F238E27FC236}">
                      <a16:creationId xmlns:a16="http://schemas.microsoft.com/office/drawing/2014/main" id="{366F9E9A-B4E2-4091-BC02-3254B1B70F85}"/>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46" name="Freeform 5940">
                  <a:extLst>
                    <a:ext uri="{FF2B5EF4-FFF2-40B4-BE49-F238E27FC236}">
                      <a16:creationId xmlns:a16="http://schemas.microsoft.com/office/drawing/2014/main" id="{AE651977-59DD-400C-86CF-76B9B4E35272}"/>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47" name="Freeform 5941">
                  <a:extLst>
                    <a:ext uri="{FF2B5EF4-FFF2-40B4-BE49-F238E27FC236}">
                      <a16:creationId xmlns:a16="http://schemas.microsoft.com/office/drawing/2014/main" id="{EF297D42-E99E-4792-900A-0E76C6A7565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48" name="Freeform 5942">
                  <a:extLst>
                    <a:ext uri="{FF2B5EF4-FFF2-40B4-BE49-F238E27FC236}">
                      <a16:creationId xmlns:a16="http://schemas.microsoft.com/office/drawing/2014/main" id="{F2437E6C-6914-4D74-AFBF-D94FC1882CDA}"/>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49" name="Freeform 5943">
                  <a:extLst>
                    <a:ext uri="{FF2B5EF4-FFF2-40B4-BE49-F238E27FC236}">
                      <a16:creationId xmlns:a16="http://schemas.microsoft.com/office/drawing/2014/main" id="{6CBB5B67-1C9F-4AB6-9D00-E604804193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50" name="Freeform 5944">
                  <a:extLst>
                    <a:ext uri="{FF2B5EF4-FFF2-40B4-BE49-F238E27FC236}">
                      <a16:creationId xmlns:a16="http://schemas.microsoft.com/office/drawing/2014/main" id="{54D70708-8366-40D2-8B47-B74443E7C30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51" name="Freeform 5945">
                  <a:extLst>
                    <a:ext uri="{FF2B5EF4-FFF2-40B4-BE49-F238E27FC236}">
                      <a16:creationId xmlns:a16="http://schemas.microsoft.com/office/drawing/2014/main" id="{57B69114-FFC4-4177-9D46-0F2B2626356F}"/>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52" name="Freeform 5946">
                  <a:extLst>
                    <a:ext uri="{FF2B5EF4-FFF2-40B4-BE49-F238E27FC236}">
                      <a16:creationId xmlns:a16="http://schemas.microsoft.com/office/drawing/2014/main" id="{B739353E-BBCF-4D5C-8852-460A403DA744}"/>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53" name="Freeform 5947">
                  <a:extLst>
                    <a:ext uri="{FF2B5EF4-FFF2-40B4-BE49-F238E27FC236}">
                      <a16:creationId xmlns:a16="http://schemas.microsoft.com/office/drawing/2014/main" id="{C500B05C-F567-40C2-A21E-A3E374F93128}"/>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54" name="Freeform 5948">
                  <a:extLst>
                    <a:ext uri="{FF2B5EF4-FFF2-40B4-BE49-F238E27FC236}">
                      <a16:creationId xmlns:a16="http://schemas.microsoft.com/office/drawing/2014/main" id="{F02144AB-9778-42FA-8722-AD5CECF48785}"/>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55" name="Freeform 5949">
                  <a:extLst>
                    <a:ext uri="{FF2B5EF4-FFF2-40B4-BE49-F238E27FC236}">
                      <a16:creationId xmlns:a16="http://schemas.microsoft.com/office/drawing/2014/main" id="{555F04F9-6325-40E9-8962-7FEB8E0CA2A9}"/>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56" name="Freeform 5950">
                  <a:extLst>
                    <a:ext uri="{FF2B5EF4-FFF2-40B4-BE49-F238E27FC236}">
                      <a16:creationId xmlns:a16="http://schemas.microsoft.com/office/drawing/2014/main" id="{B822FE2D-BF67-458A-90F1-B2D307DD015A}"/>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57" name="Freeform 5951">
                  <a:extLst>
                    <a:ext uri="{FF2B5EF4-FFF2-40B4-BE49-F238E27FC236}">
                      <a16:creationId xmlns:a16="http://schemas.microsoft.com/office/drawing/2014/main" id="{3CF0344E-5A95-40CC-879D-1455EA6ACCB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58" name="Freeform 5952">
                  <a:extLst>
                    <a:ext uri="{FF2B5EF4-FFF2-40B4-BE49-F238E27FC236}">
                      <a16:creationId xmlns:a16="http://schemas.microsoft.com/office/drawing/2014/main" id="{D4357646-2D81-4A76-A65C-8BFF4F547F35}"/>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59" name="Freeform 5953">
                  <a:extLst>
                    <a:ext uri="{FF2B5EF4-FFF2-40B4-BE49-F238E27FC236}">
                      <a16:creationId xmlns:a16="http://schemas.microsoft.com/office/drawing/2014/main" id="{D21C0BE7-FFAA-4676-AFF9-6C487F9DB391}"/>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60" name="Freeform 5954">
                  <a:extLst>
                    <a:ext uri="{FF2B5EF4-FFF2-40B4-BE49-F238E27FC236}">
                      <a16:creationId xmlns:a16="http://schemas.microsoft.com/office/drawing/2014/main" id="{ABA23000-B725-48AF-9045-AEA0DE8484D0}"/>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61" name="Freeform 5955">
                  <a:extLst>
                    <a:ext uri="{FF2B5EF4-FFF2-40B4-BE49-F238E27FC236}">
                      <a16:creationId xmlns:a16="http://schemas.microsoft.com/office/drawing/2014/main" id="{39D715EF-50E7-4D64-8467-BC92F36D7E72}"/>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62" name="Freeform 5956">
                  <a:extLst>
                    <a:ext uri="{FF2B5EF4-FFF2-40B4-BE49-F238E27FC236}">
                      <a16:creationId xmlns:a16="http://schemas.microsoft.com/office/drawing/2014/main" id="{BE5E4EA9-B339-4371-BC59-80F0A7901123}"/>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63" name="Freeform 5957">
                  <a:extLst>
                    <a:ext uri="{FF2B5EF4-FFF2-40B4-BE49-F238E27FC236}">
                      <a16:creationId xmlns:a16="http://schemas.microsoft.com/office/drawing/2014/main" id="{193E90FF-96FD-488A-914D-735ED2B753A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64" name="Freeform 5958">
                  <a:extLst>
                    <a:ext uri="{FF2B5EF4-FFF2-40B4-BE49-F238E27FC236}">
                      <a16:creationId xmlns:a16="http://schemas.microsoft.com/office/drawing/2014/main" id="{ADA6845F-7EC8-41B5-93AA-71896AB4A03F}"/>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65" name="Freeform 5959">
                  <a:extLst>
                    <a:ext uri="{FF2B5EF4-FFF2-40B4-BE49-F238E27FC236}">
                      <a16:creationId xmlns:a16="http://schemas.microsoft.com/office/drawing/2014/main" id="{FE3778C9-E113-4F85-B665-E0A48860C999}"/>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66" name="Freeform 5960">
                  <a:extLst>
                    <a:ext uri="{FF2B5EF4-FFF2-40B4-BE49-F238E27FC236}">
                      <a16:creationId xmlns:a16="http://schemas.microsoft.com/office/drawing/2014/main" id="{528FD048-D66C-4DE1-ACE4-37AF10F52F4C}"/>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67" name="Freeform 5961">
                  <a:extLst>
                    <a:ext uri="{FF2B5EF4-FFF2-40B4-BE49-F238E27FC236}">
                      <a16:creationId xmlns:a16="http://schemas.microsoft.com/office/drawing/2014/main" id="{719C5502-EAB1-4054-B3E2-C56123AED2E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68" name="Freeform 5962">
                  <a:extLst>
                    <a:ext uri="{FF2B5EF4-FFF2-40B4-BE49-F238E27FC236}">
                      <a16:creationId xmlns:a16="http://schemas.microsoft.com/office/drawing/2014/main" id="{E644E47A-2CB8-44A0-8B83-D6A86E14EB4D}"/>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69" name="Freeform 5963">
                  <a:extLst>
                    <a:ext uri="{FF2B5EF4-FFF2-40B4-BE49-F238E27FC236}">
                      <a16:creationId xmlns:a16="http://schemas.microsoft.com/office/drawing/2014/main" id="{43C6D2A5-4788-4275-9B0C-BF4E340C8A73}"/>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70" name="Freeform 5964">
                  <a:extLst>
                    <a:ext uri="{FF2B5EF4-FFF2-40B4-BE49-F238E27FC236}">
                      <a16:creationId xmlns:a16="http://schemas.microsoft.com/office/drawing/2014/main" id="{3E5A69BA-FAFC-4826-8AC6-CF9AEF8D876A}"/>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71" name="Freeform 5965">
                  <a:extLst>
                    <a:ext uri="{FF2B5EF4-FFF2-40B4-BE49-F238E27FC236}">
                      <a16:creationId xmlns:a16="http://schemas.microsoft.com/office/drawing/2014/main" id="{41BB7843-A07A-4843-9EA6-89DABF7C53BB}"/>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72" name="Freeform 5966">
                  <a:extLst>
                    <a:ext uri="{FF2B5EF4-FFF2-40B4-BE49-F238E27FC236}">
                      <a16:creationId xmlns:a16="http://schemas.microsoft.com/office/drawing/2014/main" id="{F80052E2-7776-42E1-A01F-3D3108FF41EB}"/>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73" name="Freeform 5967">
                  <a:extLst>
                    <a:ext uri="{FF2B5EF4-FFF2-40B4-BE49-F238E27FC236}">
                      <a16:creationId xmlns:a16="http://schemas.microsoft.com/office/drawing/2014/main" id="{24DBFAA3-3F9E-4D5F-B6F3-0C3B0377428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74" name="Freeform 5968">
                  <a:extLst>
                    <a:ext uri="{FF2B5EF4-FFF2-40B4-BE49-F238E27FC236}">
                      <a16:creationId xmlns:a16="http://schemas.microsoft.com/office/drawing/2014/main" id="{F9BFA0AE-9D93-4936-BCE9-19087CEA5C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75" name="Freeform 5969">
                  <a:extLst>
                    <a:ext uri="{FF2B5EF4-FFF2-40B4-BE49-F238E27FC236}">
                      <a16:creationId xmlns:a16="http://schemas.microsoft.com/office/drawing/2014/main" id="{282EB418-B201-4DC1-9033-B7BCF7CB19FA}"/>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76" name="Freeform 5970">
                  <a:extLst>
                    <a:ext uri="{FF2B5EF4-FFF2-40B4-BE49-F238E27FC236}">
                      <a16:creationId xmlns:a16="http://schemas.microsoft.com/office/drawing/2014/main" id="{92E3EFC9-06E5-40B1-8CCB-A85A8A4861C4}"/>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77" name="Freeform 5971">
                  <a:extLst>
                    <a:ext uri="{FF2B5EF4-FFF2-40B4-BE49-F238E27FC236}">
                      <a16:creationId xmlns:a16="http://schemas.microsoft.com/office/drawing/2014/main" id="{4167CA9D-FCF5-481A-9987-B95E0A9195F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78" name="Freeform 5972">
                  <a:extLst>
                    <a:ext uri="{FF2B5EF4-FFF2-40B4-BE49-F238E27FC236}">
                      <a16:creationId xmlns:a16="http://schemas.microsoft.com/office/drawing/2014/main" id="{3A0FB145-BB82-4491-B53A-D8E3F3FCCFF8}"/>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79" name="Freeform 5973">
                  <a:extLst>
                    <a:ext uri="{FF2B5EF4-FFF2-40B4-BE49-F238E27FC236}">
                      <a16:creationId xmlns:a16="http://schemas.microsoft.com/office/drawing/2014/main" id="{E13D21A2-C863-4761-B46F-7D6A3BC9A22D}"/>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80" name="Freeform 5974">
                  <a:extLst>
                    <a:ext uri="{FF2B5EF4-FFF2-40B4-BE49-F238E27FC236}">
                      <a16:creationId xmlns:a16="http://schemas.microsoft.com/office/drawing/2014/main" id="{F7043875-9CED-4672-BAFA-03B78F07317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81" name="Freeform 5975">
                  <a:extLst>
                    <a:ext uri="{FF2B5EF4-FFF2-40B4-BE49-F238E27FC236}">
                      <a16:creationId xmlns:a16="http://schemas.microsoft.com/office/drawing/2014/main" id="{C6B4C954-7359-481C-8EBA-559494A31BE7}"/>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82" name="Freeform 5976">
                  <a:extLst>
                    <a:ext uri="{FF2B5EF4-FFF2-40B4-BE49-F238E27FC236}">
                      <a16:creationId xmlns:a16="http://schemas.microsoft.com/office/drawing/2014/main" id="{8314B2EA-076E-4257-8C9F-B4A9D4C40A6D}"/>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83" name="Freeform 5977">
                  <a:extLst>
                    <a:ext uri="{FF2B5EF4-FFF2-40B4-BE49-F238E27FC236}">
                      <a16:creationId xmlns:a16="http://schemas.microsoft.com/office/drawing/2014/main" id="{B6617586-28BD-459E-BE56-52E3CE46D0B3}"/>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84" name="Freeform 5978">
                  <a:extLst>
                    <a:ext uri="{FF2B5EF4-FFF2-40B4-BE49-F238E27FC236}">
                      <a16:creationId xmlns:a16="http://schemas.microsoft.com/office/drawing/2014/main" id="{7D4EBE79-0D31-49B7-8C35-9687008D36E8}"/>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85" name="Freeform 5979">
                  <a:extLst>
                    <a:ext uri="{FF2B5EF4-FFF2-40B4-BE49-F238E27FC236}">
                      <a16:creationId xmlns:a16="http://schemas.microsoft.com/office/drawing/2014/main" id="{3509060C-567E-424B-A440-3B5145E8D25D}"/>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86" name="Freeform 5980">
                  <a:extLst>
                    <a:ext uri="{FF2B5EF4-FFF2-40B4-BE49-F238E27FC236}">
                      <a16:creationId xmlns:a16="http://schemas.microsoft.com/office/drawing/2014/main" id="{7008B5FC-2C6D-4FDD-AAD9-280812727E7B}"/>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87" name="Freeform 5981">
                  <a:extLst>
                    <a:ext uri="{FF2B5EF4-FFF2-40B4-BE49-F238E27FC236}">
                      <a16:creationId xmlns:a16="http://schemas.microsoft.com/office/drawing/2014/main" id="{3945C0D6-DD21-4FF7-95DB-04966D8C1E41}"/>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88" name="Freeform 5982">
                  <a:extLst>
                    <a:ext uri="{FF2B5EF4-FFF2-40B4-BE49-F238E27FC236}">
                      <a16:creationId xmlns:a16="http://schemas.microsoft.com/office/drawing/2014/main" id="{1409BAF6-43DA-4663-B588-7218F9C3424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89" name="Freeform 5983">
                  <a:extLst>
                    <a:ext uri="{FF2B5EF4-FFF2-40B4-BE49-F238E27FC236}">
                      <a16:creationId xmlns:a16="http://schemas.microsoft.com/office/drawing/2014/main" id="{6CD0BE54-A7E3-4C72-B1E4-8B526BA4C91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90" name="Freeform 5984">
                  <a:extLst>
                    <a:ext uri="{FF2B5EF4-FFF2-40B4-BE49-F238E27FC236}">
                      <a16:creationId xmlns:a16="http://schemas.microsoft.com/office/drawing/2014/main" id="{17FCBA27-584A-4C70-91B9-5775168DF10F}"/>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91" name="Freeform 5985">
                  <a:extLst>
                    <a:ext uri="{FF2B5EF4-FFF2-40B4-BE49-F238E27FC236}">
                      <a16:creationId xmlns:a16="http://schemas.microsoft.com/office/drawing/2014/main" id="{B0C32581-7BD9-49B9-B457-6E6396AE4647}"/>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92" name="Freeform 5986">
                  <a:extLst>
                    <a:ext uri="{FF2B5EF4-FFF2-40B4-BE49-F238E27FC236}">
                      <a16:creationId xmlns:a16="http://schemas.microsoft.com/office/drawing/2014/main" id="{341F8C52-913C-406F-8678-E9ECBAD3430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93" name="Freeform 5987">
                  <a:extLst>
                    <a:ext uri="{FF2B5EF4-FFF2-40B4-BE49-F238E27FC236}">
                      <a16:creationId xmlns:a16="http://schemas.microsoft.com/office/drawing/2014/main" id="{19138CA8-AF00-4BF2-A420-E41323E6625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94" name="Freeform 5988">
                  <a:extLst>
                    <a:ext uri="{FF2B5EF4-FFF2-40B4-BE49-F238E27FC236}">
                      <a16:creationId xmlns:a16="http://schemas.microsoft.com/office/drawing/2014/main" id="{F92DD65D-E019-4ECB-BDF1-7EF60B7A05E5}"/>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95" name="Freeform 5989">
                  <a:extLst>
                    <a:ext uri="{FF2B5EF4-FFF2-40B4-BE49-F238E27FC236}">
                      <a16:creationId xmlns:a16="http://schemas.microsoft.com/office/drawing/2014/main" id="{42DA440B-5B11-4EBB-9DF9-74360209456F}"/>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96" name="Freeform 5990">
                  <a:extLst>
                    <a:ext uri="{FF2B5EF4-FFF2-40B4-BE49-F238E27FC236}">
                      <a16:creationId xmlns:a16="http://schemas.microsoft.com/office/drawing/2014/main" id="{9CE7553A-BE4A-492C-9F12-015490412629}"/>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97" name="Freeform 5991">
                  <a:extLst>
                    <a:ext uri="{FF2B5EF4-FFF2-40B4-BE49-F238E27FC236}">
                      <a16:creationId xmlns:a16="http://schemas.microsoft.com/office/drawing/2014/main" id="{69A5C0A5-1AC0-467D-8B33-53B6FE0D948B}"/>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098" name="Freeform 5992">
                  <a:extLst>
                    <a:ext uri="{FF2B5EF4-FFF2-40B4-BE49-F238E27FC236}">
                      <a16:creationId xmlns:a16="http://schemas.microsoft.com/office/drawing/2014/main" id="{453BDD08-C212-40BB-88FA-1107254B27B3}"/>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099" name="Freeform 5993">
                  <a:extLst>
                    <a:ext uri="{FF2B5EF4-FFF2-40B4-BE49-F238E27FC236}">
                      <a16:creationId xmlns:a16="http://schemas.microsoft.com/office/drawing/2014/main" id="{02ECD0D3-66D4-471C-B4D3-FD07C90C456D}"/>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00" name="Freeform 5994">
                  <a:extLst>
                    <a:ext uri="{FF2B5EF4-FFF2-40B4-BE49-F238E27FC236}">
                      <a16:creationId xmlns:a16="http://schemas.microsoft.com/office/drawing/2014/main" id="{704500A2-F2E9-46D6-83F5-6810582ED683}"/>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01" name="Freeform 5995">
                  <a:extLst>
                    <a:ext uri="{FF2B5EF4-FFF2-40B4-BE49-F238E27FC236}">
                      <a16:creationId xmlns:a16="http://schemas.microsoft.com/office/drawing/2014/main" id="{920E18EA-76E6-42FD-BBF3-F5F56B05BF8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02" name="Freeform 5996">
                  <a:extLst>
                    <a:ext uri="{FF2B5EF4-FFF2-40B4-BE49-F238E27FC236}">
                      <a16:creationId xmlns:a16="http://schemas.microsoft.com/office/drawing/2014/main" id="{766014FE-6322-4C43-97BB-0F7015698812}"/>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03" name="Freeform 5997">
                  <a:extLst>
                    <a:ext uri="{FF2B5EF4-FFF2-40B4-BE49-F238E27FC236}">
                      <a16:creationId xmlns:a16="http://schemas.microsoft.com/office/drawing/2014/main" id="{5BDE68AD-C797-435B-BF14-65DB28094615}"/>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04" name="Freeform 5998">
                  <a:extLst>
                    <a:ext uri="{FF2B5EF4-FFF2-40B4-BE49-F238E27FC236}">
                      <a16:creationId xmlns:a16="http://schemas.microsoft.com/office/drawing/2014/main" id="{2EC1D637-F3C0-467C-8999-72826653612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05" name="Freeform 5999">
                  <a:extLst>
                    <a:ext uri="{FF2B5EF4-FFF2-40B4-BE49-F238E27FC236}">
                      <a16:creationId xmlns:a16="http://schemas.microsoft.com/office/drawing/2014/main" id="{9340F59D-81B8-4039-88EF-929CDBB3EE33}"/>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06" name="Freeform 6000">
                  <a:extLst>
                    <a:ext uri="{FF2B5EF4-FFF2-40B4-BE49-F238E27FC236}">
                      <a16:creationId xmlns:a16="http://schemas.microsoft.com/office/drawing/2014/main" id="{E19C98CE-1DA3-4799-8D20-66B6AE582A0A}"/>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07" name="Freeform 6001">
                  <a:extLst>
                    <a:ext uri="{FF2B5EF4-FFF2-40B4-BE49-F238E27FC236}">
                      <a16:creationId xmlns:a16="http://schemas.microsoft.com/office/drawing/2014/main" id="{E4004B3C-16D1-4249-8593-B4310BBD50B4}"/>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08" name="Freeform 6002">
                  <a:extLst>
                    <a:ext uri="{FF2B5EF4-FFF2-40B4-BE49-F238E27FC236}">
                      <a16:creationId xmlns:a16="http://schemas.microsoft.com/office/drawing/2014/main" id="{868B409D-68E5-4F14-988E-6B15A4FAE42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09" name="Freeform 6003">
                  <a:extLst>
                    <a:ext uri="{FF2B5EF4-FFF2-40B4-BE49-F238E27FC236}">
                      <a16:creationId xmlns:a16="http://schemas.microsoft.com/office/drawing/2014/main" id="{6FF6A146-3B89-4AA0-8F80-ACA737FDE35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10" name="Freeform 6004">
                  <a:extLst>
                    <a:ext uri="{FF2B5EF4-FFF2-40B4-BE49-F238E27FC236}">
                      <a16:creationId xmlns:a16="http://schemas.microsoft.com/office/drawing/2014/main" id="{C5E2F50A-B2D3-4902-9C81-09562841FAF4}"/>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11" name="Freeform 6005">
                  <a:extLst>
                    <a:ext uri="{FF2B5EF4-FFF2-40B4-BE49-F238E27FC236}">
                      <a16:creationId xmlns:a16="http://schemas.microsoft.com/office/drawing/2014/main" id="{3F48C9D6-9269-47C6-8BF8-E6906746D31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12" name="Freeform 6006">
                  <a:extLst>
                    <a:ext uri="{FF2B5EF4-FFF2-40B4-BE49-F238E27FC236}">
                      <a16:creationId xmlns:a16="http://schemas.microsoft.com/office/drawing/2014/main" id="{9A674F37-F4FC-4C30-9072-D55405C840E1}"/>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13" name="Freeform 6007">
                  <a:extLst>
                    <a:ext uri="{FF2B5EF4-FFF2-40B4-BE49-F238E27FC236}">
                      <a16:creationId xmlns:a16="http://schemas.microsoft.com/office/drawing/2014/main" id="{254521D2-86C3-4E07-AF06-AD60BBED0C40}"/>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14" name="Freeform 6008">
                  <a:extLst>
                    <a:ext uri="{FF2B5EF4-FFF2-40B4-BE49-F238E27FC236}">
                      <a16:creationId xmlns:a16="http://schemas.microsoft.com/office/drawing/2014/main" id="{73AFB2DE-20E2-47CB-9326-EB189DAA4061}"/>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15" name="Freeform 6009">
                  <a:extLst>
                    <a:ext uri="{FF2B5EF4-FFF2-40B4-BE49-F238E27FC236}">
                      <a16:creationId xmlns:a16="http://schemas.microsoft.com/office/drawing/2014/main" id="{20C7A8AA-61E5-464B-BA9C-750967163D7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16" name="Freeform 6010">
                  <a:extLst>
                    <a:ext uri="{FF2B5EF4-FFF2-40B4-BE49-F238E27FC236}">
                      <a16:creationId xmlns:a16="http://schemas.microsoft.com/office/drawing/2014/main" id="{D254F18F-DCA1-47A2-A281-069B42FA6E52}"/>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17" name="Freeform 6011">
                  <a:extLst>
                    <a:ext uri="{FF2B5EF4-FFF2-40B4-BE49-F238E27FC236}">
                      <a16:creationId xmlns:a16="http://schemas.microsoft.com/office/drawing/2014/main" id="{E92AE883-169E-4663-9899-829B32D157BC}"/>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18" name="Freeform 6012">
                  <a:extLst>
                    <a:ext uri="{FF2B5EF4-FFF2-40B4-BE49-F238E27FC236}">
                      <a16:creationId xmlns:a16="http://schemas.microsoft.com/office/drawing/2014/main" id="{74ACB5BB-9120-4D11-9AB4-4AF37D91D048}"/>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19" name="Freeform 6013">
                  <a:extLst>
                    <a:ext uri="{FF2B5EF4-FFF2-40B4-BE49-F238E27FC236}">
                      <a16:creationId xmlns:a16="http://schemas.microsoft.com/office/drawing/2014/main" id="{0FFFFC7A-728C-4FC9-A664-E4305515DFD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20" name="Freeform 6014">
                  <a:extLst>
                    <a:ext uri="{FF2B5EF4-FFF2-40B4-BE49-F238E27FC236}">
                      <a16:creationId xmlns:a16="http://schemas.microsoft.com/office/drawing/2014/main" id="{C0579D4F-2EEA-4C47-9B65-6A2410D6469D}"/>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21" name="Freeform 6015">
                  <a:extLst>
                    <a:ext uri="{FF2B5EF4-FFF2-40B4-BE49-F238E27FC236}">
                      <a16:creationId xmlns:a16="http://schemas.microsoft.com/office/drawing/2014/main" id="{3A134DA6-B188-4881-AF83-A508C5D565DA}"/>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22" name="Freeform 6016">
                  <a:extLst>
                    <a:ext uri="{FF2B5EF4-FFF2-40B4-BE49-F238E27FC236}">
                      <a16:creationId xmlns:a16="http://schemas.microsoft.com/office/drawing/2014/main" id="{DE9D2CC9-4C66-4F2D-9F47-7EE87A0F80E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23" name="Freeform 6017">
                  <a:extLst>
                    <a:ext uri="{FF2B5EF4-FFF2-40B4-BE49-F238E27FC236}">
                      <a16:creationId xmlns:a16="http://schemas.microsoft.com/office/drawing/2014/main" id="{86D5C908-99AC-4FA6-823F-2D9CE3F63EA9}"/>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24" name="Freeform 6018">
                  <a:extLst>
                    <a:ext uri="{FF2B5EF4-FFF2-40B4-BE49-F238E27FC236}">
                      <a16:creationId xmlns:a16="http://schemas.microsoft.com/office/drawing/2014/main" id="{3B7159F4-E96A-495A-8721-27AB7C09E6E5}"/>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25" name="Freeform 6019">
                  <a:extLst>
                    <a:ext uri="{FF2B5EF4-FFF2-40B4-BE49-F238E27FC236}">
                      <a16:creationId xmlns:a16="http://schemas.microsoft.com/office/drawing/2014/main" id="{0CDA24E6-3A8A-4D8F-B046-748DA81E3495}"/>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26" name="Freeform 6020">
                  <a:extLst>
                    <a:ext uri="{FF2B5EF4-FFF2-40B4-BE49-F238E27FC236}">
                      <a16:creationId xmlns:a16="http://schemas.microsoft.com/office/drawing/2014/main" id="{4A77044E-CFA9-4D18-B442-0E12B5007B1F}"/>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27" name="Freeform 6021">
                  <a:extLst>
                    <a:ext uri="{FF2B5EF4-FFF2-40B4-BE49-F238E27FC236}">
                      <a16:creationId xmlns:a16="http://schemas.microsoft.com/office/drawing/2014/main" id="{553660EA-8707-40ED-B6B6-7307550FC1DD}"/>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28" name="Freeform 6022">
                  <a:extLst>
                    <a:ext uri="{FF2B5EF4-FFF2-40B4-BE49-F238E27FC236}">
                      <a16:creationId xmlns:a16="http://schemas.microsoft.com/office/drawing/2014/main" id="{568529BC-A9AC-4856-BB2D-96BF0F9AF5D5}"/>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29" name="Freeform 6023">
                  <a:extLst>
                    <a:ext uri="{FF2B5EF4-FFF2-40B4-BE49-F238E27FC236}">
                      <a16:creationId xmlns:a16="http://schemas.microsoft.com/office/drawing/2014/main" id="{937AC4C8-D2DA-45CC-9FB1-197CBE78236D}"/>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30" name="Freeform 6024">
                  <a:extLst>
                    <a:ext uri="{FF2B5EF4-FFF2-40B4-BE49-F238E27FC236}">
                      <a16:creationId xmlns:a16="http://schemas.microsoft.com/office/drawing/2014/main" id="{4D4D61AF-B1DA-4AD6-82CD-AF1EA2001F34}"/>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31" name="Freeform 6025">
                  <a:extLst>
                    <a:ext uri="{FF2B5EF4-FFF2-40B4-BE49-F238E27FC236}">
                      <a16:creationId xmlns:a16="http://schemas.microsoft.com/office/drawing/2014/main" id="{DA1971F4-2035-4D05-BD76-DA2809B4733A}"/>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32" name="Freeform 6026">
                  <a:extLst>
                    <a:ext uri="{FF2B5EF4-FFF2-40B4-BE49-F238E27FC236}">
                      <a16:creationId xmlns:a16="http://schemas.microsoft.com/office/drawing/2014/main" id="{35ABB2B1-878B-412C-A6BD-29BEAF6ABD6B}"/>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33" name="Freeform 6027">
                  <a:extLst>
                    <a:ext uri="{FF2B5EF4-FFF2-40B4-BE49-F238E27FC236}">
                      <a16:creationId xmlns:a16="http://schemas.microsoft.com/office/drawing/2014/main" id="{F7645158-558A-45F2-94E6-E108402ADC2A}"/>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34" name="Freeform 6028">
                  <a:extLst>
                    <a:ext uri="{FF2B5EF4-FFF2-40B4-BE49-F238E27FC236}">
                      <a16:creationId xmlns:a16="http://schemas.microsoft.com/office/drawing/2014/main" id="{260DB51B-3B87-4201-B962-6F0FE8A4B8A3}"/>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35" name="Freeform 6029">
                  <a:extLst>
                    <a:ext uri="{FF2B5EF4-FFF2-40B4-BE49-F238E27FC236}">
                      <a16:creationId xmlns:a16="http://schemas.microsoft.com/office/drawing/2014/main" id="{A3845D08-EE73-4BD4-98F3-046536BB7336}"/>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36" name="Freeform 6030">
                  <a:extLst>
                    <a:ext uri="{FF2B5EF4-FFF2-40B4-BE49-F238E27FC236}">
                      <a16:creationId xmlns:a16="http://schemas.microsoft.com/office/drawing/2014/main" id="{0B1037EB-8F71-4C2A-87DA-99A7D0FFCEDB}"/>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37" name="Freeform 6031">
                  <a:extLst>
                    <a:ext uri="{FF2B5EF4-FFF2-40B4-BE49-F238E27FC236}">
                      <a16:creationId xmlns:a16="http://schemas.microsoft.com/office/drawing/2014/main" id="{1CB41A1E-5CC1-4915-A69E-E2A73DAC28C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38" name="Freeform 6032">
                  <a:extLst>
                    <a:ext uri="{FF2B5EF4-FFF2-40B4-BE49-F238E27FC236}">
                      <a16:creationId xmlns:a16="http://schemas.microsoft.com/office/drawing/2014/main" id="{30FD209A-78C2-4075-850C-E61B063B1D46}"/>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39" name="Freeform 6033">
                  <a:extLst>
                    <a:ext uri="{FF2B5EF4-FFF2-40B4-BE49-F238E27FC236}">
                      <a16:creationId xmlns:a16="http://schemas.microsoft.com/office/drawing/2014/main" id="{3154DC00-BC29-4686-A970-DE989020603F}"/>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40" name="Freeform 6034">
                  <a:extLst>
                    <a:ext uri="{FF2B5EF4-FFF2-40B4-BE49-F238E27FC236}">
                      <a16:creationId xmlns:a16="http://schemas.microsoft.com/office/drawing/2014/main" id="{323157BE-43CC-4097-9B9F-D6482858567C}"/>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41" name="Freeform 6035">
                  <a:extLst>
                    <a:ext uri="{FF2B5EF4-FFF2-40B4-BE49-F238E27FC236}">
                      <a16:creationId xmlns:a16="http://schemas.microsoft.com/office/drawing/2014/main" id="{1E886724-891C-4E32-8A4C-FDD0B50BC8F6}"/>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42" name="Freeform 6036">
                  <a:extLst>
                    <a:ext uri="{FF2B5EF4-FFF2-40B4-BE49-F238E27FC236}">
                      <a16:creationId xmlns:a16="http://schemas.microsoft.com/office/drawing/2014/main" id="{8F5C2ABC-B749-4AA9-82E0-97A8B7498E1E}"/>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43" name="Freeform 6037">
                  <a:extLst>
                    <a:ext uri="{FF2B5EF4-FFF2-40B4-BE49-F238E27FC236}">
                      <a16:creationId xmlns:a16="http://schemas.microsoft.com/office/drawing/2014/main" id="{A832E2DE-40C3-4A47-807F-AF80DC54D646}"/>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44" name="Freeform 6038">
                  <a:extLst>
                    <a:ext uri="{FF2B5EF4-FFF2-40B4-BE49-F238E27FC236}">
                      <a16:creationId xmlns:a16="http://schemas.microsoft.com/office/drawing/2014/main" id="{664BA413-F5F2-4C1D-AA5D-C6EA630F0CA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45" name="Freeform 6039">
                  <a:extLst>
                    <a:ext uri="{FF2B5EF4-FFF2-40B4-BE49-F238E27FC236}">
                      <a16:creationId xmlns:a16="http://schemas.microsoft.com/office/drawing/2014/main" id="{7E7E2693-A4CC-4D10-AFE6-7664F53D07DD}"/>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46" name="Freeform 6040">
                  <a:extLst>
                    <a:ext uri="{FF2B5EF4-FFF2-40B4-BE49-F238E27FC236}">
                      <a16:creationId xmlns:a16="http://schemas.microsoft.com/office/drawing/2014/main" id="{8059115F-C92B-4A39-BBFA-07752ED6DCB0}"/>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47" name="Freeform 6041">
                  <a:extLst>
                    <a:ext uri="{FF2B5EF4-FFF2-40B4-BE49-F238E27FC236}">
                      <a16:creationId xmlns:a16="http://schemas.microsoft.com/office/drawing/2014/main" id="{B7128460-3C4C-48E9-9404-F2E85633F168}"/>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48" name="Freeform 6042">
                  <a:extLst>
                    <a:ext uri="{FF2B5EF4-FFF2-40B4-BE49-F238E27FC236}">
                      <a16:creationId xmlns:a16="http://schemas.microsoft.com/office/drawing/2014/main" id="{4C2C8C20-7FF2-422E-BCDD-A762EAE053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49" name="Freeform 6043">
                  <a:extLst>
                    <a:ext uri="{FF2B5EF4-FFF2-40B4-BE49-F238E27FC236}">
                      <a16:creationId xmlns:a16="http://schemas.microsoft.com/office/drawing/2014/main" id="{86DDC502-E226-4D85-966E-05B435738BC2}"/>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50" name="Freeform 6044">
                  <a:extLst>
                    <a:ext uri="{FF2B5EF4-FFF2-40B4-BE49-F238E27FC236}">
                      <a16:creationId xmlns:a16="http://schemas.microsoft.com/office/drawing/2014/main" id="{54DD1FC6-BE9F-4DE7-AA94-60FC7E373627}"/>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51" name="Freeform 6045">
                  <a:extLst>
                    <a:ext uri="{FF2B5EF4-FFF2-40B4-BE49-F238E27FC236}">
                      <a16:creationId xmlns:a16="http://schemas.microsoft.com/office/drawing/2014/main" id="{2FB17627-B738-49B1-BB6D-5800FFA7FC83}"/>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52" name="Freeform 6046">
                  <a:extLst>
                    <a:ext uri="{FF2B5EF4-FFF2-40B4-BE49-F238E27FC236}">
                      <a16:creationId xmlns:a16="http://schemas.microsoft.com/office/drawing/2014/main" id="{634CEEC9-2E9E-4E96-A612-9F96BCA290B0}"/>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53" name="Freeform 6047">
                  <a:extLst>
                    <a:ext uri="{FF2B5EF4-FFF2-40B4-BE49-F238E27FC236}">
                      <a16:creationId xmlns:a16="http://schemas.microsoft.com/office/drawing/2014/main" id="{B4EC6A31-5D61-4DC5-B971-DE2FE7C2EF14}"/>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54" name="Freeform 6048">
                  <a:extLst>
                    <a:ext uri="{FF2B5EF4-FFF2-40B4-BE49-F238E27FC236}">
                      <a16:creationId xmlns:a16="http://schemas.microsoft.com/office/drawing/2014/main" id="{E40B2DC4-C2AC-4844-92F6-67F1D49EE46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55" name="Freeform 6049">
                  <a:extLst>
                    <a:ext uri="{FF2B5EF4-FFF2-40B4-BE49-F238E27FC236}">
                      <a16:creationId xmlns:a16="http://schemas.microsoft.com/office/drawing/2014/main" id="{3A66F248-7ED1-4117-A4C0-6A09783B6DD5}"/>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56" name="Freeform 6050">
                  <a:extLst>
                    <a:ext uri="{FF2B5EF4-FFF2-40B4-BE49-F238E27FC236}">
                      <a16:creationId xmlns:a16="http://schemas.microsoft.com/office/drawing/2014/main" id="{D58074D7-2F70-40C0-BA9F-326400B79E1C}"/>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57" name="Freeform 6051">
                  <a:extLst>
                    <a:ext uri="{FF2B5EF4-FFF2-40B4-BE49-F238E27FC236}">
                      <a16:creationId xmlns:a16="http://schemas.microsoft.com/office/drawing/2014/main" id="{CD704350-B13E-4E1C-B016-324EE30E2E6B}"/>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58" name="Freeform 6052">
                  <a:extLst>
                    <a:ext uri="{FF2B5EF4-FFF2-40B4-BE49-F238E27FC236}">
                      <a16:creationId xmlns:a16="http://schemas.microsoft.com/office/drawing/2014/main" id="{1778AEEC-5D82-4EB9-B068-27F25B14DF57}"/>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59" name="Freeform 6053">
                  <a:extLst>
                    <a:ext uri="{FF2B5EF4-FFF2-40B4-BE49-F238E27FC236}">
                      <a16:creationId xmlns:a16="http://schemas.microsoft.com/office/drawing/2014/main" id="{E6F655F9-60A4-4D39-8130-2EE59152D30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60" name="Freeform 6054">
                  <a:extLst>
                    <a:ext uri="{FF2B5EF4-FFF2-40B4-BE49-F238E27FC236}">
                      <a16:creationId xmlns:a16="http://schemas.microsoft.com/office/drawing/2014/main" id="{12749E83-214A-41C9-8878-C3835F78DA9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61" name="Freeform 6055">
                  <a:extLst>
                    <a:ext uri="{FF2B5EF4-FFF2-40B4-BE49-F238E27FC236}">
                      <a16:creationId xmlns:a16="http://schemas.microsoft.com/office/drawing/2014/main" id="{E014DD0C-E26B-4D98-939E-EDC0F9AD33A5}"/>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62" name="Freeform 6056">
                  <a:extLst>
                    <a:ext uri="{FF2B5EF4-FFF2-40B4-BE49-F238E27FC236}">
                      <a16:creationId xmlns:a16="http://schemas.microsoft.com/office/drawing/2014/main" id="{CCC51AFA-20F0-4A78-B4F9-890274CDF730}"/>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63" name="Freeform 6057">
                  <a:extLst>
                    <a:ext uri="{FF2B5EF4-FFF2-40B4-BE49-F238E27FC236}">
                      <a16:creationId xmlns:a16="http://schemas.microsoft.com/office/drawing/2014/main" id="{5FAEA934-431C-440A-B252-7AEEA1EC6CF4}"/>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64" name="Freeform 6058">
                  <a:extLst>
                    <a:ext uri="{FF2B5EF4-FFF2-40B4-BE49-F238E27FC236}">
                      <a16:creationId xmlns:a16="http://schemas.microsoft.com/office/drawing/2014/main" id="{8294C76C-E098-4CA2-947D-5703DFCDAE17}"/>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65" name="Freeform 6059">
                  <a:extLst>
                    <a:ext uri="{FF2B5EF4-FFF2-40B4-BE49-F238E27FC236}">
                      <a16:creationId xmlns:a16="http://schemas.microsoft.com/office/drawing/2014/main" id="{FA005B1C-A73F-41C3-BD23-A2EE5877E536}"/>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66" name="Freeform 6060">
                  <a:extLst>
                    <a:ext uri="{FF2B5EF4-FFF2-40B4-BE49-F238E27FC236}">
                      <a16:creationId xmlns:a16="http://schemas.microsoft.com/office/drawing/2014/main" id="{1932DCF5-4F0E-4D49-AB2B-577F22A0146E}"/>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67" name="Freeform 6061">
                  <a:extLst>
                    <a:ext uri="{FF2B5EF4-FFF2-40B4-BE49-F238E27FC236}">
                      <a16:creationId xmlns:a16="http://schemas.microsoft.com/office/drawing/2014/main" id="{1A59EAE8-E039-4783-81B1-74AB686DB965}"/>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68" name="Freeform 6062">
                  <a:extLst>
                    <a:ext uri="{FF2B5EF4-FFF2-40B4-BE49-F238E27FC236}">
                      <a16:creationId xmlns:a16="http://schemas.microsoft.com/office/drawing/2014/main" id="{C2B4C200-9127-4A16-9F1B-EAFF89517588}"/>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69" name="Freeform 6063">
                  <a:extLst>
                    <a:ext uri="{FF2B5EF4-FFF2-40B4-BE49-F238E27FC236}">
                      <a16:creationId xmlns:a16="http://schemas.microsoft.com/office/drawing/2014/main" id="{E97ECE7F-3B24-4B14-B883-7170061C5DD9}"/>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70" name="Freeform 6064">
                  <a:extLst>
                    <a:ext uri="{FF2B5EF4-FFF2-40B4-BE49-F238E27FC236}">
                      <a16:creationId xmlns:a16="http://schemas.microsoft.com/office/drawing/2014/main" id="{9B045B5E-A904-4239-AEEB-8C894FC3B73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71" name="Freeform 6065">
                  <a:extLst>
                    <a:ext uri="{FF2B5EF4-FFF2-40B4-BE49-F238E27FC236}">
                      <a16:creationId xmlns:a16="http://schemas.microsoft.com/office/drawing/2014/main" id="{AC3BF22D-F74B-47D6-92E0-0EBFBB1B5D4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72" name="Freeform 6066">
                  <a:extLst>
                    <a:ext uri="{FF2B5EF4-FFF2-40B4-BE49-F238E27FC236}">
                      <a16:creationId xmlns:a16="http://schemas.microsoft.com/office/drawing/2014/main" id="{92F4DBEA-A786-4578-8D6D-C7DC7155327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73" name="Freeform 6067">
                  <a:extLst>
                    <a:ext uri="{FF2B5EF4-FFF2-40B4-BE49-F238E27FC236}">
                      <a16:creationId xmlns:a16="http://schemas.microsoft.com/office/drawing/2014/main" id="{24270D28-E81C-42CA-ACE9-FFB079477848}"/>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74" name="Freeform 6068">
                  <a:extLst>
                    <a:ext uri="{FF2B5EF4-FFF2-40B4-BE49-F238E27FC236}">
                      <a16:creationId xmlns:a16="http://schemas.microsoft.com/office/drawing/2014/main" id="{B1FC2B53-1C2B-414E-9BF9-750FE690783A}"/>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75" name="Freeform 6069">
                  <a:extLst>
                    <a:ext uri="{FF2B5EF4-FFF2-40B4-BE49-F238E27FC236}">
                      <a16:creationId xmlns:a16="http://schemas.microsoft.com/office/drawing/2014/main" id="{00CBFFD6-281E-4E5C-B662-2C8079AF9965}"/>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76" name="Freeform 6070">
                  <a:extLst>
                    <a:ext uri="{FF2B5EF4-FFF2-40B4-BE49-F238E27FC236}">
                      <a16:creationId xmlns:a16="http://schemas.microsoft.com/office/drawing/2014/main" id="{9E0D2727-BA53-4406-A30D-FE2A53950EB9}"/>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77" name="Freeform 6071">
                  <a:extLst>
                    <a:ext uri="{FF2B5EF4-FFF2-40B4-BE49-F238E27FC236}">
                      <a16:creationId xmlns:a16="http://schemas.microsoft.com/office/drawing/2014/main" id="{F4D51C39-81FA-40F5-A746-702D44256ACE}"/>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78" name="Freeform 6072">
                  <a:extLst>
                    <a:ext uri="{FF2B5EF4-FFF2-40B4-BE49-F238E27FC236}">
                      <a16:creationId xmlns:a16="http://schemas.microsoft.com/office/drawing/2014/main" id="{D18DD159-BB3B-42BD-8722-3873C51AF3AC}"/>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79" name="Freeform 6073">
                  <a:extLst>
                    <a:ext uri="{FF2B5EF4-FFF2-40B4-BE49-F238E27FC236}">
                      <a16:creationId xmlns:a16="http://schemas.microsoft.com/office/drawing/2014/main" id="{ED148D1D-9295-4ADA-B906-DDB9529DB466}"/>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80" name="Freeform 6074">
                  <a:extLst>
                    <a:ext uri="{FF2B5EF4-FFF2-40B4-BE49-F238E27FC236}">
                      <a16:creationId xmlns:a16="http://schemas.microsoft.com/office/drawing/2014/main" id="{FDF2E71D-A397-406C-8F5D-71EEA0AA67F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81" name="Freeform 6075">
                  <a:extLst>
                    <a:ext uri="{FF2B5EF4-FFF2-40B4-BE49-F238E27FC236}">
                      <a16:creationId xmlns:a16="http://schemas.microsoft.com/office/drawing/2014/main" id="{D5B6601F-E356-4241-BA8A-C79C57C7534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82" name="Freeform 6076">
                  <a:extLst>
                    <a:ext uri="{FF2B5EF4-FFF2-40B4-BE49-F238E27FC236}">
                      <a16:creationId xmlns:a16="http://schemas.microsoft.com/office/drawing/2014/main" id="{967EFE85-2B7A-48A9-A176-379B648F1885}"/>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83" name="Freeform 6077">
                  <a:extLst>
                    <a:ext uri="{FF2B5EF4-FFF2-40B4-BE49-F238E27FC236}">
                      <a16:creationId xmlns:a16="http://schemas.microsoft.com/office/drawing/2014/main" id="{1C6B11C4-8F73-4BEA-9AD9-8BDCF2DCB43C}"/>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84" name="Freeform 6078">
                  <a:extLst>
                    <a:ext uri="{FF2B5EF4-FFF2-40B4-BE49-F238E27FC236}">
                      <a16:creationId xmlns:a16="http://schemas.microsoft.com/office/drawing/2014/main" id="{5FB64308-D8A3-4183-8F76-C5C2A87D0A6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85" name="Freeform 6079">
                  <a:extLst>
                    <a:ext uri="{FF2B5EF4-FFF2-40B4-BE49-F238E27FC236}">
                      <a16:creationId xmlns:a16="http://schemas.microsoft.com/office/drawing/2014/main" id="{13304985-0ACE-4549-BF26-84DEEB68A74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86" name="Freeform 6080">
                  <a:extLst>
                    <a:ext uri="{FF2B5EF4-FFF2-40B4-BE49-F238E27FC236}">
                      <a16:creationId xmlns:a16="http://schemas.microsoft.com/office/drawing/2014/main" id="{0AD89AE8-B7C2-4D1A-9450-1AA19BFAD67E}"/>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87" name="Freeform 6081">
                  <a:extLst>
                    <a:ext uri="{FF2B5EF4-FFF2-40B4-BE49-F238E27FC236}">
                      <a16:creationId xmlns:a16="http://schemas.microsoft.com/office/drawing/2014/main" id="{ECF34278-46AF-4E2E-9C88-DD30C03985D1}"/>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88" name="Freeform 6082">
                  <a:extLst>
                    <a:ext uri="{FF2B5EF4-FFF2-40B4-BE49-F238E27FC236}">
                      <a16:creationId xmlns:a16="http://schemas.microsoft.com/office/drawing/2014/main" id="{D47DC50F-2CD0-4129-BC01-16C3A6CF1EF4}"/>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89" name="Freeform 6083">
                  <a:extLst>
                    <a:ext uri="{FF2B5EF4-FFF2-40B4-BE49-F238E27FC236}">
                      <a16:creationId xmlns:a16="http://schemas.microsoft.com/office/drawing/2014/main" id="{A7AA857B-F228-4326-8D9A-5435CE3924F7}"/>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90" name="Freeform 6084">
                  <a:extLst>
                    <a:ext uri="{FF2B5EF4-FFF2-40B4-BE49-F238E27FC236}">
                      <a16:creationId xmlns:a16="http://schemas.microsoft.com/office/drawing/2014/main" id="{FF046741-8B14-41D1-8E18-123BC5994919}"/>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91" name="Freeform 6085">
                  <a:extLst>
                    <a:ext uri="{FF2B5EF4-FFF2-40B4-BE49-F238E27FC236}">
                      <a16:creationId xmlns:a16="http://schemas.microsoft.com/office/drawing/2014/main" id="{EF85AC36-66F0-4544-B674-D79D0511841E}"/>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92" name="Freeform 6086">
                  <a:extLst>
                    <a:ext uri="{FF2B5EF4-FFF2-40B4-BE49-F238E27FC236}">
                      <a16:creationId xmlns:a16="http://schemas.microsoft.com/office/drawing/2014/main" id="{DFECFF48-9641-4358-A5F9-BA2C1F1DB68B}"/>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93" name="Freeform 6087">
                  <a:extLst>
                    <a:ext uri="{FF2B5EF4-FFF2-40B4-BE49-F238E27FC236}">
                      <a16:creationId xmlns:a16="http://schemas.microsoft.com/office/drawing/2014/main" id="{C96F5F43-5E38-4908-9037-9E965A2E2BBE}"/>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94" name="Freeform 6088">
                  <a:extLst>
                    <a:ext uri="{FF2B5EF4-FFF2-40B4-BE49-F238E27FC236}">
                      <a16:creationId xmlns:a16="http://schemas.microsoft.com/office/drawing/2014/main" id="{11F3EDFF-0952-4992-A9AB-51E2BDC1BC2C}"/>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95" name="Freeform 6089">
                  <a:extLst>
                    <a:ext uri="{FF2B5EF4-FFF2-40B4-BE49-F238E27FC236}">
                      <a16:creationId xmlns:a16="http://schemas.microsoft.com/office/drawing/2014/main" id="{E88BD932-1BF5-41BA-A7D7-F02623610A82}"/>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96" name="Freeform 6090">
                  <a:extLst>
                    <a:ext uri="{FF2B5EF4-FFF2-40B4-BE49-F238E27FC236}">
                      <a16:creationId xmlns:a16="http://schemas.microsoft.com/office/drawing/2014/main" id="{2058DFCF-0EE0-4BB9-9645-65736C2E743D}"/>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97" name="Freeform 6091">
                  <a:extLst>
                    <a:ext uri="{FF2B5EF4-FFF2-40B4-BE49-F238E27FC236}">
                      <a16:creationId xmlns:a16="http://schemas.microsoft.com/office/drawing/2014/main" id="{D7D4A2A6-3A8F-4C51-9648-779CE3270F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198" name="Freeform 6092">
                  <a:extLst>
                    <a:ext uri="{FF2B5EF4-FFF2-40B4-BE49-F238E27FC236}">
                      <a16:creationId xmlns:a16="http://schemas.microsoft.com/office/drawing/2014/main" id="{46915565-EEBD-43B7-AB05-A884E8A33324}"/>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199" name="Freeform 6093">
                  <a:extLst>
                    <a:ext uri="{FF2B5EF4-FFF2-40B4-BE49-F238E27FC236}">
                      <a16:creationId xmlns:a16="http://schemas.microsoft.com/office/drawing/2014/main" id="{4EA99D23-4857-42DE-8998-1E8F1EF48840}"/>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00" name="Freeform 6094">
                  <a:extLst>
                    <a:ext uri="{FF2B5EF4-FFF2-40B4-BE49-F238E27FC236}">
                      <a16:creationId xmlns:a16="http://schemas.microsoft.com/office/drawing/2014/main" id="{E87D3F83-B11A-4B69-A024-8D53FA754C4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01" name="Freeform 6095">
                  <a:extLst>
                    <a:ext uri="{FF2B5EF4-FFF2-40B4-BE49-F238E27FC236}">
                      <a16:creationId xmlns:a16="http://schemas.microsoft.com/office/drawing/2014/main" id="{4A96493E-633D-4E95-BB26-0FA8E8B84964}"/>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02" name="Freeform 6096">
                  <a:extLst>
                    <a:ext uri="{FF2B5EF4-FFF2-40B4-BE49-F238E27FC236}">
                      <a16:creationId xmlns:a16="http://schemas.microsoft.com/office/drawing/2014/main" id="{DB3614EC-EFEE-4BA5-8C68-307532309F59}"/>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03" name="Freeform 6097">
                  <a:extLst>
                    <a:ext uri="{FF2B5EF4-FFF2-40B4-BE49-F238E27FC236}">
                      <a16:creationId xmlns:a16="http://schemas.microsoft.com/office/drawing/2014/main" id="{3514FD8B-F983-4692-BD3A-6AA8AF43CB5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04" name="Freeform 6098">
                  <a:extLst>
                    <a:ext uri="{FF2B5EF4-FFF2-40B4-BE49-F238E27FC236}">
                      <a16:creationId xmlns:a16="http://schemas.microsoft.com/office/drawing/2014/main" id="{7B1590F6-3B7E-466E-B7E3-A4131935BB72}"/>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05" name="Freeform 6099">
                  <a:extLst>
                    <a:ext uri="{FF2B5EF4-FFF2-40B4-BE49-F238E27FC236}">
                      <a16:creationId xmlns:a16="http://schemas.microsoft.com/office/drawing/2014/main" id="{E4C13CAF-C262-40D4-9E25-76327CBB71C7}"/>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06" name="Freeform 6100">
                  <a:extLst>
                    <a:ext uri="{FF2B5EF4-FFF2-40B4-BE49-F238E27FC236}">
                      <a16:creationId xmlns:a16="http://schemas.microsoft.com/office/drawing/2014/main" id="{EBF983EA-44D6-48C3-894B-A1753DC77BE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07" name="Freeform 6101">
                  <a:extLst>
                    <a:ext uri="{FF2B5EF4-FFF2-40B4-BE49-F238E27FC236}">
                      <a16:creationId xmlns:a16="http://schemas.microsoft.com/office/drawing/2014/main" id="{686412C8-AEDC-46F4-9934-3993C4AE0383}"/>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08" name="Freeform 6102">
                  <a:extLst>
                    <a:ext uri="{FF2B5EF4-FFF2-40B4-BE49-F238E27FC236}">
                      <a16:creationId xmlns:a16="http://schemas.microsoft.com/office/drawing/2014/main" id="{2D1DE563-53B5-4C3D-9C25-7F68800D04E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09" name="Freeform 6103">
                  <a:extLst>
                    <a:ext uri="{FF2B5EF4-FFF2-40B4-BE49-F238E27FC236}">
                      <a16:creationId xmlns:a16="http://schemas.microsoft.com/office/drawing/2014/main" id="{14CE4442-5221-4BCC-8B1A-A3E47005A43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10" name="Freeform 6104">
                  <a:extLst>
                    <a:ext uri="{FF2B5EF4-FFF2-40B4-BE49-F238E27FC236}">
                      <a16:creationId xmlns:a16="http://schemas.microsoft.com/office/drawing/2014/main" id="{2941D5B1-E9ED-49A1-9CC8-EFB7D3DA3F96}"/>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11" name="Freeform 6105">
                  <a:extLst>
                    <a:ext uri="{FF2B5EF4-FFF2-40B4-BE49-F238E27FC236}">
                      <a16:creationId xmlns:a16="http://schemas.microsoft.com/office/drawing/2014/main" id="{C736A686-2D0B-41D2-A450-DCD406D2311A}"/>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12" name="Freeform 6106">
                  <a:extLst>
                    <a:ext uri="{FF2B5EF4-FFF2-40B4-BE49-F238E27FC236}">
                      <a16:creationId xmlns:a16="http://schemas.microsoft.com/office/drawing/2014/main" id="{DF199A88-FE02-4E04-BBE3-58B7B1B2E57D}"/>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13" name="Freeform 6107">
                  <a:extLst>
                    <a:ext uri="{FF2B5EF4-FFF2-40B4-BE49-F238E27FC236}">
                      <a16:creationId xmlns:a16="http://schemas.microsoft.com/office/drawing/2014/main" id="{696D3EAC-0800-4CAF-954D-3FC61BABFE69}"/>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14" name="Freeform 6108">
                  <a:extLst>
                    <a:ext uri="{FF2B5EF4-FFF2-40B4-BE49-F238E27FC236}">
                      <a16:creationId xmlns:a16="http://schemas.microsoft.com/office/drawing/2014/main" id="{B1104975-519F-4924-A485-7EBB472580F6}"/>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15" name="Freeform 6109">
                  <a:extLst>
                    <a:ext uri="{FF2B5EF4-FFF2-40B4-BE49-F238E27FC236}">
                      <a16:creationId xmlns:a16="http://schemas.microsoft.com/office/drawing/2014/main" id="{5A90D890-0038-4700-865B-6874C0BBC47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16" name="Freeform 6110">
                  <a:extLst>
                    <a:ext uri="{FF2B5EF4-FFF2-40B4-BE49-F238E27FC236}">
                      <a16:creationId xmlns:a16="http://schemas.microsoft.com/office/drawing/2014/main" id="{CC3AE6DF-8A1B-40FE-BD1D-8645F5FC668E}"/>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17" name="Freeform 6111">
                  <a:extLst>
                    <a:ext uri="{FF2B5EF4-FFF2-40B4-BE49-F238E27FC236}">
                      <a16:creationId xmlns:a16="http://schemas.microsoft.com/office/drawing/2014/main" id="{0E3F5E0B-E9E7-485A-B744-81F8ED7298E7}"/>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18" name="Freeform 6112">
                  <a:extLst>
                    <a:ext uri="{FF2B5EF4-FFF2-40B4-BE49-F238E27FC236}">
                      <a16:creationId xmlns:a16="http://schemas.microsoft.com/office/drawing/2014/main" id="{A174AE90-22BF-4106-B293-C4AE7D3DF1F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19" name="Freeform 6113">
                  <a:extLst>
                    <a:ext uri="{FF2B5EF4-FFF2-40B4-BE49-F238E27FC236}">
                      <a16:creationId xmlns:a16="http://schemas.microsoft.com/office/drawing/2014/main" id="{7008C796-6087-4F22-BBF6-A63EB9EDBEE5}"/>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20" name="Freeform 6114">
                  <a:extLst>
                    <a:ext uri="{FF2B5EF4-FFF2-40B4-BE49-F238E27FC236}">
                      <a16:creationId xmlns:a16="http://schemas.microsoft.com/office/drawing/2014/main" id="{EF51C2E8-8794-483C-A3D8-6F47152800DC}"/>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21" name="Freeform 6115">
                  <a:extLst>
                    <a:ext uri="{FF2B5EF4-FFF2-40B4-BE49-F238E27FC236}">
                      <a16:creationId xmlns:a16="http://schemas.microsoft.com/office/drawing/2014/main" id="{4A789F7E-D02C-443D-9B03-70CE7597C0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22" name="Freeform 6116">
                  <a:extLst>
                    <a:ext uri="{FF2B5EF4-FFF2-40B4-BE49-F238E27FC236}">
                      <a16:creationId xmlns:a16="http://schemas.microsoft.com/office/drawing/2014/main" id="{EA40566A-8177-420D-B6FE-0F4AA61640D2}"/>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23" name="Freeform 6117">
                  <a:extLst>
                    <a:ext uri="{FF2B5EF4-FFF2-40B4-BE49-F238E27FC236}">
                      <a16:creationId xmlns:a16="http://schemas.microsoft.com/office/drawing/2014/main" id="{AE694831-2B06-4F46-84D8-7FDF83B29422}"/>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24" name="Freeform 6118">
                  <a:extLst>
                    <a:ext uri="{FF2B5EF4-FFF2-40B4-BE49-F238E27FC236}">
                      <a16:creationId xmlns:a16="http://schemas.microsoft.com/office/drawing/2014/main" id="{5C508461-2387-4E39-9922-45B146BC1CE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25" name="Freeform 6119">
                  <a:extLst>
                    <a:ext uri="{FF2B5EF4-FFF2-40B4-BE49-F238E27FC236}">
                      <a16:creationId xmlns:a16="http://schemas.microsoft.com/office/drawing/2014/main" id="{238EFDFB-0314-46F9-B983-A66EE4D81104}"/>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26" name="Freeform 6120">
                  <a:extLst>
                    <a:ext uri="{FF2B5EF4-FFF2-40B4-BE49-F238E27FC236}">
                      <a16:creationId xmlns:a16="http://schemas.microsoft.com/office/drawing/2014/main" id="{6743516F-0933-4C95-B318-7CC422764703}"/>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27" name="Freeform 6121">
                  <a:extLst>
                    <a:ext uri="{FF2B5EF4-FFF2-40B4-BE49-F238E27FC236}">
                      <a16:creationId xmlns:a16="http://schemas.microsoft.com/office/drawing/2014/main" id="{B2FDA0AF-9D17-455A-81B6-D9CEA0E2A679}"/>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28" name="Freeform 6122">
                  <a:extLst>
                    <a:ext uri="{FF2B5EF4-FFF2-40B4-BE49-F238E27FC236}">
                      <a16:creationId xmlns:a16="http://schemas.microsoft.com/office/drawing/2014/main" id="{DD7BF2BD-9ADB-4C87-9FB0-B62CAB6A03C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29" name="Freeform 6123">
                  <a:extLst>
                    <a:ext uri="{FF2B5EF4-FFF2-40B4-BE49-F238E27FC236}">
                      <a16:creationId xmlns:a16="http://schemas.microsoft.com/office/drawing/2014/main" id="{2F10E3CF-54F1-45AF-8547-4F65856D761B}"/>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30" name="Freeform 6124">
                  <a:extLst>
                    <a:ext uri="{FF2B5EF4-FFF2-40B4-BE49-F238E27FC236}">
                      <a16:creationId xmlns:a16="http://schemas.microsoft.com/office/drawing/2014/main" id="{814ABFC1-89EE-4255-8D78-2339EA6DEB9B}"/>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31" name="Freeform 6125">
                  <a:extLst>
                    <a:ext uri="{FF2B5EF4-FFF2-40B4-BE49-F238E27FC236}">
                      <a16:creationId xmlns:a16="http://schemas.microsoft.com/office/drawing/2014/main" id="{03FED445-E77E-4D09-8B8A-4C3B586C83F4}"/>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32" name="Freeform 6126">
                  <a:extLst>
                    <a:ext uri="{FF2B5EF4-FFF2-40B4-BE49-F238E27FC236}">
                      <a16:creationId xmlns:a16="http://schemas.microsoft.com/office/drawing/2014/main" id="{D634AC9A-E15D-4F97-81DC-CF8B4C76F2F6}"/>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33" name="Freeform 6127">
                  <a:extLst>
                    <a:ext uri="{FF2B5EF4-FFF2-40B4-BE49-F238E27FC236}">
                      <a16:creationId xmlns:a16="http://schemas.microsoft.com/office/drawing/2014/main" id="{AAFD051D-DCD9-4AB2-BCFD-66792C35FA3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34" name="Freeform 6128">
                  <a:extLst>
                    <a:ext uri="{FF2B5EF4-FFF2-40B4-BE49-F238E27FC236}">
                      <a16:creationId xmlns:a16="http://schemas.microsoft.com/office/drawing/2014/main" id="{DB5FBA09-F5D7-4E1D-9C39-90BDEC168412}"/>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35" name="Freeform 6129">
                  <a:extLst>
                    <a:ext uri="{FF2B5EF4-FFF2-40B4-BE49-F238E27FC236}">
                      <a16:creationId xmlns:a16="http://schemas.microsoft.com/office/drawing/2014/main" id="{CC1008D6-93CD-44EC-9229-EA90E267D5A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36" name="Freeform 6130">
                  <a:extLst>
                    <a:ext uri="{FF2B5EF4-FFF2-40B4-BE49-F238E27FC236}">
                      <a16:creationId xmlns:a16="http://schemas.microsoft.com/office/drawing/2014/main" id="{F0F8AD12-A310-4160-9DB2-E08BF5FAC30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37" name="Freeform 6131">
                  <a:extLst>
                    <a:ext uri="{FF2B5EF4-FFF2-40B4-BE49-F238E27FC236}">
                      <a16:creationId xmlns:a16="http://schemas.microsoft.com/office/drawing/2014/main" id="{DC7385E1-F6DB-4EF2-926E-F760BD06BF9B}"/>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38" name="Freeform 6132">
                  <a:extLst>
                    <a:ext uri="{FF2B5EF4-FFF2-40B4-BE49-F238E27FC236}">
                      <a16:creationId xmlns:a16="http://schemas.microsoft.com/office/drawing/2014/main" id="{03E06245-F544-4BA2-9C5F-61C139A87BFF}"/>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39" name="Freeform 6133">
                  <a:extLst>
                    <a:ext uri="{FF2B5EF4-FFF2-40B4-BE49-F238E27FC236}">
                      <a16:creationId xmlns:a16="http://schemas.microsoft.com/office/drawing/2014/main" id="{5E243114-F5C1-4AC1-93A1-12AC328BD7B1}"/>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40" name="Freeform 6134">
                  <a:extLst>
                    <a:ext uri="{FF2B5EF4-FFF2-40B4-BE49-F238E27FC236}">
                      <a16:creationId xmlns:a16="http://schemas.microsoft.com/office/drawing/2014/main" id="{C5C4F03F-F864-4307-8F5E-0CF89CCB2606}"/>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41" name="Freeform 6135">
                  <a:extLst>
                    <a:ext uri="{FF2B5EF4-FFF2-40B4-BE49-F238E27FC236}">
                      <a16:creationId xmlns:a16="http://schemas.microsoft.com/office/drawing/2014/main" id="{159BB722-8DD8-4D0F-8F24-38589A0C6EF2}"/>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42" name="Freeform 6136">
                  <a:extLst>
                    <a:ext uri="{FF2B5EF4-FFF2-40B4-BE49-F238E27FC236}">
                      <a16:creationId xmlns:a16="http://schemas.microsoft.com/office/drawing/2014/main" id="{C2C0A2CF-8F4C-470C-A1B0-0382EE2981DF}"/>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43" name="Freeform 6137">
                  <a:extLst>
                    <a:ext uri="{FF2B5EF4-FFF2-40B4-BE49-F238E27FC236}">
                      <a16:creationId xmlns:a16="http://schemas.microsoft.com/office/drawing/2014/main" id="{5A69C58D-993B-4448-A077-847CE193919B}"/>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44" name="Freeform 6138">
                  <a:extLst>
                    <a:ext uri="{FF2B5EF4-FFF2-40B4-BE49-F238E27FC236}">
                      <a16:creationId xmlns:a16="http://schemas.microsoft.com/office/drawing/2014/main" id="{8B95946E-448E-47D0-A453-1467CD06330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45" name="Freeform 6139">
                  <a:extLst>
                    <a:ext uri="{FF2B5EF4-FFF2-40B4-BE49-F238E27FC236}">
                      <a16:creationId xmlns:a16="http://schemas.microsoft.com/office/drawing/2014/main" id="{11BDD177-6A1A-4392-AE78-6586BD10BC8F}"/>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46" name="Freeform 6140">
                  <a:extLst>
                    <a:ext uri="{FF2B5EF4-FFF2-40B4-BE49-F238E27FC236}">
                      <a16:creationId xmlns:a16="http://schemas.microsoft.com/office/drawing/2014/main" id="{1B2FE603-C51F-4E48-902E-AE38C02780F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47" name="Freeform 6141">
                  <a:extLst>
                    <a:ext uri="{FF2B5EF4-FFF2-40B4-BE49-F238E27FC236}">
                      <a16:creationId xmlns:a16="http://schemas.microsoft.com/office/drawing/2014/main" id="{52E2EBD8-A64E-46D3-9C9C-FDB73EE82603}"/>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48" name="Freeform 6142">
                  <a:extLst>
                    <a:ext uri="{FF2B5EF4-FFF2-40B4-BE49-F238E27FC236}">
                      <a16:creationId xmlns:a16="http://schemas.microsoft.com/office/drawing/2014/main" id="{6DA9EEFF-9FE9-4C6D-A969-AE4AFBF417C7}"/>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49" name="Freeform 6143">
                  <a:extLst>
                    <a:ext uri="{FF2B5EF4-FFF2-40B4-BE49-F238E27FC236}">
                      <a16:creationId xmlns:a16="http://schemas.microsoft.com/office/drawing/2014/main" id="{2E190B62-B2DA-445D-A9E8-409DCE8B1F44}"/>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50" name="Freeform 6144">
                  <a:extLst>
                    <a:ext uri="{FF2B5EF4-FFF2-40B4-BE49-F238E27FC236}">
                      <a16:creationId xmlns:a16="http://schemas.microsoft.com/office/drawing/2014/main" id="{D5E452B1-BFFC-443E-B3B7-69F96107D5A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51" name="Freeform 6145">
                  <a:extLst>
                    <a:ext uri="{FF2B5EF4-FFF2-40B4-BE49-F238E27FC236}">
                      <a16:creationId xmlns:a16="http://schemas.microsoft.com/office/drawing/2014/main" id="{349BB701-3D38-4AFC-925F-F5834E60F06E}"/>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52" name="Freeform 6146">
                  <a:extLst>
                    <a:ext uri="{FF2B5EF4-FFF2-40B4-BE49-F238E27FC236}">
                      <a16:creationId xmlns:a16="http://schemas.microsoft.com/office/drawing/2014/main" id="{C8B3A605-C5FD-4AD4-A4FA-A4D28157BAF5}"/>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53" name="Freeform 6147">
                  <a:extLst>
                    <a:ext uri="{FF2B5EF4-FFF2-40B4-BE49-F238E27FC236}">
                      <a16:creationId xmlns:a16="http://schemas.microsoft.com/office/drawing/2014/main" id="{0DB94169-6757-4ACF-B72C-D477A2480DD3}"/>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54" name="Freeform 6148">
                  <a:extLst>
                    <a:ext uri="{FF2B5EF4-FFF2-40B4-BE49-F238E27FC236}">
                      <a16:creationId xmlns:a16="http://schemas.microsoft.com/office/drawing/2014/main" id="{8FAFF913-11AF-4175-BFCC-B0A0247FE2E1}"/>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55" name="Freeform 6149">
                  <a:extLst>
                    <a:ext uri="{FF2B5EF4-FFF2-40B4-BE49-F238E27FC236}">
                      <a16:creationId xmlns:a16="http://schemas.microsoft.com/office/drawing/2014/main" id="{CD9C1E97-1DD9-47D3-AA8B-F93096ECCFA4}"/>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56" name="Freeform 6150">
                  <a:extLst>
                    <a:ext uri="{FF2B5EF4-FFF2-40B4-BE49-F238E27FC236}">
                      <a16:creationId xmlns:a16="http://schemas.microsoft.com/office/drawing/2014/main" id="{7BE270E5-C444-44F9-B86A-101090EB391F}"/>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57" name="Freeform 6151">
                  <a:extLst>
                    <a:ext uri="{FF2B5EF4-FFF2-40B4-BE49-F238E27FC236}">
                      <a16:creationId xmlns:a16="http://schemas.microsoft.com/office/drawing/2014/main" id="{051752DF-E285-4F6A-BFFC-27282B342790}"/>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58" name="Freeform 6152">
                  <a:extLst>
                    <a:ext uri="{FF2B5EF4-FFF2-40B4-BE49-F238E27FC236}">
                      <a16:creationId xmlns:a16="http://schemas.microsoft.com/office/drawing/2014/main" id="{2BF6959E-43F7-4B12-9A05-2B14C209F1B4}"/>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59" name="Freeform 6153">
                  <a:extLst>
                    <a:ext uri="{FF2B5EF4-FFF2-40B4-BE49-F238E27FC236}">
                      <a16:creationId xmlns:a16="http://schemas.microsoft.com/office/drawing/2014/main" id="{78BC2CBF-C275-476C-8E34-A90B819556DB}"/>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60" name="Freeform 6154">
                  <a:extLst>
                    <a:ext uri="{FF2B5EF4-FFF2-40B4-BE49-F238E27FC236}">
                      <a16:creationId xmlns:a16="http://schemas.microsoft.com/office/drawing/2014/main" id="{9815B3D1-E004-46EF-9CB4-CE28D2467C86}"/>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61" name="Freeform 6155">
                  <a:extLst>
                    <a:ext uri="{FF2B5EF4-FFF2-40B4-BE49-F238E27FC236}">
                      <a16:creationId xmlns:a16="http://schemas.microsoft.com/office/drawing/2014/main" id="{305B6A61-F4AF-4C0D-A6BC-C17BE8354790}"/>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62" name="Freeform 6156">
                  <a:extLst>
                    <a:ext uri="{FF2B5EF4-FFF2-40B4-BE49-F238E27FC236}">
                      <a16:creationId xmlns:a16="http://schemas.microsoft.com/office/drawing/2014/main" id="{0AC95568-DC95-4AAD-BD34-CB6AB9C87AA5}"/>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63" name="Freeform 6157">
                  <a:extLst>
                    <a:ext uri="{FF2B5EF4-FFF2-40B4-BE49-F238E27FC236}">
                      <a16:creationId xmlns:a16="http://schemas.microsoft.com/office/drawing/2014/main" id="{8B8F6251-B3D0-461C-B37D-7BEF1D938A9D}"/>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64" name="Freeform 6158">
                  <a:extLst>
                    <a:ext uri="{FF2B5EF4-FFF2-40B4-BE49-F238E27FC236}">
                      <a16:creationId xmlns:a16="http://schemas.microsoft.com/office/drawing/2014/main" id="{9C9FBDEE-9F83-4783-8F9E-F569AF0CB389}"/>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65" name="Freeform 6159">
                  <a:extLst>
                    <a:ext uri="{FF2B5EF4-FFF2-40B4-BE49-F238E27FC236}">
                      <a16:creationId xmlns:a16="http://schemas.microsoft.com/office/drawing/2014/main" id="{1B4D3420-46E4-4511-B22A-D2E0151A85C4}"/>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66" name="Freeform 6160">
                  <a:extLst>
                    <a:ext uri="{FF2B5EF4-FFF2-40B4-BE49-F238E27FC236}">
                      <a16:creationId xmlns:a16="http://schemas.microsoft.com/office/drawing/2014/main" id="{555D6D9E-EAAD-482E-B990-9EFCD6E21482}"/>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67" name="Freeform 6161">
                  <a:extLst>
                    <a:ext uri="{FF2B5EF4-FFF2-40B4-BE49-F238E27FC236}">
                      <a16:creationId xmlns:a16="http://schemas.microsoft.com/office/drawing/2014/main" id="{6C072D33-CA0D-4AA3-81BF-E7FFA130DCD0}"/>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68" name="Freeform 6162">
                  <a:extLst>
                    <a:ext uri="{FF2B5EF4-FFF2-40B4-BE49-F238E27FC236}">
                      <a16:creationId xmlns:a16="http://schemas.microsoft.com/office/drawing/2014/main" id="{F74EE251-A84F-478A-B9B4-D7871C2BABED}"/>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69" name="Freeform 6163">
                  <a:extLst>
                    <a:ext uri="{FF2B5EF4-FFF2-40B4-BE49-F238E27FC236}">
                      <a16:creationId xmlns:a16="http://schemas.microsoft.com/office/drawing/2014/main" id="{A7633388-1B65-4559-8197-B7DD64D8BAA0}"/>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70" name="Freeform 6164">
                  <a:extLst>
                    <a:ext uri="{FF2B5EF4-FFF2-40B4-BE49-F238E27FC236}">
                      <a16:creationId xmlns:a16="http://schemas.microsoft.com/office/drawing/2014/main" id="{54126F41-2717-4366-ABFD-468A04586F0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71" name="Freeform 6165">
                  <a:extLst>
                    <a:ext uri="{FF2B5EF4-FFF2-40B4-BE49-F238E27FC236}">
                      <a16:creationId xmlns:a16="http://schemas.microsoft.com/office/drawing/2014/main" id="{162D28FA-AEA0-4AC6-883A-AB8B1FDF555F}"/>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72" name="Freeform 6166">
                  <a:extLst>
                    <a:ext uri="{FF2B5EF4-FFF2-40B4-BE49-F238E27FC236}">
                      <a16:creationId xmlns:a16="http://schemas.microsoft.com/office/drawing/2014/main" id="{42FF2591-6CD6-4782-8F85-8AE45F813354}"/>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73" name="Freeform 6167">
                  <a:extLst>
                    <a:ext uri="{FF2B5EF4-FFF2-40B4-BE49-F238E27FC236}">
                      <a16:creationId xmlns:a16="http://schemas.microsoft.com/office/drawing/2014/main" id="{8D5736F1-49A2-47A8-B611-ABBE2E617AB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74" name="Freeform 6168">
                  <a:extLst>
                    <a:ext uri="{FF2B5EF4-FFF2-40B4-BE49-F238E27FC236}">
                      <a16:creationId xmlns:a16="http://schemas.microsoft.com/office/drawing/2014/main" id="{BAF3DABB-E76C-4667-988F-4F5EBA37D82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75" name="Freeform 6169">
                  <a:extLst>
                    <a:ext uri="{FF2B5EF4-FFF2-40B4-BE49-F238E27FC236}">
                      <a16:creationId xmlns:a16="http://schemas.microsoft.com/office/drawing/2014/main" id="{5F840891-FDB9-40CB-997D-D5D2E5BACD1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76" name="Freeform 6170">
                  <a:extLst>
                    <a:ext uri="{FF2B5EF4-FFF2-40B4-BE49-F238E27FC236}">
                      <a16:creationId xmlns:a16="http://schemas.microsoft.com/office/drawing/2014/main" id="{DF6D94DF-1DE4-4467-A1BF-0A0B31F535F2}"/>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77" name="Freeform 6171">
                  <a:extLst>
                    <a:ext uri="{FF2B5EF4-FFF2-40B4-BE49-F238E27FC236}">
                      <a16:creationId xmlns:a16="http://schemas.microsoft.com/office/drawing/2014/main" id="{4A210B9A-95F9-45D3-BB2E-84E1BDC14A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78" name="Freeform 6172">
                  <a:extLst>
                    <a:ext uri="{FF2B5EF4-FFF2-40B4-BE49-F238E27FC236}">
                      <a16:creationId xmlns:a16="http://schemas.microsoft.com/office/drawing/2014/main" id="{6C67179C-1CCA-44B3-90AD-037AB1140C86}"/>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79" name="Freeform 6173">
                  <a:extLst>
                    <a:ext uri="{FF2B5EF4-FFF2-40B4-BE49-F238E27FC236}">
                      <a16:creationId xmlns:a16="http://schemas.microsoft.com/office/drawing/2014/main" id="{5BEAB25E-523F-4289-B838-F29E6B79ED6F}"/>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80" name="Freeform 6174">
                  <a:extLst>
                    <a:ext uri="{FF2B5EF4-FFF2-40B4-BE49-F238E27FC236}">
                      <a16:creationId xmlns:a16="http://schemas.microsoft.com/office/drawing/2014/main" id="{3947525E-786A-461C-A73D-E569DC40197B}"/>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81" name="Freeform 6175">
                  <a:extLst>
                    <a:ext uri="{FF2B5EF4-FFF2-40B4-BE49-F238E27FC236}">
                      <a16:creationId xmlns:a16="http://schemas.microsoft.com/office/drawing/2014/main" id="{20EF6186-9F19-4705-B0AA-E8F292731222}"/>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82" name="Freeform 6176">
                  <a:extLst>
                    <a:ext uri="{FF2B5EF4-FFF2-40B4-BE49-F238E27FC236}">
                      <a16:creationId xmlns:a16="http://schemas.microsoft.com/office/drawing/2014/main" id="{7C0F2F40-0E52-4E7B-8723-E6C484693311}"/>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83" name="Freeform 6177">
                  <a:extLst>
                    <a:ext uri="{FF2B5EF4-FFF2-40B4-BE49-F238E27FC236}">
                      <a16:creationId xmlns:a16="http://schemas.microsoft.com/office/drawing/2014/main" id="{5DE2AE1E-7034-463B-AB35-76BB897AAF9B}"/>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84" name="Freeform 6178">
                  <a:extLst>
                    <a:ext uri="{FF2B5EF4-FFF2-40B4-BE49-F238E27FC236}">
                      <a16:creationId xmlns:a16="http://schemas.microsoft.com/office/drawing/2014/main" id="{25B20690-8EF6-475E-96B4-E48D255D8996}"/>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85" name="Freeform 6179">
                  <a:extLst>
                    <a:ext uri="{FF2B5EF4-FFF2-40B4-BE49-F238E27FC236}">
                      <a16:creationId xmlns:a16="http://schemas.microsoft.com/office/drawing/2014/main" id="{7F2833B3-D6BA-41EC-9FFD-7012370CE7FA}"/>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86" name="Freeform 6180">
                  <a:extLst>
                    <a:ext uri="{FF2B5EF4-FFF2-40B4-BE49-F238E27FC236}">
                      <a16:creationId xmlns:a16="http://schemas.microsoft.com/office/drawing/2014/main" id="{7FD11013-311C-4DC0-9FCA-C94AA5CB837A}"/>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87" name="Freeform 6181">
                  <a:extLst>
                    <a:ext uri="{FF2B5EF4-FFF2-40B4-BE49-F238E27FC236}">
                      <a16:creationId xmlns:a16="http://schemas.microsoft.com/office/drawing/2014/main" id="{23FF9290-615F-40AD-9456-C0AA7309709F}"/>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88" name="Freeform 6182">
                  <a:extLst>
                    <a:ext uri="{FF2B5EF4-FFF2-40B4-BE49-F238E27FC236}">
                      <a16:creationId xmlns:a16="http://schemas.microsoft.com/office/drawing/2014/main" id="{F5879D20-8E18-4D85-A1DF-38607641570A}"/>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89" name="Freeform 6183">
                  <a:extLst>
                    <a:ext uri="{FF2B5EF4-FFF2-40B4-BE49-F238E27FC236}">
                      <a16:creationId xmlns:a16="http://schemas.microsoft.com/office/drawing/2014/main" id="{3D195A20-8C5C-4A4E-B2C2-E5EB6F330CFD}"/>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90" name="Freeform 6184">
                  <a:extLst>
                    <a:ext uri="{FF2B5EF4-FFF2-40B4-BE49-F238E27FC236}">
                      <a16:creationId xmlns:a16="http://schemas.microsoft.com/office/drawing/2014/main" id="{5A6FD182-09AE-4F2C-AD58-A156EEA583AF}"/>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91" name="Freeform 6185">
                  <a:extLst>
                    <a:ext uri="{FF2B5EF4-FFF2-40B4-BE49-F238E27FC236}">
                      <a16:creationId xmlns:a16="http://schemas.microsoft.com/office/drawing/2014/main" id="{D53EAA89-7559-4661-A5C1-9B702ED7EAD4}"/>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92" name="Freeform 6186">
                  <a:extLst>
                    <a:ext uri="{FF2B5EF4-FFF2-40B4-BE49-F238E27FC236}">
                      <a16:creationId xmlns:a16="http://schemas.microsoft.com/office/drawing/2014/main" id="{942832F4-E6AF-446B-B4D3-647DE6ABD48B}"/>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93" name="Freeform 6187">
                  <a:extLst>
                    <a:ext uri="{FF2B5EF4-FFF2-40B4-BE49-F238E27FC236}">
                      <a16:creationId xmlns:a16="http://schemas.microsoft.com/office/drawing/2014/main" id="{7C146920-EBED-495F-852C-F22C448B8B50}"/>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94" name="Freeform 6188">
                  <a:extLst>
                    <a:ext uri="{FF2B5EF4-FFF2-40B4-BE49-F238E27FC236}">
                      <a16:creationId xmlns:a16="http://schemas.microsoft.com/office/drawing/2014/main" id="{978E716F-3000-430F-A59B-DFDD72BEB5D7}"/>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95" name="Freeform 6189">
                  <a:extLst>
                    <a:ext uri="{FF2B5EF4-FFF2-40B4-BE49-F238E27FC236}">
                      <a16:creationId xmlns:a16="http://schemas.microsoft.com/office/drawing/2014/main" id="{46075DB6-69FF-437E-951D-6947FB6B0EA8}"/>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96" name="Freeform 6190">
                  <a:extLst>
                    <a:ext uri="{FF2B5EF4-FFF2-40B4-BE49-F238E27FC236}">
                      <a16:creationId xmlns:a16="http://schemas.microsoft.com/office/drawing/2014/main" id="{7F29E8E9-CC6E-4172-A7CF-9886D2CDCDF6}"/>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97" name="Freeform 6191">
                  <a:extLst>
                    <a:ext uri="{FF2B5EF4-FFF2-40B4-BE49-F238E27FC236}">
                      <a16:creationId xmlns:a16="http://schemas.microsoft.com/office/drawing/2014/main" id="{722E4BBF-6ACF-4755-B27C-1763D8E132A4}"/>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298" name="Freeform 6192">
                  <a:extLst>
                    <a:ext uri="{FF2B5EF4-FFF2-40B4-BE49-F238E27FC236}">
                      <a16:creationId xmlns:a16="http://schemas.microsoft.com/office/drawing/2014/main" id="{519CCDC3-74C5-4DBE-B328-1212AAD45726}"/>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299" name="Freeform 6193">
                  <a:extLst>
                    <a:ext uri="{FF2B5EF4-FFF2-40B4-BE49-F238E27FC236}">
                      <a16:creationId xmlns:a16="http://schemas.microsoft.com/office/drawing/2014/main" id="{9BF55FF4-F01E-44B3-838C-193CE7212284}"/>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00" name="Freeform 6194">
                  <a:extLst>
                    <a:ext uri="{FF2B5EF4-FFF2-40B4-BE49-F238E27FC236}">
                      <a16:creationId xmlns:a16="http://schemas.microsoft.com/office/drawing/2014/main" id="{6F6D0D8A-1C76-4D62-A6E9-09654BFA2536}"/>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01" name="Freeform 6195">
                  <a:extLst>
                    <a:ext uri="{FF2B5EF4-FFF2-40B4-BE49-F238E27FC236}">
                      <a16:creationId xmlns:a16="http://schemas.microsoft.com/office/drawing/2014/main" id="{0688B48D-0357-490C-BBF2-B0AFE02CA6C6}"/>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02" name="Freeform 6196">
                  <a:extLst>
                    <a:ext uri="{FF2B5EF4-FFF2-40B4-BE49-F238E27FC236}">
                      <a16:creationId xmlns:a16="http://schemas.microsoft.com/office/drawing/2014/main" id="{E4E08F0C-0D1F-4837-8508-D631249191C9}"/>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03" name="Freeform 6197">
                  <a:extLst>
                    <a:ext uri="{FF2B5EF4-FFF2-40B4-BE49-F238E27FC236}">
                      <a16:creationId xmlns:a16="http://schemas.microsoft.com/office/drawing/2014/main" id="{D4706AB0-402A-4177-9AEF-F27FE4EDD52C}"/>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04" name="Freeform 6198">
                  <a:extLst>
                    <a:ext uri="{FF2B5EF4-FFF2-40B4-BE49-F238E27FC236}">
                      <a16:creationId xmlns:a16="http://schemas.microsoft.com/office/drawing/2014/main" id="{E6C077CD-397B-4F24-B6ED-D8B092262EB3}"/>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05" name="Freeform 6199">
                  <a:extLst>
                    <a:ext uri="{FF2B5EF4-FFF2-40B4-BE49-F238E27FC236}">
                      <a16:creationId xmlns:a16="http://schemas.microsoft.com/office/drawing/2014/main" id="{B7733A5D-E7C1-4975-BC67-FE8CE645465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06" name="Freeform 6200">
                  <a:extLst>
                    <a:ext uri="{FF2B5EF4-FFF2-40B4-BE49-F238E27FC236}">
                      <a16:creationId xmlns:a16="http://schemas.microsoft.com/office/drawing/2014/main" id="{46F3601B-0133-4924-BC69-80AFE89CCE4D}"/>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07" name="Freeform 6201">
                  <a:extLst>
                    <a:ext uri="{FF2B5EF4-FFF2-40B4-BE49-F238E27FC236}">
                      <a16:creationId xmlns:a16="http://schemas.microsoft.com/office/drawing/2014/main" id="{19358DA1-C76B-4BB0-90FA-D4EFC51BFEC6}"/>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08" name="Freeform 6202">
                  <a:extLst>
                    <a:ext uri="{FF2B5EF4-FFF2-40B4-BE49-F238E27FC236}">
                      <a16:creationId xmlns:a16="http://schemas.microsoft.com/office/drawing/2014/main" id="{ACEA2A82-06C1-4CF3-B815-A043A92FE16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09" name="Freeform 6203">
                  <a:extLst>
                    <a:ext uri="{FF2B5EF4-FFF2-40B4-BE49-F238E27FC236}">
                      <a16:creationId xmlns:a16="http://schemas.microsoft.com/office/drawing/2014/main" id="{F6967E30-B6E6-4566-8E95-2F5EC607FB49}"/>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10" name="Freeform 6204">
                  <a:extLst>
                    <a:ext uri="{FF2B5EF4-FFF2-40B4-BE49-F238E27FC236}">
                      <a16:creationId xmlns:a16="http://schemas.microsoft.com/office/drawing/2014/main" id="{F7DEA645-552F-4069-8566-52210F550B5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11" name="Freeform 6205">
                  <a:extLst>
                    <a:ext uri="{FF2B5EF4-FFF2-40B4-BE49-F238E27FC236}">
                      <a16:creationId xmlns:a16="http://schemas.microsoft.com/office/drawing/2014/main" id="{CEF1F88C-B546-4F15-9ABA-99A1206DAA34}"/>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12" name="Freeform 6206">
                  <a:extLst>
                    <a:ext uri="{FF2B5EF4-FFF2-40B4-BE49-F238E27FC236}">
                      <a16:creationId xmlns:a16="http://schemas.microsoft.com/office/drawing/2014/main" id="{D0A26D71-6215-413A-BD94-F768068D6986}"/>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13" name="Freeform 6207">
                  <a:extLst>
                    <a:ext uri="{FF2B5EF4-FFF2-40B4-BE49-F238E27FC236}">
                      <a16:creationId xmlns:a16="http://schemas.microsoft.com/office/drawing/2014/main" id="{8A31EFDE-5F42-46A1-8490-DF70D5A5466B}"/>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14" name="Freeform 6208">
                  <a:extLst>
                    <a:ext uri="{FF2B5EF4-FFF2-40B4-BE49-F238E27FC236}">
                      <a16:creationId xmlns:a16="http://schemas.microsoft.com/office/drawing/2014/main" id="{EB310978-0C5D-4671-94C4-70F4C703D07F}"/>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15" name="Freeform 6209">
                  <a:extLst>
                    <a:ext uri="{FF2B5EF4-FFF2-40B4-BE49-F238E27FC236}">
                      <a16:creationId xmlns:a16="http://schemas.microsoft.com/office/drawing/2014/main" id="{5E635630-BDDE-4E56-8C1F-B07CBF1E427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16" name="Freeform 6210">
                  <a:extLst>
                    <a:ext uri="{FF2B5EF4-FFF2-40B4-BE49-F238E27FC236}">
                      <a16:creationId xmlns:a16="http://schemas.microsoft.com/office/drawing/2014/main" id="{1E8191C8-8404-48DB-A438-7FDB9302D97C}"/>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17" name="Freeform 6211">
                  <a:extLst>
                    <a:ext uri="{FF2B5EF4-FFF2-40B4-BE49-F238E27FC236}">
                      <a16:creationId xmlns:a16="http://schemas.microsoft.com/office/drawing/2014/main" id="{80493B66-AC27-4472-9681-9858493228FB}"/>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18" name="Freeform 6212">
                  <a:extLst>
                    <a:ext uri="{FF2B5EF4-FFF2-40B4-BE49-F238E27FC236}">
                      <a16:creationId xmlns:a16="http://schemas.microsoft.com/office/drawing/2014/main" id="{B6B18FC5-A6D7-42BC-A2EB-90163FD3635D}"/>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19" name="Freeform 6213">
                  <a:extLst>
                    <a:ext uri="{FF2B5EF4-FFF2-40B4-BE49-F238E27FC236}">
                      <a16:creationId xmlns:a16="http://schemas.microsoft.com/office/drawing/2014/main" id="{617A23AA-A02E-4C03-853B-FD235A287C1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20" name="Freeform 6214">
                  <a:extLst>
                    <a:ext uri="{FF2B5EF4-FFF2-40B4-BE49-F238E27FC236}">
                      <a16:creationId xmlns:a16="http://schemas.microsoft.com/office/drawing/2014/main" id="{B1BEDFC4-5094-4659-85E2-EECBBA07CFA9}"/>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21" name="Freeform 6215">
                  <a:extLst>
                    <a:ext uri="{FF2B5EF4-FFF2-40B4-BE49-F238E27FC236}">
                      <a16:creationId xmlns:a16="http://schemas.microsoft.com/office/drawing/2014/main" id="{CCFB5E1B-8795-4F82-B0E7-6F85E36A7F1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22" name="Freeform 6216">
                  <a:extLst>
                    <a:ext uri="{FF2B5EF4-FFF2-40B4-BE49-F238E27FC236}">
                      <a16:creationId xmlns:a16="http://schemas.microsoft.com/office/drawing/2014/main" id="{672BE7FC-06B5-466A-A52E-822F88B94641}"/>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23" name="Freeform 6217">
                  <a:extLst>
                    <a:ext uri="{FF2B5EF4-FFF2-40B4-BE49-F238E27FC236}">
                      <a16:creationId xmlns:a16="http://schemas.microsoft.com/office/drawing/2014/main" id="{FC61F8A8-10C4-4CAB-9A9F-22AE87D9DB03}"/>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24" name="Freeform 6218">
                  <a:extLst>
                    <a:ext uri="{FF2B5EF4-FFF2-40B4-BE49-F238E27FC236}">
                      <a16:creationId xmlns:a16="http://schemas.microsoft.com/office/drawing/2014/main" id="{412D8B2F-9FE1-4F78-BCE2-B2F967428C2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25" name="Freeform 6219">
                  <a:extLst>
                    <a:ext uri="{FF2B5EF4-FFF2-40B4-BE49-F238E27FC236}">
                      <a16:creationId xmlns:a16="http://schemas.microsoft.com/office/drawing/2014/main" id="{6B429DF7-84A6-4BAD-8CF7-FAECD19A7F53}"/>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26" name="Freeform 6220">
                  <a:extLst>
                    <a:ext uri="{FF2B5EF4-FFF2-40B4-BE49-F238E27FC236}">
                      <a16:creationId xmlns:a16="http://schemas.microsoft.com/office/drawing/2014/main" id="{D577B2AE-43B8-4869-8290-AB4411DB626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27" name="Freeform 6221">
                  <a:extLst>
                    <a:ext uri="{FF2B5EF4-FFF2-40B4-BE49-F238E27FC236}">
                      <a16:creationId xmlns:a16="http://schemas.microsoft.com/office/drawing/2014/main" id="{132C917C-DDC9-49F4-ABFA-AC863D28492F}"/>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28" name="Freeform 6222">
                  <a:extLst>
                    <a:ext uri="{FF2B5EF4-FFF2-40B4-BE49-F238E27FC236}">
                      <a16:creationId xmlns:a16="http://schemas.microsoft.com/office/drawing/2014/main" id="{8B2505A8-822E-4D60-8E38-1037D4241BC7}"/>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29" name="Freeform 6223">
                  <a:extLst>
                    <a:ext uri="{FF2B5EF4-FFF2-40B4-BE49-F238E27FC236}">
                      <a16:creationId xmlns:a16="http://schemas.microsoft.com/office/drawing/2014/main" id="{EC5BF7FD-304D-4169-B7D9-242037CB0039}"/>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30" name="Freeform 6224">
                  <a:extLst>
                    <a:ext uri="{FF2B5EF4-FFF2-40B4-BE49-F238E27FC236}">
                      <a16:creationId xmlns:a16="http://schemas.microsoft.com/office/drawing/2014/main" id="{35CACC59-C8EC-48D0-98E1-F2CDD02872A9}"/>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31" name="Freeform 6225">
                  <a:extLst>
                    <a:ext uri="{FF2B5EF4-FFF2-40B4-BE49-F238E27FC236}">
                      <a16:creationId xmlns:a16="http://schemas.microsoft.com/office/drawing/2014/main" id="{741EA5AF-C08F-43D2-827C-BAFE86CA10F3}"/>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32" name="Freeform 6226">
                  <a:extLst>
                    <a:ext uri="{FF2B5EF4-FFF2-40B4-BE49-F238E27FC236}">
                      <a16:creationId xmlns:a16="http://schemas.microsoft.com/office/drawing/2014/main" id="{C6E66D8C-0B8C-4BCC-AD88-0E1BCB299552}"/>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33" name="Freeform 6227">
                  <a:extLst>
                    <a:ext uri="{FF2B5EF4-FFF2-40B4-BE49-F238E27FC236}">
                      <a16:creationId xmlns:a16="http://schemas.microsoft.com/office/drawing/2014/main" id="{CEFCD538-4F37-47A0-8A16-2306C37BCAC6}"/>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34" name="Freeform 6228">
                  <a:extLst>
                    <a:ext uri="{FF2B5EF4-FFF2-40B4-BE49-F238E27FC236}">
                      <a16:creationId xmlns:a16="http://schemas.microsoft.com/office/drawing/2014/main" id="{6F68D073-CC88-4870-9D80-17A50059F748}"/>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35" name="Freeform 6229">
                  <a:extLst>
                    <a:ext uri="{FF2B5EF4-FFF2-40B4-BE49-F238E27FC236}">
                      <a16:creationId xmlns:a16="http://schemas.microsoft.com/office/drawing/2014/main" id="{1E9A61CF-869E-4227-962A-D2188EED2ECB}"/>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36" name="Freeform 6230">
                  <a:extLst>
                    <a:ext uri="{FF2B5EF4-FFF2-40B4-BE49-F238E27FC236}">
                      <a16:creationId xmlns:a16="http://schemas.microsoft.com/office/drawing/2014/main" id="{446B921D-02CF-4AF4-957F-DEAD2894CC38}"/>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37" name="Freeform 6231">
                  <a:extLst>
                    <a:ext uri="{FF2B5EF4-FFF2-40B4-BE49-F238E27FC236}">
                      <a16:creationId xmlns:a16="http://schemas.microsoft.com/office/drawing/2014/main" id="{654D5E17-7A87-4F37-A43B-A6CF75C3202A}"/>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38" name="Freeform 6232">
                  <a:extLst>
                    <a:ext uri="{FF2B5EF4-FFF2-40B4-BE49-F238E27FC236}">
                      <a16:creationId xmlns:a16="http://schemas.microsoft.com/office/drawing/2014/main" id="{472F56B9-BFEA-40D9-866A-04C2F449A8C1}"/>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39" name="Freeform 6233">
                  <a:extLst>
                    <a:ext uri="{FF2B5EF4-FFF2-40B4-BE49-F238E27FC236}">
                      <a16:creationId xmlns:a16="http://schemas.microsoft.com/office/drawing/2014/main" id="{4C49012A-B45E-4681-A345-CEE7ED98EB1B}"/>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40" name="Freeform 6234">
                  <a:extLst>
                    <a:ext uri="{FF2B5EF4-FFF2-40B4-BE49-F238E27FC236}">
                      <a16:creationId xmlns:a16="http://schemas.microsoft.com/office/drawing/2014/main" id="{34372729-087F-47D6-88E4-F6489EC30D0F}"/>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41" name="Freeform 6235">
                  <a:extLst>
                    <a:ext uri="{FF2B5EF4-FFF2-40B4-BE49-F238E27FC236}">
                      <a16:creationId xmlns:a16="http://schemas.microsoft.com/office/drawing/2014/main" id="{747AB123-E00D-49B9-84CC-C26A1EAC2E24}"/>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42" name="Freeform 6236">
                  <a:extLst>
                    <a:ext uri="{FF2B5EF4-FFF2-40B4-BE49-F238E27FC236}">
                      <a16:creationId xmlns:a16="http://schemas.microsoft.com/office/drawing/2014/main" id="{C93818A6-4F6B-406D-B329-B1B720BA4E37}"/>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43" name="Freeform 6237">
                  <a:extLst>
                    <a:ext uri="{FF2B5EF4-FFF2-40B4-BE49-F238E27FC236}">
                      <a16:creationId xmlns:a16="http://schemas.microsoft.com/office/drawing/2014/main" id="{32BD5CEC-4BF3-40AD-8641-58829B27D21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44" name="Freeform 6238">
                  <a:extLst>
                    <a:ext uri="{FF2B5EF4-FFF2-40B4-BE49-F238E27FC236}">
                      <a16:creationId xmlns:a16="http://schemas.microsoft.com/office/drawing/2014/main" id="{EB6BE45B-75D3-4FE2-9499-4B5BC036655B}"/>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45" name="Freeform 6239">
                  <a:extLst>
                    <a:ext uri="{FF2B5EF4-FFF2-40B4-BE49-F238E27FC236}">
                      <a16:creationId xmlns:a16="http://schemas.microsoft.com/office/drawing/2014/main" id="{6251242E-CBED-4E0B-A4DA-223B5B3A55C0}"/>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46" name="Freeform 6240">
                  <a:extLst>
                    <a:ext uri="{FF2B5EF4-FFF2-40B4-BE49-F238E27FC236}">
                      <a16:creationId xmlns:a16="http://schemas.microsoft.com/office/drawing/2014/main" id="{2FCA8AAB-7FE7-405D-9EA5-A2D52E69C9AD}"/>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47" name="Freeform 6241">
                  <a:extLst>
                    <a:ext uri="{FF2B5EF4-FFF2-40B4-BE49-F238E27FC236}">
                      <a16:creationId xmlns:a16="http://schemas.microsoft.com/office/drawing/2014/main" id="{71D4494A-DA1C-48D4-B4F7-BA8E9CFDABD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48" name="Freeform 6242">
                  <a:extLst>
                    <a:ext uri="{FF2B5EF4-FFF2-40B4-BE49-F238E27FC236}">
                      <a16:creationId xmlns:a16="http://schemas.microsoft.com/office/drawing/2014/main" id="{AA79BE44-31BC-4939-A17A-FB1C974F87BF}"/>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49" name="Freeform 6243">
                  <a:extLst>
                    <a:ext uri="{FF2B5EF4-FFF2-40B4-BE49-F238E27FC236}">
                      <a16:creationId xmlns:a16="http://schemas.microsoft.com/office/drawing/2014/main" id="{C1058426-8FA8-4A98-BBD2-20556C8173A4}"/>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50" name="Freeform 6244">
                  <a:extLst>
                    <a:ext uri="{FF2B5EF4-FFF2-40B4-BE49-F238E27FC236}">
                      <a16:creationId xmlns:a16="http://schemas.microsoft.com/office/drawing/2014/main" id="{98B15023-AE50-45B1-B9C7-0543C0384C4F}"/>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51" name="Freeform 6245">
                  <a:extLst>
                    <a:ext uri="{FF2B5EF4-FFF2-40B4-BE49-F238E27FC236}">
                      <a16:creationId xmlns:a16="http://schemas.microsoft.com/office/drawing/2014/main" id="{40768934-9F98-4EEA-8C2F-0734A6596769}"/>
                    </a:ext>
                  </a:extLst>
                </p:cNvPr>
                <p:cNvSpPr/>
                <p:nvPr/>
              </p:nvSpPr>
              <p:spPr>
                <a:xfrm>
                  <a:off x="102934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52" name="Freeform 6246">
                  <a:extLst>
                    <a:ext uri="{FF2B5EF4-FFF2-40B4-BE49-F238E27FC236}">
                      <a16:creationId xmlns:a16="http://schemas.microsoft.com/office/drawing/2014/main" id="{0F3E194A-860C-4D47-B66C-BF30BE967B17}"/>
                    </a:ext>
                  </a:extLst>
                </p:cNvPr>
                <p:cNvSpPr/>
                <p:nvPr/>
              </p:nvSpPr>
              <p:spPr>
                <a:xfrm>
                  <a:off x="103205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53" name="Freeform 6247">
                  <a:extLst>
                    <a:ext uri="{FF2B5EF4-FFF2-40B4-BE49-F238E27FC236}">
                      <a16:creationId xmlns:a16="http://schemas.microsoft.com/office/drawing/2014/main" id="{46CA2B27-A0C7-4096-A661-3992865EE94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54" name="Freeform 6248">
                  <a:extLst>
                    <a:ext uri="{FF2B5EF4-FFF2-40B4-BE49-F238E27FC236}">
                      <a16:creationId xmlns:a16="http://schemas.microsoft.com/office/drawing/2014/main" id="{B112353A-353E-445A-B584-B6C30F5F9058}"/>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55" name="Freeform 6249">
                  <a:extLst>
                    <a:ext uri="{FF2B5EF4-FFF2-40B4-BE49-F238E27FC236}">
                      <a16:creationId xmlns:a16="http://schemas.microsoft.com/office/drawing/2014/main" id="{844A08B9-2569-4FC4-B963-48F96B3ECF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56" name="Freeform 6250">
                  <a:extLst>
                    <a:ext uri="{FF2B5EF4-FFF2-40B4-BE49-F238E27FC236}">
                      <a16:creationId xmlns:a16="http://schemas.microsoft.com/office/drawing/2014/main" id="{1FAB7AF3-9889-471C-B472-53CACDB49142}"/>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57" name="Freeform 6251">
                  <a:extLst>
                    <a:ext uri="{FF2B5EF4-FFF2-40B4-BE49-F238E27FC236}">
                      <a16:creationId xmlns:a16="http://schemas.microsoft.com/office/drawing/2014/main" id="{96969641-F3B7-446F-ADA3-C651A6867C3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58" name="Freeform 6252">
                  <a:extLst>
                    <a:ext uri="{FF2B5EF4-FFF2-40B4-BE49-F238E27FC236}">
                      <a16:creationId xmlns:a16="http://schemas.microsoft.com/office/drawing/2014/main" id="{389CEF85-7F63-47D5-9991-D09D112F844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59" name="Freeform 6253">
                  <a:extLst>
                    <a:ext uri="{FF2B5EF4-FFF2-40B4-BE49-F238E27FC236}">
                      <a16:creationId xmlns:a16="http://schemas.microsoft.com/office/drawing/2014/main" id="{96B86539-E9DD-4966-B15F-96F21459BF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60" name="Freeform 6254">
                  <a:extLst>
                    <a:ext uri="{FF2B5EF4-FFF2-40B4-BE49-F238E27FC236}">
                      <a16:creationId xmlns:a16="http://schemas.microsoft.com/office/drawing/2014/main" id="{B38B56D4-930A-4EF0-9A0A-43A5BD7FBBC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61" name="Freeform 6255">
                  <a:extLst>
                    <a:ext uri="{FF2B5EF4-FFF2-40B4-BE49-F238E27FC236}">
                      <a16:creationId xmlns:a16="http://schemas.microsoft.com/office/drawing/2014/main" id="{22EDF707-6701-42A5-B701-26F449AC844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62" name="Freeform 6256">
                  <a:extLst>
                    <a:ext uri="{FF2B5EF4-FFF2-40B4-BE49-F238E27FC236}">
                      <a16:creationId xmlns:a16="http://schemas.microsoft.com/office/drawing/2014/main" id="{999C0178-4DFA-49BE-A3B1-DE6378076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63" name="Freeform 6257">
                  <a:extLst>
                    <a:ext uri="{FF2B5EF4-FFF2-40B4-BE49-F238E27FC236}">
                      <a16:creationId xmlns:a16="http://schemas.microsoft.com/office/drawing/2014/main" id="{5A4A0215-221B-4385-B81B-0C3F38FC1168}"/>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64" name="Freeform 6258">
                  <a:extLst>
                    <a:ext uri="{FF2B5EF4-FFF2-40B4-BE49-F238E27FC236}">
                      <a16:creationId xmlns:a16="http://schemas.microsoft.com/office/drawing/2014/main" id="{4AA8FB49-E502-4F61-B87E-C442C59D4F4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65" name="Freeform 6259">
                  <a:extLst>
                    <a:ext uri="{FF2B5EF4-FFF2-40B4-BE49-F238E27FC236}">
                      <a16:creationId xmlns:a16="http://schemas.microsoft.com/office/drawing/2014/main" id="{469680AD-87A9-4D88-8983-082DA26136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66" name="Freeform 6260">
                  <a:extLst>
                    <a:ext uri="{FF2B5EF4-FFF2-40B4-BE49-F238E27FC236}">
                      <a16:creationId xmlns:a16="http://schemas.microsoft.com/office/drawing/2014/main" id="{5114BA09-2BC1-4D7A-88ED-B3E01316695D}"/>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67" name="Freeform 6261">
                  <a:extLst>
                    <a:ext uri="{FF2B5EF4-FFF2-40B4-BE49-F238E27FC236}">
                      <a16:creationId xmlns:a16="http://schemas.microsoft.com/office/drawing/2014/main" id="{264FD02A-20AB-45CD-BD15-9D4F7C91D442}"/>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68" name="Freeform 6262">
                  <a:extLst>
                    <a:ext uri="{FF2B5EF4-FFF2-40B4-BE49-F238E27FC236}">
                      <a16:creationId xmlns:a16="http://schemas.microsoft.com/office/drawing/2014/main" id="{B8FAAE09-2FCE-44D9-922D-D344D0768538}"/>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69" name="Freeform 6263">
                  <a:extLst>
                    <a:ext uri="{FF2B5EF4-FFF2-40B4-BE49-F238E27FC236}">
                      <a16:creationId xmlns:a16="http://schemas.microsoft.com/office/drawing/2014/main" id="{B31B8929-71D4-42D0-94B9-631F9960CE0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70" name="Freeform 6264">
                  <a:extLst>
                    <a:ext uri="{FF2B5EF4-FFF2-40B4-BE49-F238E27FC236}">
                      <a16:creationId xmlns:a16="http://schemas.microsoft.com/office/drawing/2014/main" id="{BF1B74AE-CB26-4DF9-AB57-0FD7757A842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71" name="Freeform 6265">
                  <a:extLst>
                    <a:ext uri="{FF2B5EF4-FFF2-40B4-BE49-F238E27FC236}">
                      <a16:creationId xmlns:a16="http://schemas.microsoft.com/office/drawing/2014/main" id="{13187EC9-C606-44EB-99DE-A3F2EFE2A2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72" name="Freeform 6266">
                  <a:extLst>
                    <a:ext uri="{FF2B5EF4-FFF2-40B4-BE49-F238E27FC236}">
                      <a16:creationId xmlns:a16="http://schemas.microsoft.com/office/drawing/2014/main" id="{096141BB-5539-4CD4-BB39-CDCE63778FB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73" name="Freeform 6267">
                  <a:extLst>
                    <a:ext uri="{FF2B5EF4-FFF2-40B4-BE49-F238E27FC236}">
                      <a16:creationId xmlns:a16="http://schemas.microsoft.com/office/drawing/2014/main" id="{EAA452D0-0BD1-4A15-B8ED-A53E5C745B14}"/>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74" name="Freeform 6268">
                  <a:extLst>
                    <a:ext uri="{FF2B5EF4-FFF2-40B4-BE49-F238E27FC236}">
                      <a16:creationId xmlns:a16="http://schemas.microsoft.com/office/drawing/2014/main" id="{61F9CFF9-9C82-4A80-BB7C-43B25674F41D}"/>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75" name="Freeform 6269">
                  <a:extLst>
                    <a:ext uri="{FF2B5EF4-FFF2-40B4-BE49-F238E27FC236}">
                      <a16:creationId xmlns:a16="http://schemas.microsoft.com/office/drawing/2014/main" id="{F86D2675-E546-46A0-99ED-0EBD08854155}"/>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76" name="Freeform 6270">
                  <a:extLst>
                    <a:ext uri="{FF2B5EF4-FFF2-40B4-BE49-F238E27FC236}">
                      <a16:creationId xmlns:a16="http://schemas.microsoft.com/office/drawing/2014/main" id="{E75AD734-0040-48FE-84EB-5C75608CAABA}"/>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77" name="Freeform 6271">
                  <a:extLst>
                    <a:ext uri="{FF2B5EF4-FFF2-40B4-BE49-F238E27FC236}">
                      <a16:creationId xmlns:a16="http://schemas.microsoft.com/office/drawing/2014/main" id="{9DD8DFD4-EF8D-4909-8AB7-6256132711B3}"/>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78" name="Freeform 6272">
                  <a:extLst>
                    <a:ext uri="{FF2B5EF4-FFF2-40B4-BE49-F238E27FC236}">
                      <a16:creationId xmlns:a16="http://schemas.microsoft.com/office/drawing/2014/main" id="{93B3CDF1-40A0-48B1-A25F-A54C4546DC4C}"/>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79" name="Freeform 6273">
                  <a:extLst>
                    <a:ext uri="{FF2B5EF4-FFF2-40B4-BE49-F238E27FC236}">
                      <a16:creationId xmlns:a16="http://schemas.microsoft.com/office/drawing/2014/main" id="{4A11F842-F548-4E0E-9AC1-1806766C84B6}"/>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80" name="Freeform 6274">
                  <a:extLst>
                    <a:ext uri="{FF2B5EF4-FFF2-40B4-BE49-F238E27FC236}">
                      <a16:creationId xmlns:a16="http://schemas.microsoft.com/office/drawing/2014/main" id="{F54B8753-AD83-4AB5-BFF3-0DEE0AC37BC5}"/>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81" name="Freeform 6275">
                  <a:extLst>
                    <a:ext uri="{FF2B5EF4-FFF2-40B4-BE49-F238E27FC236}">
                      <a16:creationId xmlns:a16="http://schemas.microsoft.com/office/drawing/2014/main" id="{85C773B1-5162-405D-B1FF-CA09170DEDDB}"/>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82" name="Freeform 6276">
                  <a:extLst>
                    <a:ext uri="{FF2B5EF4-FFF2-40B4-BE49-F238E27FC236}">
                      <a16:creationId xmlns:a16="http://schemas.microsoft.com/office/drawing/2014/main" id="{3F54CE27-E8EE-4432-A018-013F4BBA9513}"/>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83" name="Freeform 6277">
                  <a:extLst>
                    <a:ext uri="{FF2B5EF4-FFF2-40B4-BE49-F238E27FC236}">
                      <a16:creationId xmlns:a16="http://schemas.microsoft.com/office/drawing/2014/main" id="{63B4EADB-00FC-4BDB-AE2C-F8DFAF085F8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84" name="Freeform 6278">
                  <a:extLst>
                    <a:ext uri="{FF2B5EF4-FFF2-40B4-BE49-F238E27FC236}">
                      <a16:creationId xmlns:a16="http://schemas.microsoft.com/office/drawing/2014/main" id="{2D402F8D-77F1-47A0-8348-8469B0544460}"/>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85" name="Freeform 6279">
                  <a:extLst>
                    <a:ext uri="{FF2B5EF4-FFF2-40B4-BE49-F238E27FC236}">
                      <a16:creationId xmlns:a16="http://schemas.microsoft.com/office/drawing/2014/main" id="{2C104E47-B101-4CDD-8EFA-86764AF05E6B}"/>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86" name="Freeform 6280">
                  <a:extLst>
                    <a:ext uri="{FF2B5EF4-FFF2-40B4-BE49-F238E27FC236}">
                      <a16:creationId xmlns:a16="http://schemas.microsoft.com/office/drawing/2014/main" id="{94FC854B-5FC3-449B-B6AA-BC6CCB3C647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87" name="Freeform 6281">
                  <a:extLst>
                    <a:ext uri="{FF2B5EF4-FFF2-40B4-BE49-F238E27FC236}">
                      <a16:creationId xmlns:a16="http://schemas.microsoft.com/office/drawing/2014/main" id="{DB6B2169-3B45-492A-AC2A-478054D109A1}"/>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88" name="Freeform 6282">
                  <a:extLst>
                    <a:ext uri="{FF2B5EF4-FFF2-40B4-BE49-F238E27FC236}">
                      <a16:creationId xmlns:a16="http://schemas.microsoft.com/office/drawing/2014/main" id="{0FC65091-4F09-4BAA-914A-1E69ED7973E5}"/>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89" name="Freeform 6283">
                  <a:extLst>
                    <a:ext uri="{FF2B5EF4-FFF2-40B4-BE49-F238E27FC236}">
                      <a16:creationId xmlns:a16="http://schemas.microsoft.com/office/drawing/2014/main" id="{3B679330-1EEE-4A93-80BF-C0C7831C692F}"/>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90" name="Freeform 6284">
                  <a:extLst>
                    <a:ext uri="{FF2B5EF4-FFF2-40B4-BE49-F238E27FC236}">
                      <a16:creationId xmlns:a16="http://schemas.microsoft.com/office/drawing/2014/main" id="{D9C4FE3C-C59B-4B2F-9EE2-5A59F6C0856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91" name="Freeform 6285">
                  <a:extLst>
                    <a:ext uri="{FF2B5EF4-FFF2-40B4-BE49-F238E27FC236}">
                      <a16:creationId xmlns:a16="http://schemas.microsoft.com/office/drawing/2014/main" id="{1EE141D1-FABF-4351-80B2-212F65592027}"/>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92" name="Freeform 6286">
                  <a:extLst>
                    <a:ext uri="{FF2B5EF4-FFF2-40B4-BE49-F238E27FC236}">
                      <a16:creationId xmlns:a16="http://schemas.microsoft.com/office/drawing/2014/main" id="{FB8B0C80-713A-49D4-9C46-3BA211A0D455}"/>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93" name="Freeform 6287">
                  <a:extLst>
                    <a:ext uri="{FF2B5EF4-FFF2-40B4-BE49-F238E27FC236}">
                      <a16:creationId xmlns:a16="http://schemas.microsoft.com/office/drawing/2014/main" id="{8807867F-33B2-4718-91AD-8F4864F07632}"/>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94" name="Freeform 6288">
                  <a:extLst>
                    <a:ext uri="{FF2B5EF4-FFF2-40B4-BE49-F238E27FC236}">
                      <a16:creationId xmlns:a16="http://schemas.microsoft.com/office/drawing/2014/main" id="{96DA7EE6-9656-4568-A0DB-4FDBCBA2EAD2}"/>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95" name="Freeform 6289">
                  <a:extLst>
                    <a:ext uri="{FF2B5EF4-FFF2-40B4-BE49-F238E27FC236}">
                      <a16:creationId xmlns:a16="http://schemas.microsoft.com/office/drawing/2014/main" id="{F9F0B208-845B-4E77-9D02-101F34400C5A}"/>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96" name="Freeform 6290">
                  <a:extLst>
                    <a:ext uri="{FF2B5EF4-FFF2-40B4-BE49-F238E27FC236}">
                      <a16:creationId xmlns:a16="http://schemas.microsoft.com/office/drawing/2014/main" id="{E2A99774-72B4-4834-93B5-7622D930C690}"/>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97" name="Freeform 6291">
                  <a:extLst>
                    <a:ext uri="{FF2B5EF4-FFF2-40B4-BE49-F238E27FC236}">
                      <a16:creationId xmlns:a16="http://schemas.microsoft.com/office/drawing/2014/main" id="{48EE7747-F5B0-4CE4-A5C9-E558DE71A083}"/>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398" name="Freeform 6292">
                  <a:extLst>
                    <a:ext uri="{FF2B5EF4-FFF2-40B4-BE49-F238E27FC236}">
                      <a16:creationId xmlns:a16="http://schemas.microsoft.com/office/drawing/2014/main" id="{1CB0BF3D-0175-413A-A52D-32F4613737EC}"/>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399" name="Freeform 6293">
                  <a:extLst>
                    <a:ext uri="{FF2B5EF4-FFF2-40B4-BE49-F238E27FC236}">
                      <a16:creationId xmlns:a16="http://schemas.microsoft.com/office/drawing/2014/main" id="{346D2247-73BB-41B6-B367-61FF215F848F}"/>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00" name="Freeform 6294">
                  <a:extLst>
                    <a:ext uri="{FF2B5EF4-FFF2-40B4-BE49-F238E27FC236}">
                      <a16:creationId xmlns:a16="http://schemas.microsoft.com/office/drawing/2014/main" id="{86085C4B-8ADE-4E8E-A953-19F555AAD92D}"/>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01" name="Freeform 6295">
                  <a:extLst>
                    <a:ext uri="{FF2B5EF4-FFF2-40B4-BE49-F238E27FC236}">
                      <a16:creationId xmlns:a16="http://schemas.microsoft.com/office/drawing/2014/main" id="{2D9513AC-3A2C-4F4D-AB31-BF739E29529B}"/>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02" name="Freeform 6296">
                  <a:extLst>
                    <a:ext uri="{FF2B5EF4-FFF2-40B4-BE49-F238E27FC236}">
                      <a16:creationId xmlns:a16="http://schemas.microsoft.com/office/drawing/2014/main" id="{1FDC5D83-FC54-4867-94BD-97D40B268873}"/>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03" name="Freeform 6297">
                  <a:extLst>
                    <a:ext uri="{FF2B5EF4-FFF2-40B4-BE49-F238E27FC236}">
                      <a16:creationId xmlns:a16="http://schemas.microsoft.com/office/drawing/2014/main" id="{7AE6FCBE-D789-4C7D-B280-DF07019242FE}"/>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04" name="Freeform 6298">
                  <a:extLst>
                    <a:ext uri="{FF2B5EF4-FFF2-40B4-BE49-F238E27FC236}">
                      <a16:creationId xmlns:a16="http://schemas.microsoft.com/office/drawing/2014/main" id="{E7B985EB-3BFC-4AD1-8186-E5FB1248A303}"/>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05" name="Freeform 6299">
                  <a:extLst>
                    <a:ext uri="{FF2B5EF4-FFF2-40B4-BE49-F238E27FC236}">
                      <a16:creationId xmlns:a16="http://schemas.microsoft.com/office/drawing/2014/main" id="{1C9DAB8C-7AE9-4D67-8692-7ABC5C164481}"/>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06" name="Freeform 6300">
                  <a:extLst>
                    <a:ext uri="{FF2B5EF4-FFF2-40B4-BE49-F238E27FC236}">
                      <a16:creationId xmlns:a16="http://schemas.microsoft.com/office/drawing/2014/main" id="{49013F65-8A6E-481D-9ECC-D6F69519BD5F}"/>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07" name="Freeform 6301">
                  <a:extLst>
                    <a:ext uri="{FF2B5EF4-FFF2-40B4-BE49-F238E27FC236}">
                      <a16:creationId xmlns:a16="http://schemas.microsoft.com/office/drawing/2014/main" id="{2E4E1F86-ACF3-4538-B68E-F3B49B14F52A}"/>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08" name="Freeform 6302">
                  <a:extLst>
                    <a:ext uri="{FF2B5EF4-FFF2-40B4-BE49-F238E27FC236}">
                      <a16:creationId xmlns:a16="http://schemas.microsoft.com/office/drawing/2014/main" id="{1814A59D-3741-47CA-9378-A480042787FD}"/>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09" name="Freeform 6303">
                  <a:extLst>
                    <a:ext uri="{FF2B5EF4-FFF2-40B4-BE49-F238E27FC236}">
                      <a16:creationId xmlns:a16="http://schemas.microsoft.com/office/drawing/2014/main" id="{483419C8-E913-4EAB-8A42-0EB34BA315DD}"/>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10" name="Freeform 6304">
                  <a:extLst>
                    <a:ext uri="{FF2B5EF4-FFF2-40B4-BE49-F238E27FC236}">
                      <a16:creationId xmlns:a16="http://schemas.microsoft.com/office/drawing/2014/main" id="{9022FEAC-49D4-49CB-BB85-0629065CB24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11" name="Freeform 6305">
                  <a:extLst>
                    <a:ext uri="{FF2B5EF4-FFF2-40B4-BE49-F238E27FC236}">
                      <a16:creationId xmlns:a16="http://schemas.microsoft.com/office/drawing/2014/main" id="{82BEA0CF-A32E-4755-9B89-301571922778}"/>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12" name="Freeform 6306">
                  <a:extLst>
                    <a:ext uri="{FF2B5EF4-FFF2-40B4-BE49-F238E27FC236}">
                      <a16:creationId xmlns:a16="http://schemas.microsoft.com/office/drawing/2014/main" id="{E6733269-7DAA-4DBF-9D1E-344E4EA41075}"/>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13" name="Freeform 6307">
                  <a:extLst>
                    <a:ext uri="{FF2B5EF4-FFF2-40B4-BE49-F238E27FC236}">
                      <a16:creationId xmlns:a16="http://schemas.microsoft.com/office/drawing/2014/main" id="{F445EE2B-6D07-4345-A477-9DD6E8FB027E}"/>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14" name="Freeform 6308">
                  <a:extLst>
                    <a:ext uri="{FF2B5EF4-FFF2-40B4-BE49-F238E27FC236}">
                      <a16:creationId xmlns:a16="http://schemas.microsoft.com/office/drawing/2014/main" id="{3CC01878-6646-4472-9048-BDE4DB081007}"/>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15" name="Freeform 6309">
                  <a:extLst>
                    <a:ext uri="{FF2B5EF4-FFF2-40B4-BE49-F238E27FC236}">
                      <a16:creationId xmlns:a16="http://schemas.microsoft.com/office/drawing/2014/main" id="{71042623-D722-456D-9EC6-DFDDA6AE2F62}"/>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16" name="Freeform 6310">
                  <a:extLst>
                    <a:ext uri="{FF2B5EF4-FFF2-40B4-BE49-F238E27FC236}">
                      <a16:creationId xmlns:a16="http://schemas.microsoft.com/office/drawing/2014/main" id="{5A7782C8-F7D7-48EE-AA85-768F2DD1E34E}"/>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17" name="Freeform 6311">
                  <a:extLst>
                    <a:ext uri="{FF2B5EF4-FFF2-40B4-BE49-F238E27FC236}">
                      <a16:creationId xmlns:a16="http://schemas.microsoft.com/office/drawing/2014/main" id="{E61265D4-E612-4F5A-91E9-9C5DEF8898F7}"/>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18" name="Freeform 6312">
                  <a:extLst>
                    <a:ext uri="{FF2B5EF4-FFF2-40B4-BE49-F238E27FC236}">
                      <a16:creationId xmlns:a16="http://schemas.microsoft.com/office/drawing/2014/main" id="{7450C5B0-7A8C-4FF6-A2E7-868EEA33DE3F}"/>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19" name="Freeform 6313">
                  <a:extLst>
                    <a:ext uri="{FF2B5EF4-FFF2-40B4-BE49-F238E27FC236}">
                      <a16:creationId xmlns:a16="http://schemas.microsoft.com/office/drawing/2014/main" id="{3AD819A7-2A4A-4007-AE4D-56FC15D9C55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20" name="Freeform 6314">
                  <a:extLst>
                    <a:ext uri="{FF2B5EF4-FFF2-40B4-BE49-F238E27FC236}">
                      <a16:creationId xmlns:a16="http://schemas.microsoft.com/office/drawing/2014/main" id="{6A204E5A-D8A8-4F66-A909-21FC47D36FE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21" name="Freeform 6315">
                  <a:extLst>
                    <a:ext uri="{FF2B5EF4-FFF2-40B4-BE49-F238E27FC236}">
                      <a16:creationId xmlns:a16="http://schemas.microsoft.com/office/drawing/2014/main" id="{DB397F42-F2D2-4EED-BBE9-B7A2B0FC204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22" name="Freeform 6316">
                  <a:extLst>
                    <a:ext uri="{FF2B5EF4-FFF2-40B4-BE49-F238E27FC236}">
                      <a16:creationId xmlns:a16="http://schemas.microsoft.com/office/drawing/2014/main" id="{2D268E55-CEBF-41CF-87B5-AB15B5D064AE}"/>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23" name="Freeform 6317">
                  <a:extLst>
                    <a:ext uri="{FF2B5EF4-FFF2-40B4-BE49-F238E27FC236}">
                      <a16:creationId xmlns:a16="http://schemas.microsoft.com/office/drawing/2014/main" id="{C144486F-9559-4D2D-B96F-1B26D2B7FD86}"/>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24" name="Freeform 6318">
                  <a:extLst>
                    <a:ext uri="{FF2B5EF4-FFF2-40B4-BE49-F238E27FC236}">
                      <a16:creationId xmlns:a16="http://schemas.microsoft.com/office/drawing/2014/main" id="{916811AE-E1C5-4BCA-A311-61E685C8974C}"/>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25" name="Freeform 6319">
                  <a:extLst>
                    <a:ext uri="{FF2B5EF4-FFF2-40B4-BE49-F238E27FC236}">
                      <a16:creationId xmlns:a16="http://schemas.microsoft.com/office/drawing/2014/main" id="{09138EB2-0ED8-4D82-9A49-0C069963D4A6}"/>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26" name="Freeform 6320">
                  <a:extLst>
                    <a:ext uri="{FF2B5EF4-FFF2-40B4-BE49-F238E27FC236}">
                      <a16:creationId xmlns:a16="http://schemas.microsoft.com/office/drawing/2014/main" id="{30C17120-186D-4E21-8747-D1064F1B419B}"/>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27" name="Freeform 6321">
                  <a:extLst>
                    <a:ext uri="{FF2B5EF4-FFF2-40B4-BE49-F238E27FC236}">
                      <a16:creationId xmlns:a16="http://schemas.microsoft.com/office/drawing/2014/main" id="{3A8F1F24-2A53-42B0-9321-BE76D86BFCD5}"/>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28" name="Freeform 6322">
                  <a:extLst>
                    <a:ext uri="{FF2B5EF4-FFF2-40B4-BE49-F238E27FC236}">
                      <a16:creationId xmlns:a16="http://schemas.microsoft.com/office/drawing/2014/main" id="{DF902663-68DC-447A-932B-5D7B2B5825EB}"/>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29" name="Freeform 6323">
                  <a:extLst>
                    <a:ext uri="{FF2B5EF4-FFF2-40B4-BE49-F238E27FC236}">
                      <a16:creationId xmlns:a16="http://schemas.microsoft.com/office/drawing/2014/main" id="{59CF0B88-B836-4E0F-B5C5-F8162925EB3B}"/>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30" name="Freeform 6324">
                  <a:extLst>
                    <a:ext uri="{FF2B5EF4-FFF2-40B4-BE49-F238E27FC236}">
                      <a16:creationId xmlns:a16="http://schemas.microsoft.com/office/drawing/2014/main" id="{2C9D3697-B298-4DAD-91F8-ABDC82199109}"/>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31" name="Freeform 6325">
                  <a:extLst>
                    <a:ext uri="{FF2B5EF4-FFF2-40B4-BE49-F238E27FC236}">
                      <a16:creationId xmlns:a16="http://schemas.microsoft.com/office/drawing/2014/main" id="{367E10AE-55A5-41DA-BE3A-9DE675EC5C29}"/>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32" name="Freeform 6326">
                  <a:extLst>
                    <a:ext uri="{FF2B5EF4-FFF2-40B4-BE49-F238E27FC236}">
                      <a16:creationId xmlns:a16="http://schemas.microsoft.com/office/drawing/2014/main" id="{9C418881-6F2C-4DE6-AE59-C178562672E1}"/>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33" name="Freeform 6327">
                  <a:extLst>
                    <a:ext uri="{FF2B5EF4-FFF2-40B4-BE49-F238E27FC236}">
                      <a16:creationId xmlns:a16="http://schemas.microsoft.com/office/drawing/2014/main" id="{86A0CFDD-2BA1-4FE9-A662-15EF37409791}"/>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34" name="Freeform 6328">
                  <a:extLst>
                    <a:ext uri="{FF2B5EF4-FFF2-40B4-BE49-F238E27FC236}">
                      <a16:creationId xmlns:a16="http://schemas.microsoft.com/office/drawing/2014/main" id="{B8E4A0BE-A4D8-4DBF-89D0-292232CDC910}"/>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35" name="Freeform 6329">
                  <a:extLst>
                    <a:ext uri="{FF2B5EF4-FFF2-40B4-BE49-F238E27FC236}">
                      <a16:creationId xmlns:a16="http://schemas.microsoft.com/office/drawing/2014/main" id="{2AD16763-1F38-453D-976C-75D5CFAD24AE}"/>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36" name="Freeform 6330">
                  <a:extLst>
                    <a:ext uri="{FF2B5EF4-FFF2-40B4-BE49-F238E27FC236}">
                      <a16:creationId xmlns:a16="http://schemas.microsoft.com/office/drawing/2014/main" id="{DA9F5192-ACD7-4045-B20C-F4CED0FBC798}"/>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37" name="Freeform 6331">
                  <a:extLst>
                    <a:ext uri="{FF2B5EF4-FFF2-40B4-BE49-F238E27FC236}">
                      <a16:creationId xmlns:a16="http://schemas.microsoft.com/office/drawing/2014/main" id="{F5225C38-BE8B-407D-A18F-DE0E9D891F13}"/>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38" name="Freeform 6332">
                  <a:extLst>
                    <a:ext uri="{FF2B5EF4-FFF2-40B4-BE49-F238E27FC236}">
                      <a16:creationId xmlns:a16="http://schemas.microsoft.com/office/drawing/2014/main" id="{5A1B0912-637F-4357-B408-F4E9E48EF614}"/>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39" name="Freeform 6333">
                  <a:extLst>
                    <a:ext uri="{FF2B5EF4-FFF2-40B4-BE49-F238E27FC236}">
                      <a16:creationId xmlns:a16="http://schemas.microsoft.com/office/drawing/2014/main" id="{E4048855-27A2-4EA4-A175-6AB29C02D95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40" name="Freeform 6334">
                  <a:extLst>
                    <a:ext uri="{FF2B5EF4-FFF2-40B4-BE49-F238E27FC236}">
                      <a16:creationId xmlns:a16="http://schemas.microsoft.com/office/drawing/2014/main" id="{35A024A2-BBF8-44B8-9E0B-969F6E1854A0}"/>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41" name="Freeform 6335">
                  <a:extLst>
                    <a:ext uri="{FF2B5EF4-FFF2-40B4-BE49-F238E27FC236}">
                      <a16:creationId xmlns:a16="http://schemas.microsoft.com/office/drawing/2014/main" id="{DE544CC8-3EC1-4532-B381-2D3BF3F3B2EF}"/>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42" name="Freeform 6336">
                  <a:extLst>
                    <a:ext uri="{FF2B5EF4-FFF2-40B4-BE49-F238E27FC236}">
                      <a16:creationId xmlns:a16="http://schemas.microsoft.com/office/drawing/2014/main" id="{1CC3BCA0-99BE-4007-8802-6EDEF91EB142}"/>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43" name="Freeform 6337">
                  <a:extLst>
                    <a:ext uri="{FF2B5EF4-FFF2-40B4-BE49-F238E27FC236}">
                      <a16:creationId xmlns:a16="http://schemas.microsoft.com/office/drawing/2014/main" id="{E9C28031-4C72-4422-B541-03B64F6B3404}"/>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44" name="Freeform 6338">
                  <a:extLst>
                    <a:ext uri="{FF2B5EF4-FFF2-40B4-BE49-F238E27FC236}">
                      <a16:creationId xmlns:a16="http://schemas.microsoft.com/office/drawing/2014/main" id="{C1AA6874-C095-418C-9B35-F0B16A7588FA}"/>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45" name="Freeform 6339">
                  <a:extLst>
                    <a:ext uri="{FF2B5EF4-FFF2-40B4-BE49-F238E27FC236}">
                      <a16:creationId xmlns:a16="http://schemas.microsoft.com/office/drawing/2014/main" id="{977912C0-942A-441D-9890-FE72A8EDA3CC}"/>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46" name="Freeform 6340">
                  <a:extLst>
                    <a:ext uri="{FF2B5EF4-FFF2-40B4-BE49-F238E27FC236}">
                      <a16:creationId xmlns:a16="http://schemas.microsoft.com/office/drawing/2014/main" id="{6EE5904C-2F22-479A-855B-A02737D3034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47" name="Freeform 6341">
                  <a:extLst>
                    <a:ext uri="{FF2B5EF4-FFF2-40B4-BE49-F238E27FC236}">
                      <a16:creationId xmlns:a16="http://schemas.microsoft.com/office/drawing/2014/main" id="{35CEABD5-C49A-4EF3-935A-21E27F3AD916}"/>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48" name="Freeform 6342">
                  <a:extLst>
                    <a:ext uri="{FF2B5EF4-FFF2-40B4-BE49-F238E27FC236}">
                      <a16:creationId xmlns:a16="http://schemas.microsoft.com/office/drawing/2014/main" id="{56AF9703-FB27-4922-8E00-2496EB8EA968}"/>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49" name="Freeform 6343">
                  <a:extLst>
                    <a:ext uri="{FF2B5EF4-FFF2-40B4-BE49-F238E27FC236}">
                      <a16:creationId xmlns:a16="http://schemas.microsoft.com/office/drawing/2014/main" id="{4CC9FD7E-3588-49EE-A552-AE5D9D1D0EC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50" name="Freeform 6344">
                  <a:extLst>
                    <a:ext uri="{FF2B5EF4-FFF2-40B4-BE49-F238E27FC236}">
                      <a16:creationId xmlns:a16="http://schemas.microsoft.com/office/drawing/2014/main" id="{F05A7EB0-F9EB-402C-AB29-C30BB873ADF6}"/>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51" name="Freeform 6345">
                  <a:extLst>
                    <a:ext uri="{FF2B5EF4-FFF2-40B4-BE49-F238E27FC236}">
                      <a16:creationId xmlns:a16="http://schemas.microsoft.com/office/drawing/2014/main" id="{7CE19617-B36C-467A-AFAE-DEE92FE5D37F}"/>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52" name="Freeform 6346">
                  <a:extLst>
                    <a:ext uri="{FF2B5EF4-FFF2-40B4-BE49-F238E27FC236}">
                      <a16:creationId xmlns:a16="http://schemas.microsoft.com/office/drawing/2014/main" id="{4E7801EC-824B-4264-8A1C-A2E9B1AD1604}"/>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53" name="Freeform 6347">
                  <a:extLst>
                    <a:ext uri="{FF2B5EF4-FFF2-40B4-BE49-F238E27FC236}">
                      <a16:creationId xmlns:a16="http://schemas.microsoft.com/office/drawing/2014/main" id="{65ABD0F1-4D91-4D0C-A4F5-CC85623C7324}"/>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54" name="Freeform 6348">
                  <a:extLst>
                    <a:ext uri="{FF2B5EF4-FFF2-40B4-BE49-F238E27FC236}">
                      <a16:creationId xmlns:a16="http://schemas.microsoft.com/office/drawing/2014/main" id="{4E4770E7-944E-4AB1-ABEE-9662F22707B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55" name="Freeform 6349">
                  <a:extLst>
                    <a:ext uri="{FF2B5EF4-FFF2-40B4-BE49-F238E27FC236}">
                      <a16:creationId xmlns:a16="http://schemas.microsoft.com/office/drawing/2014/main" id="{7A0FEB71-564A-410F-BAE2-209DBD89C4B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56" name="Freeform 6350">
                  <a:extLst>
                    <a:ext uri="{FF2B5EF4-FFF2-40B4-BE49-F238E27FC236}">
                      <a16:creationId xmlns:a16="http://schemas.microsoft.com/office/drawing/2014/main" id="{3AFA565A-695F-4C76-9ECF-A67A48064CA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57" name="Freeform 6351">
                  <a:extLst>
                    <a:ext uri="{FF2B5EF4-FFF2-40B4-BE49-F238E27FC236}">
                      <a16:creationId xmlns:a16="http://schemas.microsoft.com/office/drawing/2014/main" id="{F3CADB18-9737-45CB-AE19-4B904A66E5CF}"/>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58" name="Freeform 6352">
                  <a:extLst>
                    <a:ext uri="{FF2B5EF4-FFF2-40B4-BE49-F238E27FC236}">
                      <a16:creationId xmlns:a16="http://schemas.microsoft.com/office/drawing/2014/main" id="{F2495610-BFDB-422A-AC86-A56AD6D5715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59" name="Freeform 6353">
                  <a:extLst>
                    <a:ext uri="{FF2B5EF4-FFF2-40B4-BE49-F238E27FC236}">
                      <a16:creationId xmlns:a16="http://schemas.microsoft.com/office/drawing/2014/main" id="{23ABD662-A7DC-479A-B79B-49E0856C56A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60" name="Freeform 6354">
                  <a:extLst>
                    <a:ext uri="{FF2B5EF4-FFF2-40B4-BE49-F238E27FC236}">
                      <a16:creationId xmlns:a16="http://schemas.microsoft.com/office/drawing/2014/main" id="{1D2F0B24-27BE-4AC7-B009-FC08A036C8D1}"/>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61" name="Freeform 6355">
                  <a:extLst>
                    <a:ext uri="{FF2B5EF4-FFF2-40B4-BE49-F238E27FC236}">
                      <a16:creationId xmlns:a16="http://schemas.microsoft.com/office/drawing/2014/main" id="{C2E75B8F-C0BC-4960-90A8-CAE66CDCB36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62" name="Freeform 6356">
                  <a:extLst>
                    <a:ext uri="{FF2B5EF4-FFF2-40B4-BE49-F238E27FC236}">
                      <a16:creationId xmlns:a16="http://schemas.microsoft.com/office/drawing/2014/main" id="{92252005-0528-428B-9F46-31CEC073EA14}"/>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63" name="Freeform 6357">
                  <a:extLst>
                    <a:ext uri="{FF2B5EF4-FFF2-40B4-BE49-F238E27FC236}">
                      <a16:creationId xmlns:a16="http://schemas.microsoft.com/office/drawing/2014/main" id="{4D913BFB-0DC2-40B7-807F-103BAB2E6137}"/>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64" name="Freeform 6358">
                  <a:extLst>
                    <a:ext uri="{FF2B5EF4-FFF2-40B4-BE49-F238E27FC236}">
                      <a16:creationId xmlns:a16="http://schemas.microsoft.com/office/drawing/2014/main" id="{246B8255-32AE-4A03-9F75-68E81F90707A}"/>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65" name="Freeform 6359">
                  <a:extLst>
                    <a:ext uri="{FF2B5EF4-FFF2-40B4-BE49-F238E27FC236}">
                      <a16:creationId xmlns:a16="http://schemas.microsoft.com/office/drawing/2014/main" id="{C81B297D-7288-4173-9674-F09BE824CF8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66" name="Freeform 6360">
                  <a:extLst>
                    <a:ext uri="{FF2B5EF4-FFF2-40B4-BE49-F238E27FC236}">
                      <a16:creationId xmlns:a16="http://schemas.microsoft.com/office/drawing/2014/main" id="{C25C9A5D-BD4A-40E9-8154-0039E75FF79C}"/>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67" name="Freeform 6361">
                  <a:extLst>
                    <a:ext uri="{FF2B5EF4-FFF2-40B4-BE49-F238E27FC236}">
                      <a16:creationId xmlns:a16="http://schemas.microsoft.com/office/drawing/2014/main" id="{81D019A4-18AB-4D7C-925B-5D4C7CFB7790}"/>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68" name="Freeform 6362">
                  <a:extLst>
                    <a:ext uri="{FF2B5EF4-FFF2-40B4-BE49-F238E27FC236}">
                      <a16:creationId xmlns:a16="http://schemas.microsoft.com/office/drawing/2014/main" id="{D74DBD7C-02F4-4BBB-88AA-F91101CC2656}"/>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69" name="Freeform 6363">
                  <a:extLst>
                    <a:ext uri="{FF2B5EF4-FFF2-40B4-BE49-F238E27FC236}">
                      <a16:creationId xmlns:a16="http://schemas.microsoft.com/office/drawing/2014/main" id="{7B80D5CA-EBE2-4971-A003-F6A288118321}"/>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70" name="Freeform 6364">
                  <a:extLst>
                    <a:ext uri="{FF2B5EF4-FFF2-40B4-BE49-F238E27FC236}">
                      <a16:creationId xmlns:a16="http://schemas.microsoft.com/office/drawing/2014/main" id="{DC35D76D-E19F-4127-8F6C-42A3D4DC876F}"/>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71" name="Freeform 6365">
                  <a:extLst>
                    <a:ext uri="{FF2B5EF4-FFF2-40B4-BE49-F238E27FC236}">
                      <a16:creationId xmlns:a16="http://schemas.microsoft.com/office/drawing/2014/main" id="{48E1E34A-E5A8-42DF-A9CA-45A9D7C68A0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72" name="Freeform 6366">
                  <a:extLst>
                    <a:ext uri="{FF2B5EF4-FFF2-40B4-BE49-F238E27FC236}">
                      <a16:creationId xmlns:a16="http://schemas.microsoft.com/office/drawing/2014/main" id="{37235159-02B6-4796-8C88-87945C0FFE0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73" name="Freeform 6367">
                  <a:extLst>
                    <a:ext uri="{FF2B5EF4-FFF2-40B4-BE49-F238E27FC236}">
                      <a16:creationId xmlns:a16="http://schemas.microsoft.com/office/drawing/2014/main" id="{A3E4D467-55B2-4C21-964B-CEB2C70E4B8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74" name="Freeform 6368">
                  <a:extLst>
                    <a:ext uri="{FF2B5EF4-FFF2-40B4-BE49-F238E27FC236}">
                      <a16:creationId xmlns:a16="http://schemas.microsoft.com/office/drawing/2014/main" id="{57241BA2-1394-4332-AC9A-2929C287395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75" name="Freeform 6369">
                  <a:extLst>
                    <a:ext uri="{FF2B5EF4-FFF2-40B4-BE49-F238E27FC236}">
                      <a16:creationId xmlns:a16="http://schemas.microsoft.com/office/drawing/2014/main" id="{B0BE58D6-EB87-4962-9B3F-E547453482C2}"/>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76" name="Freeform 6370">
                  <a:extLst>
                    <a:ext uri="{FF2B5EF4-FFF2-40B4-BE49-F238E27FC236}">
                      <a16:creationId xmlns:a16="http://schemas.microsoft.com/office/drawing/2014/main" id="{0BDDA19C-8E70-461A-B6F2-762BB1C25589}"/>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77" name="Freeform 6371">
                  <a:extLst>
                    <a:ext uri="{FF2B5EF4-FFF2-40B4-BE49-F238E27FC236}">
                      <a16:creationId xmlns:a16="http://schemas.microsoft.com/office/drawing/2014/main" id="{FA95E31A-1433-48FA-BC98-936B92FA56F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78" name="Freeform 6372">
                  <a:extLst>
                    <a:ext uri="{FF2B5EF4-FFF2-40B4-BE49-F238E27FC236}">
                      <a16:creationId xmlns:a16="http://schemas.microsoft.com/office/drawing/2014/main" id="{7F8B0F7B-F7E7-4821-B3AF-B8BC15FCCD8A}"/>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79" name="Freeform 6373">
                  <a:extLst>
                    <a:ext uri="{FF2B5EF4-FFF2-40B4-BE49-F238E27FC236}">
                      <a16:creationId xmlns:a16="http://schemas.microsoft.com/office/drawing/2014/main" id="{5CAA267B-BCB5-4659-8884-3B6C94344901}"/>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80" name="Freeform 6374">
                  <a:extLst>
                    <a:ext uri="{FF2B5EF4-FFF2-40B4-BE49-F238E27FC236}">
                      <a16:creationId xmlns:a16="http://schemas.microsoft.com/office/drawing/2014/main" id="{9BB8864D-5C00-4DBF-A1A6-D41767BBD00B}"/>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81" name="Freeform 6375">
                  <a:extLst>
                    <a:ext uri="{FF2B5EF4-FFF2-40B4-BE49-F238E27FC236}">
                      <a16:creationId xmlns:a16="http://schemas.microsoft.com/office/drawing/2014/main" id="{03C00DDB-9B9B-4BB8-8F86-C5E66C68223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82" name="Freeform 6376">
                  <a:extLst>
                    <a:ext uri="{FF2B5EF4-FFF2-40B4-BE49-F238E27FC236}">
                      <a16:creationId xmlns:a16="http://schemas.microsoft.com/office/drawing/2014/main" id="{3AF355EE-B065-4F75-B174-36B70F8D3705}"/>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83" name="Freeform 6377">
                  <a:extLst>
                    <a:ext uri="{FF2B5EF4-FFF2-40B4-BE49-F238E27FC236}">
                      <a16:creationId xmlns:a16="http://schemas.microsoft.com/office/drawing/2014/main" id="{3F84F806-D72B-4E73-886E-B0B264A75253}"/>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84" name="Freeform 6378">
                  <a:extLst>
                    <a:ext uri="{FF2B5EF4-FFF2-40B4-BE49-F238E27FC236}">
                      <a16:creationId xmlns:a16="http://schemas.microsoft.com/office/drawing/2014/main" id="{498169A6-B3CD-4BD0-AFEC-33EBC660DE9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85" name="Freeform 6379">
                  <a:extLst>
                    <a:ext uri="{FF2B5EF4-FFF2-40B4-BE49-F238E27FC236}">
                      <a16:creationId xmlns:a16="http://schemas.microsoft.com/office/drawing/2014/main" id="{8602EC43-DC47-4F28-8047-F6F1033CDF73}"/>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86" name="Freeform 6380">
                  <a:extLst>
                    <a:ext uri="{FF2B5EF4-FFF2-40B4-BE49-F238E27FC236}">
                      <a16:creationId xmlns:a16="http://schemas.microsoft.com/office/drawing/2014/main" id="{33D44CBC-7F95-45BD-B18F-8B102423881A}"/>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87" name="Freeform 6381">
                  <a:extLst>
                    <a:ext uri="{FF2B5EF4-FFF2-40B4-BE49-F238E27FC236}">
                      <a16:creationId xmlns:a16="http://schemas.microsoft.com/office/drawing/2014/main" id="{F0AC08F5-DF73-4344-AD6C-948694B5525A}"/>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88" name="Freeform 6382">
                  <a:extLst>
                    <a:ext uri="{FF2B5EF4-FFF2-40B4-BE49-F238E27FC236}">
                      <a16:creationId xmlns:a16="http://schemas.microsoft.com/office/drawing/2014/main" id="{38A6FF35-5004-4E0A-A7B4-8EB5DE5E9665}"/>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89" name="Freeform 6383">
                  <a:extLst>
                    <a:ext uri="{FF2B5EF4-FFF2-40B4-BE49-F238E27FC236}">
                      <a16:creationId xmlns:a16="http://schemas.microsoft.com/office/drawing/2014/main" id="{62DBCDF0-3B61-4B6E-A328-147672A9BC68}"/>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90" name="Freeform 6384">
                  <a:extLst>
                    <a:ext uri="{FF2B5EF4-FFF2-40B4-BE49-F238E27FC236}">
                      <a16:creationId xmlns:a16="http://schemas.microsoft.com/office/drawing/2014/main" id="{32E5F30F-EAF1-4CC1-9CDC-62FF961E832B}"/>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91" name="Freeform 6385">
                  <a:extLst>
                    <a:ext uri="{FF2B5EF4-FFF2-40B4-BE49-F238E27FC236}">
                      <a16:creationId xmlns:a16="http://schemas.microsoft.com/office/drawing/2014/main" id="{B38F6E2C-67F1-49CB-A48C-FC94A1F073EF}"/>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92" name="Freeform 6386">
                  <a:extLst>
                    <a:ext uri="{FF2B5EF4-FFF2-40B4-BE49-F238E27FC236}">
                      <a16:creationId xmlns:a16="http://schemas.microsoft.com/office/drawing/2014/main" id="{CE1629D7-7B42-4B07-A502-81F030396A00}"/>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93" name="Freeform 6387">
                  <a:extLst>
                    <a:ext uri="{FF2B5EF4-FFF2-40B4-BE49-F238E27FC236}">
                      <a16:creationId xmlns:a16="http://schemas.microsoft.com/office/drawing/2014/main" id="{BD04D10F-098D-4681-B54B-2E40CF6FA09F}"/>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94" name="Freeform 6388">
                  <a:extLst>
                    <a:ext uri="{FF2B5EF4-FFF2-40B4-BE49-F238E27FC236}">
                      <a16:creationId xmlns:a16="http://schemas.microsoft.com/office/drawing/2014/main" id="{CAAF27E3-6A85-4205-84D7-28650F65087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95" name="Freeform 6389">
                  <a:extLst>
                    <a:ext uri="{FF2B5EF4-FFF2-40B4-BE49-F238E27FC236}">
                      <a16:creationId xmlns:a16="http://schemas.microsoft.com/office/drawing/2014/main" id="{DD12E76A-747A-4945-B3A8-CEDA1374CE8C}"/>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96" name="Freeform 6390">
                  <a:extLst>
                    <a:ext uri="{FF2B5EF4-FFF2-40B4-BE49-F238E27FC236}">
                      <a16:creationId xmlns:a16="http://schemas.microsoft.com/office/drawing/2014/main" id="{7C4DDA1F-B7B6-4FFC-96F8-664A3BF72006}"/>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97" name="Freeform 6391">
                  <a:extLst>
                    <a:ext uri="{FF2B5EF4-FFF2-40B4-BE49-F238E27FC236}">
                      <a16:creationId xmlns:a16="http://schemas.microsoft.com/office/drawing/2014/main" id="{33AE39B6-3FBA-48EC-A4A7-566F537E386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498" name="Freeform 6392">
                  <a:extLst>
                    <a:ext uri="{FF2B5EF4-FFF2-40B4-BE49-F238E27FC236}">
                      <a16:creationId xmlns:a16="http://schemas.microsoft.com/office/drawing/2014/main" id="{CDA3D101-E0B7-4350-B66C-E85E13062072}"/>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499" name="Freeform 6393">
                  <a:extLst>
                    <a:ext uri="{FF2B5EF4-FFF2-40B4-BE49-F238E27FC236}">
                      <a16:creationId xmlns:a16="http://schemas.microsoft.com/office/drawing/2014/main" id="{55A333A7-8AF4-4EA5-B34F-F56A11B127F6}"/>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00" name="Freeform 6394">
                  <a:extLst>
                    <a:ext uri="{FF2B5EF4-FFF2-40B4-BE49-F238E27FC236}">
                      <a16:creationId xmlns:a16="http://schemas.microsoft.com/office/drawing/2014/main" id="{C2716207-941A-4396-8681-CBF541C529A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01" name="Freeform 6395">
                  <a:extLst>
                    <a:ext uri="{FF2B5EF4-FFF2-40B4-BE49-F238E27FC236}">
                      <a16:creationId xmlns:a16="http://schemas.microsoft.com/office/drawing/2014/main" id="{C46096EC-E8D2-4CD8-8D49-6EC64B42126F}"/>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02" name="Freeform 6396">
                  <a:extLst>
                    <a:ext uri="{FF2B5EF4-FFF2-40B4-BE49-F238E27FC236}">
                      <a16:creationId xmlns:a16="http://schemas.microsoft.com/office/drawing/2014/main" id="{AFDF98AE-E716-4E6B-AFF8-E1B5513942E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03" name="Freeform 6397">
                  <a:extLst>
                    <a:ext uri="{FF2B5EF4-FFF2-40B4-BE49-F238E27FC236}">
                      <a16:creationId xmlns:a16="http://schemas.microsoft.com/office/drawing/2014/main" id="{22720D6F-7CD0-4ED6-9F18-5BE257541DCB}"/>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04" name="Freeform 6398">
                  <a:extLst>
                    <a:ext uri="{FF2B5EF4-FFF2-40B4-BE49-F238E27FC236}">
                      <a16:creationId xmlns:a16="http://schemas.microsoft.com/office/drawing/2014/main" id="{37256C89-8BFA-4EFE-B541-6E90911E6934}"/>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05" name="Freeform 6399">
                  <a:extLst>
                    <a:ext uri="{FF2B5EF4-FFF2-40B4-BE49-F238E27FC236}">
                      <a16:creationId xmlns:a16="http://schemas.microsoft.com/office/drawing/2014/main" id="{D064D267-B0DA-46F2-9967-C4AEEB8DC7E9}"/>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06" name="Freeform 6400">
                  <a:extLst>
                    <a:ext uri="{FF2B5EF4-FFF2-40B4-BE49-F238E27FC236}">
                      <a16:creationId xmlns:a16="http://schemas.microsoft.com/office/drawing/2014/main" id="{A53A9D01-F1CB-45CB-866A-C3B6B4584F69}"/>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07" name="Freeform 6401">
                  <a:extLst>
                    <a:ext uri="{FF2B5EF4-FFF2-40B4-BE49-F238E27FC236}">
                      <a16:creationId xmlns:a16="http://schemas.microsoft.com/office/drawing/2014/main" id="{80E5F3D8-EBF4-4688-82C2-0D6193B846F7}"/>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08" name="Freeform 6402">
                  <a:extLst>
                    <a:ext uri="{FF2B5EF4-FFF2-40B4-BE49-F238E27FC236}">
                      <a16:creationId xmlns:a16="http://schemas.microsoft.com/office/drawing/2014/main" id="{DF6298CA-10E9-4FDC-8ECF-425B78A6DEB4}"/>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09" name="Freeform 6403">
                  <a:extLst>
                    <a:ext uri="{FF2B5EF4-FFF2-40B4-BE49-F238E27FC236}">
                      <a16:creationId xmlns:a16="http://schemas.microsoft.com/office/drawing/2014/main" id="{C2C72FB2-EB55-4A1D-9835-41EBF9371448}"/>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10" name="Freeform 6404">
                  <a:extLst>
                    <a:ext uri="{FF2B5EF4-FFF2-40B4-BE49-F238E27FC236}">
                      <a16:creationId xmlns:a16="http://schemas.microsoft.com/office/drawing/2014/main" id="{C5C0F6C9-29BB-45B4-8812-9BA95E4AD878}"/>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11" name="Freeform 6405">
                  <a:extLst>
                    <a:ext uri="{FF2B5EF4-FFF2-40B4-BE49-F238E27FC236}">
                      <a16:creationId xmlns:a16="http://schemas.microsoft.com/office/drawing/2014/main" id="{21C19B3F-9980-4DCE-9621-CBF57227CFB6}"/>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12" name="Freeform 6406">
                  <a:extLst>
                    <a:ext uri="{FF2B5EF4-FFF2-40B4-BE49-F238E27FC236}">
                      <a16:creationId xmlns:a16="http://schemas.microsoft.com/office/drawing/2014/main" id="{CAE408AA-FC98-4CAF-BE9C-61D53CB585ED}"/>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13" name="Freeform 6407">
                  <a:extLst>
                    <a:ext uri="{FF2B5EF4-FFF2-40B4-BE49-F238E27FC236}">
                      <a16:creationId xmlns:a16="http://schemas.microsoft.com/office/drawing/2014/main" id="{623A400F-2908-4974-9D3F-73B8ACC298D2}"/>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14" name="Freeform 6408">
                  <a:extLst>
                    <a:ext uri="{FF2B5EF4-FFF2-40B4-BE49-F238E27FC236}">
                      <a16:creationId xmlns:a16="http://schemas.microsoft.com/office/drawing/2014/main" id="{E116769D-6BFB-4E35-8915-290A198B2DA4}"/>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15" name="Freeform 6409">
                  <a:extLst>
                    <a:ext uri="{FF2B5EF4-FFF2-40B4-BE49-F238E27FC236}">
                      <a16:creationId xmlns:a16="http://schemas.microsoft.com/office/drawing/2014/main" id="{882FB1BB-55BA-4DEE-9465-BA9127F01BF8}"/>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16" name="Freeform 6410">
                  <a:extLst>
                    <a:ext uri="{FF2B5EF4-FFF2-40B4-BE49-F238E27FC236}">
                      <a16:creationId xmlns:a16="http://schemas.microsoft.com/office/drawing/2014/main" id="{D6B7A216-CD35-4B59-BD72-3EAD1837E358}"/>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17" name="Freeform 6411">
                  <a:extLst>
                    <a:ext uri="{FF2B5EF4-FFF2-40B4-BE49-F238E27FC236}">
                      <a16:creationId xmlns:a16="http://schemas.microsoft.com/office/drawing/2014/main" id="{108F576D-9B9E-4E64-9452-218B58F56F5E}"/>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18" name="Freeform 6412">
                  <a:extLst>
                    <a:ext uri="{FF2B5EF4-FFF2-40B4-BE49-F238E27FC236}">
                      <a16:creationId xmlns:a16="http://schemas.microsoft.com/office/drawing/2014/main" id="{BEA01017-CC76-4DC1-A36D-6AF8080F4EC7}"/>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19" name="Freeform 6413">
                  <a:extLst>
                    <a:ext uri="{FF2B5EF4-FFF2-40B4-BE49-F238E27FC236}">
                      <a16:creationId xmlns:a16="http://schemas.microsoft.com/office/drawing/2014/main" id="{EC12371A-9B6F-4317-A9AB-D647106B5373}"/>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20" name="Freeform 6414">
                  <a:extLst>
                    <a:ext uri="{FF2B5EF4-FFF2-40B4-BE49-F238E27FC236}">
                      <a16:creationId xmlns:a16="http://schemas.microsoft.com/office/drawing/2014/main" id="{E16842F4-4338-46C9-ABBA-24D39615668B}"/>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21" name="Freeform 6415">
                  <a:extLst>
                    <a:ext uri="{FF2B5EF4-FFF2-40B4-BE49-F238E27FC236}">
                      <a16:creationId xmlns:a16="http://schemas.microsoft.com/office/drawing/2014/main" id="{05550A10-A7DC-4519-98E2-EFFE15BD2F8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22" name="Freeform 6416">
                  <a:extLst>
                    <a:ext uri="{FF2B5EF4-FFF2-40B4-BE49-F238E27FC236}">
                      <a16:creationId xmlns:a16="http://schemas.microsoft.com/office/drawing/2014/main" id="{53F9A272-3F74-4A7C-917B-568C634FB6B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23" name="Freeform 6417">
                  <a:extLst>
                    <a:ext uri="{FF2B5EF4-FFF2-40B4-BE49-F238E27FC236}">
                      <a16:creationId xmlns:a16="http://schemas.microsoft.com/office/drawing/2014/main" id="{7C4A47D5-4BA1-4AC2-96DB-D68871F698B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24" name="Freeform 6418">
                  <a:extLst>
                    <a:ext uri="{FF2B5EF4-FFF2-40B4-BE49-F238E27FC236}">
                      <a16:creationId xmlns:a16="http://schemas.microsoft.com/office/drawing/2014/main" id="{8E489820-F5E4-4FB7-BD8F-BA9B649ECDBF}"/>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25" name="Freeform 6419">
                  <a:extLst>
                    <a:ext uri="{FF2B5EF4-FFF2-40B4-BE49-F238E27FC236}">
                      <a16:creationId xmlns:a16="http://schemas.microsoft.com/office/drawing/2014/main" id="{D500DA6E-369D-4591-A6C4-86B62914C277}"/>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26" name="Freeform 6420">
                  <a:extLst>
                    <a:ext uri="{FF2B5EF4-FFF2-40B4-BE49-F238E27FC236}">
                      <a16:creationId xmlns:a16="http://schemas.microsoft.com/office/drawing/2014/main" id="{346BED3F-2C70-4AF5-AA98-8D206D4EDB5D}"/>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27" name="Freeform 6421">
                  <a:extLst>
                    <a:ext uri="{FF2B5EF4-FFF2-40B4-BE49-F238E27FC236}">
                      <a16:creationId xmlns:a16="http://schemas.microsoft.com/office/drawing/2014/main" id="{0C56F998-D1B9-41CA-82BE-7336D1750FBC}"/>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28" name="Freeform 6422">
                  <a:extLst>
                    <a:ext uri="{FF2B5EF4-FFF2-40B4-BE49-F238E27FC236}">
                      <a16:creationId xmlns:a16="http://schemas.microsoft.com/office/drawing/2014/main" id="{9D8F8A0A-6AD2-4898-9945-F39068B0D906}"/>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29" name="Freeform 6423">
                  <a:extLst>
                    <a:ext uri="{FF2B5EF4-FFF2-40B4-BE49-F238E27FC236}">
                      <a16:creationId xmlns:a16="http://schemas.microsoft.com/office/drawing/2014/main" id="{8610B916-2413-4B86-9A8A-D0F99E847A0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30" name="Freeform 6424">
                  <a:extLst>
                    <a:ext uri="{FF2B5EF4-FFF2-40B4-BE49-F238E27FC236}">
                      <a16:creationId xmlns:a16="http://schemas.microsoft.com/office/drawing/2014/main" id="{DFCD1B31-A5DD-4960-A7D9-F607C8F4C7D6}"/>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31" name="Freeform 6425">
                  <a:extLst>
                    <a:ext uri="{FF2B5EF4-FFF2-40B4-BE49-F238E27FC236}">
                      <a16:creationId xmlns:a16="http://schemas.microsoft.com/office/drawing/2014/main" id="{4E31B011-1A70-4AD1-AED6-A5DD50761330}"/>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32" name="Freeform 6426">
                  <a:extLst>
                    <a:ext uri="{FF2B5EF4-FFF2-40B4-BE49-F238E27FC236}">
                      <a16:creationId xmlns:a16="http://schemas.microsoft.com/office/drawing/2014/main" id="{A494EC40-E204-4D19-AB13-653981FF529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33" name="Freeform 6427">
                  <a:extLst>
                    <a:ext uri="{FF2B5EF4-FFF2-40B4-BE49-F238E27FC236}">
                      <a16:creationId xmlns:a16="http://schemas.microsoft.com/office/drawing/2014/main" id="{A08EDC75-5A8B-4B09-A694-20733DCA5D53}"/>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34" name="Freeform 6428">
                  <a:extLst>
                    <a:ext uri="{FF2B5EF4-FFF2-40B4-BE49-F238E27FC236}">
                      <a16:creationId xmlns:a16="http://schemas.microsoft.com/office/drawing/2014/main" id="{327543C5-F241-47F1-9ADB-EBA875D7028B}"/>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35" name="Freeform 6429">
                  <a:extLst>
                    <a:ext uri="{FF2B5EF4-FFF2-40B4-BE49-F238E27FC236}">
                      <a16:creationId xmlns:a16="http://schemas.microsoft.com/office/drawing/2014/main" id="{55629026-0C10-41D4-BB6A-DF11A4A76C3E}"/>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36" name="Freeform 6430">
                  <a:extLst>
                    <a:ext uri="{FF2B5EF4-FFF2-40B4-BE49-F238E27FC236}">
                      <a16:creationId xmlns:a16="http://schemas.microsoft.com/office/drawing/2014/main" id="{0253F64C-6161-4C38-AE66-8D7597C8BCAE}"/>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37" name="Freeform 6431">
                  <a:extLst>
                    <a:ext uri="{FF2B5EF4-FFF2-40B4-BE49-F238E27FC236}">
                      <a16:creationId xmlns:a16="http://schemas.microsoft.com/office/drawing/2014/main" id="{B5805F9C-2BAD-4EF7-ABE2-9757AAE1FB6A}"/>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38" name="Freeform 6432">
                  <a:extLst>
                    <a:ext uri="{FF2B5EF4-FFF2-40B4-BE49-F238E27FC236}">
                      <a16:creationId xmlns:a16="http://schemas.microsoft.com/office/drawing/2014/main" id="{EA254178-672E-4A9D-B3CC-974C69563FA0}"/>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39" name="Freeform 6433">
                  <a:extLst>
                    <a:ext uri="{FF2B5EF4-FFF2-40B4-BE49-F238E27FC236}">
                      <a16:creationId xmlns:a16="http://schemas.microsoft.com/office/drawing/2014/main" id="{936B076D-9A21-439A-BC6E-FF48C33E105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40" name="Freeform 6434">
                  <a:extLst>
                    <a:ext uri="{FF2B5EF4-FFF2-40B4-BE49-F238E27FC236}">
                      <a16:creationId xmlns:a16="http://schemas.microsoft.com/office/drawing/2014/main" id="{36DB5518-3809-4ECF-AA5A-2331837B66BC}"/>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41" name="Freeform 6435">
                  <a:extLst>
                    <a:ext uri="{FF2B5EF4-FFF2-40B4-BE49-F238E27FC236}">
                      <a16:creationId xmlns:a16="http://schemas.microsoft.com/office/drawing/2014/main" id="{DDCEBD04-57B4-46B8-AD82-74F34545C211}"/>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42" name="Freeform 6436">
                  <a:extLst>
                    <a:ext uri="{FF2B5EF4-FFF2-40B4-BE49-F238E27FC236}">
                      <a16:creationId xmlns:a16="http://schemas.microsoft.com/office/drawing/2014/main" id="{DA25ED5C-E35F-41EB-96AA-8A46DBA83EC1}"/>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43" name="Freeform 6437">
                  <a:extLst>
                    <a:ext uri="{FF2B5EF4-FFF2-40B4-BE49-F238E27FC236}">
                      <a16:creationId xmlns:a16="http://schemas.microsoft.com/office/drawing/2014/main" id="{96D67062-E49E-4298-ADF5-A2D1E28D4139}"/>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44" name="Freeform 6438">
                  <a:extLst>
                    <a:ext uri="{FF2B5EF4-FFF2-40B4-BE49-F238E27FC236}">
                      <a16:creationId xmlns:a16="http://schemas.microsoft.com/office/drawing/2014/main" id="{8E7783B0-93B4-4F3B-9F02-E4931971600F}"/>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45" name="Freeform 6439">
                  <a:extLst>
                    <a:ext uri="{FF2B5EF4-FFF2-40B4-BE49-F238E27FC236}">
                      <a16:creationId xmlns:a16="http://schemas.microsoft.com/office/drawing/2014/main" id="{58CC391C-1391-4904-9963-623C3704676D}"/>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46" name="Freeform 6440">
                  <a:extLst>
                    <a:ext uri="{FF2B5EF4-FFF2-40B4-BE49-F238E27FC236}">
                      <a16:creationId xmlns:a16="http://schemas.microsoft.com/office/drawing/2014/main" id="{AC9E0611-B9C7-4505-8294-8173F29161E3}"/>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47" name="Freeform 6441">
                  <a:extLst>
                    <a:ext uri="{FF2B5EF4-FFF2-40B4-BE49-F238E27FC236}">
                      <a16:creationId xmlns:a16="http://schemas.microsoft.com/office/drawing/2014/main" id="{B0E2BC76-1147-45D1-8C86-AEC6AB186CCE}"/>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48" name="Freeform 6442">
                  <a:extLst>
                    <a:ext uri="{FF2B5EF4-FFF2-40B4-BE49-F238E27FC236}">
                      <a16:creationId xmlns:a16="http://schemas.microsoft.com/office/drawing/2014/main" id="{37AEEC8D-9CAF-44A4-8013-5AD3C596F558}"/>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49" name="Freeform 6443">
                  <a:extLst>
                    <a:ext uri="{FF2B5EF4-FFF2-40B4-BE49-F238E27FC236}">
                      <a16:creationId xmlns:a16="http://schemas.microsoft.com/office/drawing/2014/main" id="{A76258F7-5B4E-4D30-A3EC-857F087658AC}"/>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50" name="Freeform 6444">
                  <a:extLst>
                    <a:ext uri="{FF2B5EF4-FFF2-40B4-BE49-F238E27FC236}">
                      <a16:creationId xmlns:a16="http://schemas.microsoft.com/office/drawing/2014/main" id="{C7C255F4-FF01-45FA-8184-248CD349128E}"/>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51" name="Freeform 6445">
                  <a:extLst>
                    <a:ext uri="{FF2B5EF4-FFF2-40B4-BE49-F238E27FC236}">
                      <a16:creationId xmlns:a16="http://schemas.microsoft.com/office/drawing/2014/main" id="{13B21BA0-2A1F-47F0-9481-048A081318F7}"/>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52" name="Freeform 6446">
                  <a:extLst>
                    <a:ext uri="{FF2B5EF4-FFF2-40B4-BE49-F238E27FC236}">
                      <a16:creationId xmlns:a16="http://schemas.microsoft.com/office/drawing/2014/main" id="{0E451602-4832-4A2B-B960-C6B2DDE5BE7B}"/>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53" name="Freeform 6447">
                  <a:extLst>
                    <a:ext uri="{FF2B5EF4-FFF2-40B4-BE49-F238E27FC236}">
                      <a16:creationId xmlns:a16="http://schemas.microsoft.com/office/drawing/2014/main" id="{F8E91A2E-176B-48CE-9981-CABE4B65C486}"/>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54" name="Freeform 6448">
                  <a:extLst>
                    <a:ext uri="{FF2B5EF4-FFF2-40B4-BE49-F238E27FC236}">
                      <a16:creationId xmlns:a16="http://schemas.microsoft.com/office/drawing/2014/main" id="{454E43CD-3E6B-4DFC-A189-1F623A670CA5}"/>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55" name="Freeform 6449">
                  <a:extLst>
                    <a:ext uri="{FF2B5EF4-FFF2-40B4-BE49-F238E27FC236}">
                      <a16:creationId xmlns:a16="http://schemas.microsoft.com/office/drawing/2014/main" id="{C5DE31F7-B435-4FC9-A774-8B7EB9B04446}"/>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56" name="Freeform 6450">
                  <a:extLst>
                    <a:ext uri="{FF2B5EF4-FFF2-40B4-BE49-F238E27FC236}">
                      <a16:creationId xmlns:a16="http://schemas.microsoft.com/office/drawing/2014/main" id="{CD5EBCD5-EF8F-4046-97AC-E503FB15BFD0}"/>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57" name="Freeform 6451">
                  <a:extLst>
                    <a:ext uri="{FF2B5EF4-FFF2-40B4-BE49-F238E27FC236}">
                      <a16:creationId xmlns:a16="http://schemas.microsoft.com/office/drawing/2014/main" id="{2D981B9C-D044-43C2-A082-4694DE201EC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58" name="Freeform 6452">
                  <a:extLst>
                    <a:ext uri="{FF2B5EF4-FFF2-40B4-BE49-F238E27FC236}">
                      <a16:creationId xmlns:a16="http://schemas.microsoft.com/office/drawing/2014/main" id="{A21E3408-B08C-4128-ACEE-221CF66C7A8C}"/>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59" name="Freeform 6453">
                  <a:extLst>
                    <a:ext uri="{FF2B5EF4-FFF2-40B4-BE49-F238E27FC236}">
                      <a16:creationId xmlns:a16="http://schemas.microsoft.com/office/drawing/2014/main" id="{80166FA9-5E9A-4FD7-BA5F-C4F8F32D3FD2}"/>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60" name="Freeform 6454">
                  <a:extLst>
                    <a:ext uri="{FF2B5EF4-FFF2-40B4-BE49-F238E27FC236}">
                      <a16:creationId xmlns:a16="http://schemas.microsoft.com/office/drawing/2014/main" id="{72E6F95B-4AFC-4F30-86D2-788D364CF577}"/>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61" name="Freeform 6455">
                  <a:extLst>
                    <a:ext uri="{FF2B5EF4-FFF2-40B4-BE49-F238E27FC236}">
                      <a16:creationId xmlns:a16="http://schemas.microsoft.com/office/drawing/2014/main" id="{1167C6D8-4429-4368-BD5C-D950346FD922}"/>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62" name="Freeform 6456">
                  <a:extLst>
                    <a:ext uri="{FF2B5EF4-FFF2-40B4-BE49-F238E27FC236}">
                      <a16:creationId xmlns:a16="http://schemas.microsoft.com/office/drawing/2014/main" id="{0AAAB9C5-9074-4E25-988B-FE3CB82ECFF1}"/>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63" name="Freeform 6457">
                  <a:extLst>
                    <a:ext uri="{FF2B5EF4-FFF2-40B4-BE49-F238E27FC236}">
                      <a16:creationId xmlns:a16="http://schemas.microsoft.com/office/drawing/2014/main" id="{D06802F1-E50A-4571-B598-EC29BB193D4D}"/>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64" name="Freeform 6458">
                  <a:extLst>
                    <a:ext uri="{FF2B5EF4-FFF2-40B4-BE49-F238E27FC236}">
                      <a16:creationId xmlns:a16="http://schemas.microsoft.com/office/drawing/2014/main" id="{DD2D2ECE-8D6A-4E8E-9DEB-139A2B6F6AC1}"/>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65" name="Freeform 6459">
                  <a:extLst>
                    <a:ext uri="{FF2B5EF4-FFF2-40B4-BE49-F238E27FC236}">
                      <a16:creationId xmlns:a16="http://schemas.microsoft.com/office/drawing/2014/main" id="{3AC8411F-E975-4691-ABDE-0877960FBF05}"/>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66" name="Freeform 6460">
                  <a:extLst>
                    <a:ext uri="{FF2B5EF4-FFF2-40B4-BE49-F238E27FC236}">
                      <a16:creationId xmlns:a16="http://schemas.microsoft.com/office/drawing/2014/main" id="{94E6B880-ADCF-475A-BED6-6FD16ED52523}"/>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67" name="Freeform 6461">
                  <a:extLst>
                    <a:ext uri="{FF2B5EF4-FFF2-40B4-BE49-F238E27FC236}">
                      <a16:creationId xmlns:a16="http://schemas.microsoft.com/office/drawing/2014/main" id="{9A2BE038-7672-41C0-BE57-E45A5A5D027A}"/>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68" name="Freeform 6462">
                  <a:extLst>
                    <a:ext uri="{FF2B5EF4-FFF2-40B4-BE49-F238E27FC236}">
                      <a16:creationId xmlns:a16="http://schemas.microsoft.com/office/drawing/2014/main" id="{F0428AEE-3EEE-43A9-A303-DFDF52B7F3CE}"/>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69" name="Freeform 6463">
                  <a:extLst>
                    <a:ext uri="{FF2B5EF4-FFF2-40B4-BE49-F238E27FC236}">
                      <a16:creationId xmlns:a16="http://schemas.microsoft.com/office/drawing/2014/main" id="{9292867C-B4DF-4D0B-82A7-68F6BD61D69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70" name="Freeform 6464">
                  <a:extLst>
                    <a:ext uri="{FF2B5EF4-FFF2-40B4-BE49-F238E27FC236}">
                      <a16:creationId xmlns:a16="http://schemas.microsoft.com/office/drawing/2014/main" id="{309789FE-5A09-4B83-8D9C-C62D4EDDF4AA}"/>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71" name="Freeform 6465">
                  <a:extLst>
                    <a:ext uri="{FF2B5EF4-FFF2-40B4-BE49-F238E27FC236}">
                      <a16:creationId xmlns:a16="http://schemas.microsoft.com/office/drawing/2014/main" id="{90CC6BD2-7099-4C27-9A2A-EDB8B94F7799}"/>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72" name="Freeform 6466">
                  <a:extLst>
                    <a:ext uri="{FF2B5EF4-FFF2-40B4-BE49-F238E27FC236}">
                      <a16:creationId xmlns:a16="http://schemas.microsoft.com/office/drawing/2014/main" id="{40C373A9-274D-48B8-8539-6AEA1CBD980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73" name="Freeform 6467">
                  <a:extLst>
                    <a:ext uri="{FF2B5EF4-FFF2-40B4-BE49-F238E27FC236}">
                      <a16:creationId xmlns:a16="http://schemas.microsoft.com/office/drawing/2014/main" id="{BEC649A4-A257-4314-9E1D-C14E43A893C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74" name="Freeform 6468">
                  <a:extLst>
                    <a:ext uri="{FF2B5EF4-FFF2-40B4-BE49-F238E27FC236}">
                      <a16:creationId xmlns:a16="http://schemas.microsoft.com/office/drawing/2014/main" id="{39420283-56BE-4574-8BE4-F4C64F5F3A65}"/>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75" name="Freeform 6469">
                  <a:extLst>
                    <a:ext uri="{FF2B5EF4-FFF2-40B4-BE49-F238E27FC236}">
                      <a16:creationId xmlns:a16="http://schemas.microsoft.com/office/drawing/2014/main" id="{F60291AF-E9BB-4F46-842A-6B37A8172E44}"/>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76" name="Freeform 6470">
                  <a:extLst>
                    <a:ext uri="{FF2B5EF4-FFF2-40B4-BE49-F238E27FC236}">
                      <a16:creationId xmlns:a16="http://schemas.microsoft.com/office/drawing/2014/main" id="{5F5DACB7-7CE1-449E-A12F-BE4D37EF28C6}"/>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77" name="Freeform 6471">
                  <a:extLst>
                    <a:ext uri="{FF2B5EF4-FFF2-40B4-BE49-F238E27FC236}">
                      <a16:creationId xmlns:a16="http://schemas.microsoft.com/office/drawing/2014/main" id="{CF94FF41-6501-46E3-86C1-52ED492D87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78" name="Freeform 6472">
                  <a:extLst>
                    <a:ext uri="{FF2B5EF4-FFF2-40B4-BE49-F238E27FC236}">
                      <a16:creationId xmlns:a16="http://schemas.microsoft.com/office/drawing/2014/main" id="{D6CD3946-69C5-474F-A863-66A208E96FE3}"/>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79" name="Freeform 6473">
                  <a:extLst>
                    <a:ext uri="{FF2B5EF4-FFF2-40B4-BE49-F238E27FC236}">
                      <a16:creationId xmlns:a16="http://schemas.microsoft.com/office/drawing/2014/main" id="{8384ADC5-0812-44F8-97D9-B631282B2133}"/>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80" name="Freeform 6474">
                  <a:extLst>
                    <a:ext uri="{FF2B5EF4-FFF2-40B4-BE49-F238E27FC236}">
                      <a16:creationId xmlns:a16="http://schemas.microsoft.com/office/drawing/2014/main" id="{C2824E26-C968-4FED-8A2C-4F9ED00D48DE}"/>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81" name="Freeform 6475">
                  <a:extLst>
                    <a:ext uri="{FF2B5EF4-FFF2-40B4-BE49-F238E27FC236}">
                      <a16:creationId xmlns:a16="http://schemas.microsoft.com/office/drawing/2014/main" id="{6C503F0E-E965-423A-B321-FA82E1D4E868}"/>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82" name="Freeform 6476">
                  <a:extLst>
                    <a:ext uri="{FF2B5EF4-FFF2-40B4-BE49-F238E27FC236}">
                      <a16:creationId xmlns:a16="http://schemas.microsoft.com/office/drawing/2014/main" id="{06545121-04BA-40BE-AA26-221B061067D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83" name="Freeform 6477">
                  <a:extLst>
                    <a:ext uri="{FF2B5EF4-FFF2-40B4-BE49-F238E27FC236}">
                      <a16:creationId xmlns:a16="http://schemas.microsoft.com/office/drawing/2014/main" id="{C06B35F7-9D21-49CB-929F-D4230C8CA7D0}"/>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84" name="Freeform 6478">
                  <a:extLst>
                    <a:ext uri="{FF2B5EF4-FFF2-40B4-BE49-F238E27FC236}">
                      <a16:creationId xmlns:a16="http://schemas.microsoft.com/office/drawing/2014/main" id="{5D445F0F-22E6-451B-A6FA-6DF53F8B345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85" name="Freeform 6479">
                  <a:extLst>
                    <a:ext uri="{FF2B5EF4-FFF2-40B4-BE49-F238E27FC236}">
                      <a16:creationId xmlns:a16="http://schemas.microsoft.com/office/drawing/2014/main" id="{44260D4B-03F3-4D1F-998A-65421F9B4F9D}"/>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86" name="Freeform 6480">
                  <a:extLst>
                    <a:ext uri="{FF2B5EF4-FFF2-40B4-BE49-F238E27FC236}">
                      <a16:creationId xmlns:a16="http://schemas.microsoft.com/office/drawing/2014/main" id="{6D8BF72E-9736-41B5-A0F5-9C1134893A3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87" name="Freeform 6481">
                  <a:extLst>
                    <a:ext uri="{FF2B5EF4-FFF2-40B4-BE49-F238E27FC236}">
                      <a16:creationId xmlns:a16="http://schemas.microsoft.com/office/drawing/2014/main" id="{A4C5624D-66F9-4701-878E-48B8C6D32A2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88" name="Freeform 6482">
                  <a:extLst>
                    <a:ext uri="{FF2B5EF4-FFF2-40B4-BE49-F238E27FC236}">
                      <a16:creationId xmlns:a16="http://schemas.microsoft.com/office/drawing/2014/main" id="{6BFE76F1-C941-44CA-8D07-9CDD69907B0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89" name="Freeform 6483">
                  <a:extLst>
                    <a:ext uri="{FF2B5EF4-FFF2-40B4-BE49-F238E27FC236}">
                      <a16:creationId xmlns:a16="http://schemas.microsoft.com/office/drawing/2014/main" id="{D1446F0D-1464-48E1-8C06-EFCECBF806B8}"/>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90" name="Freeform 6484">
                  <a:extLst>
                    <a:ext uri="{FF2B5EF4-FFF2-40B4-BE49-F238E27FC236}">
                      <a16:creationId xmlns:a16="http://schemas.microsoft.com/office/drawing/2014/main" id="{39556FE9-16C6-4063-85F5-D975656ACC6D}"/>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91" name="Freeform 6485">
                  <a:extLst>
                    <a:ext uri="{FF2B5EF4-FFF2-40B4-BE49-F238E27FC236}">
                      <a16:creationId xmlns:a16="http://schemas.microsoft.com/office/drawing/2014/main" id="{ED5BED0C-D0ED-417C-B9CA-198CE9935DEC}"/>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92" name="Freeform 6486">
                  <a:extLst>
                    <a:ext uri="{FF2B5EF4-FFF2-40B4-BE49-F238E27FC236}">
                      <a16:creationId xmlns:a16="http://schemas.microsoft.com/office/drawing/2014/main" id="{6468A03C-C912-40ED-9F2D-5DA17CD54F44}"/>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93" name="Freeform 6487">
                  <a:extLst>
                    <a:ext uri="{FF2B5EF4-FFF2-40B4-BE49-F238E27FC236}">
                      <a16:creationId xmlns:a16="http://schemas.microsoft.com/office/drawing/2014/main" id="{46851A48-58CE-40F6-BDCD-09EDF06F39BF}"/>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94" name="Freeform 6488">
                  <a:extLst>
                    <a:ext uri="{FF2B5EF4-FFF2-40B4-BE49-F238E27FC236}">
                      <a16:creationId xmlns:a16="http://schemas.microsoft.com/office/drawing/2014/main" id="{590F4EA1-DC82-4773-BB19-F01EE8809FA3}"/>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95" name="Freeform 6489">
                  <a:extLst>
                    <a:ext uri="{FF2B5EF4-FFF2-40B4-BE49-F238E27FC236}">
                      <a16:creationId xmlns:a16="http://schemas.microsoft.com/office/drawing/2014/main" id="{89343540-A040-4DF7-B564-455C5CBC28AF}"/>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96" name="Freeform 6490">
                  <a:extLst>
                    <a:ext uri="{FF2B5EF4-FFF2-40B4-BE49-F238E27FC236}">
                      <a16:creationId xmlns:a16="http://schemas.microsoft.com/office/drawing/2014/main" id="{B0D75741-C743-403F-954D-E113EF8BED18}"/>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97" name="Freeform 6491">
                  <a:extLst>
                    <a:ext uri="{FF2B5EF4-FFF2-40B4-BE49-F238E27FC236}">
                      <a16:creationId xmlns:a16="http://schemas.microsoft.com/office/drawing/2014/main" id="{D0831C65-D1A1-4CDD-93D2-AA6EA20B72C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598" name="Freeform 6492">
                  <a:extLst>
                    <a:ext uri="{FF2B5EF4-FFF2-40B4-BE49-F238E27FC236}">
                      <a16:creationId xmlns:a16="http://schemas.microsoft.com/office/drawing/2014/main" id="{7747165F-A283-42E7-B91B-86BB515A0717}"/>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599" name="Freeform 6493">
                  <a:extLst>
                    <a:ext uri="{FF2B5EF4-FFF2-40B4-BE49-F238E27FC236}">
                      <a16:creationId xmlns:a16="http://schemas.microsoft.com/office/drawing/2014/main" id="{87410CF6-0D7F-484A-BD68-BC4E08DE7107}"/>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00" name="Freeform 6494">
                  <a:extLst>
                    <a:ext uri="{FF2B5EF4-FFF2-40B4-BE49-F238E27FC236}">
                      <a16:creationId xmlns:a16="http://schemas.microsoft.com/office/drawing/2014/main" id="{79C377E8-DF93-477F-AF0D-28613D7793D9}"/>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01" name="Freeform 6495">
                  <a:extLst>
                    <a:ext uri="{FF2B5EF4-FFF2-40B4-BE49-F238E27FC236}">
                      <a16:creationId xmlns:a16="http://schemas.microsoft.com/office/drawing/2014/main" id="{12307C4B-E20B-4ABB-83DE-7192D549A0CD}"/>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02" name="Freeform 6496">
                  <a:extLst>
                    <a:ext uri="{FF2B5EF4-FFF2-40B4-BE49-F238E27FC236}">
                      <a16:creationId xmlns:a16="http://schemas.microsoft.com/office/drawing/2014/main" id="{6E380E1E-AFF8-4A74-90D3-310D60037D12}"/>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03" name="Freeform 6497">
                  <a:extLst>
                    <a:ext uri="{FF2B5EF4-FFF2-40B4-BE49-F238E27FC236}">
                      <a16:creationId xmlns:a16="http://schemas.microsoft.com/office/drawing/2014/main" id="{64FE448F-5488-43A7-9FD4-654A9DD680CB}"/>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04" name="Freeform 6498">
                  <a:extLst>
                    <a:ext uri="{FF2B5EF4-FFF2-40B4-BE49-F238E27FC236}">
                      <a16:creationId xmlns:a16="http://schemas.microsoft.com/office/drawing/2014/main" id="{5FCFC0CA-72CD-4328-81A1-7F37262E89C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05" name="Freeform 6499">
                  <a:extLst>
                    <a:ext uri="{FF2B5EF4-FFF2-40B4-BE49-F238E27FC236}">
                      <a16:creationId xmlns:a16="http://schemas.microsoft.com/office/drawing/2014/main" id="{4CB7D5E7-5DBD-4987-99DF-E499EF2C01B8}"/>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06" name="Freeform 6500">
                  <a:extLst>
                    <a:ext uri="{FF2B5EF4-FFF2-40B4-BE49-F238E27FC236}">
                      <a16:creationId xmlns:a16="http://schemas.microsoft.com/office/drawing/2014/main" id="{F8D0A47F-0B99-4CE7-85FF-DA911D94F679}"/>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07" name="Freeform 6501">
                  <a:extLst>
                    <a:ext uri="{FF2B5EF4-FFF2-40B4-BE49-F238E27FC236}">
                      <a16:creationId xmlns:a16="http://schemas.microsoft.com/office/drawing/2014/main" id="{4D328EF1-A6FB-4967-AD60-8A33C3F8A810}"/>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08" name="Freeform 6502">
                  <a:extLst>
                    <a:ext uri="{FF2B5EF4-FFF2-40B4-BE49-F238E27FC236}">
                      <a16:creationId xmlns:a16="http://schemas.microsoft.com/office/drawing/2014/main" id="{940D72FB-2C3E-4095-B5F8-587357263206}"/>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09" name="Freeform 6503">
                  <a:extLst>
                    <a:ext uri="{FF2B5EF4-FFF2-40B4-BE49-F238E27FC236}">
                      <a16:creationId xmlns:a16="http://schemas.microsoft.com/office/drawing/2014/main" id="{3312F5E4-798E-488E-8E6F-809FE5C1912F}"/>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10" name="Freeform 6504">
                  <a:extLst>
                    <a:ext uri="{FF2B5EF4-FFF2-40B4-BE49-F238E27FC236}">
                      <a16:creationId xmlns:a16="http://schemas.microsoft.com/office/drawing/2014/main" id="{A7A94433-E50B-45BE-9CBA-7BB92B1FA5F4}"/>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11" name="Freeform 6505">
                  <a:extLst>
                    <a:ext uri="{FF2B5EF4-FFF2-40B4-BE49-F238E27FC236}">
                      <a16:creationId xmlns:a16="http://schemas.microsoft.com/office/drawing/2014/main" id="{36D32711-3CC6-4B31-90B4-D10E193E73C2}"/>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12" name="Freeform 6506">
                  <a:extLst>
                    <a:ext uri="{FF2B5EF4-FFF2-40B4-BE49-F238E27FC236}">
                      <a16:creationId xmlns:a16="http://schemas.microsoft.com/office/drawing/2014/main" id="{AC51EB9F-AC5E-4226-A107-6A3674612A65}"/>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13" name="Freeform 6507">
                  <a:extLst>
                    <a:ext uri="{FF2B5EF4-FFF2-40B4-BE49-F238E27FC236}">
                      <a16:creationId xmlns:a16="http://schemas.microsoft.com/office/drawing/2014/main" id="{FE6EB998-AE75-4EC4-A316-0A96BBB47787}"/>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14" name="Freeform 6508">
                  <a:extLst>
                    <a:ext uri="{FF2B5EF4-FFF2-40B4-BE49-F238E27FC236}">
                      <a16:creationId xmlns:a16="http://schemas.microsoft.com/office/drawing/2014/main" id="{8AA2E2DF-A3F5-468B-93A4-97BF229FBEB7}"/>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15" name="Freeform 6509">
                  <a:extLst>
                    <a:ext uri="{FF2B5EF4-FFF2-40B4-BE49-F238E27FC236}">
                      <a16:creationId xmlns:a16="http://schemas.microsoft.com/office/drawing/2014/main" id="{0A252B42-5772-41C1-8A44-EB921CE15AFC}"/>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16" name="Freeform 6510">
                  <a:extLst>
                    <a:ext uri="{FF2B5EF4-FFF2-40B4-BE49-F238E27FC236}">
                      <a16:creationId xmlns:a16="http://schemas.microsoft.com/office/drawing/2014/main" id="{BF153BC5-42BC-4FA7-9A52-4582DFE1BE68}"/>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17" name="Freeform 6511">
                  <a:extLst>
                    <a:ext uri="{FF2B5EF4-FFF2-40B4-BE49-F238E27FC236}">
                      <a16:creationId xmlns:a16="http://schemas.microsoft.com/office/drawing/2014/main" id="{F94D8436-4EE4-4647-9E1D-3CF841FEBE2E}"/>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18" name="Freeform 6512">
                  <a:extLst>
                    <a:ext uri="{FF2B5EF4-FFF2-40B4-BE49-F238E27FC236}">
                      <a16:creationId xmlns:a16="http://schemas.microsoft.com/office/drawing/2014/main" id="{A570AAD0-C0E8-46E9-BA13-BAD2B88CF1B5}"/>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19" name="Freeform 6513">
                  <a:extLst>
                    <a:ext uri="{FF2B5EF4-FFF2-40B4-BE49-F238E27FC236}">
                      <a16:creationId xmlns:a16="http://schemas.microsoft.com/office/drawing/2014/main" id="{9348C968-A8AA-4266-AB28-24AACBD6B0AE}"/>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endParaRPr lang="en-US" dirty="0"/>
                </a:p>
              </p:txBody>
            </p:sp>
            <p:sp>
              <p:nvSpPr>
                <p:cNvPr id="11620" name="Freeform 6514">
                  <a:extLst>
                    <a:ext uri="{FF2B5EF4-FFF2-40B4-BE49-F238E27FC236}">
                      <a16:creationId xmlns:a16="http://schemas.microsoft.com/office/drawing/2014/main" id="{BB80C388-AB1B-47C3-AFD5-3A80AF793C1B}"/>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21" name="Freeform 6515">
                  <a:extLst>
                    <a:ext uri="{FF2B5EF4-FFF2-40B4-BE49-F238E27FC236}">
                      <a16:creationId xmlns:a16="http://schemas.microsoft.com/office/drawing/2014/main" id="{B720760F-EA0A-4752-BE16-0BF2CD119BF4}"/>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22" name="Freeform 6516">
                  <a:extLst>
                    <a:ext uri="{FF2B5EF4-FFF2-40B4-BE49-F238E27FC236}">
                      <a16:creationId xmlns:a16="http://schemas.microsoft.com/office/drawing/2014/main" id="{3325B239-F83C-483B-9C87-84A48F7EAD9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23" name="Freeform 6517">
                  <a:extLst>
                    <a:ext uri="{FF2B5EF4-FFF2-40B4-BE49-F238E27FC236}">
                      <a16:creationId xmlns:a16="http://schemas.microsoft.com/office/drawing/2014/main" id="{D058338E-AB0A-48D4-BB73-E1656C48815E}"/>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24" name="Freeform 6518">
                  <a:extLst>
                    <a:ext uri="{FF2B5EF4-FFF2-40B4-BE49-F238E27FC236}">
                      <a16:creationId xmlns:a16="http://schemas.microsoft.com/office/drawing/2014/main" id="{75392B73-775F-4CCA-9E0C-63CFB3D1CCF2}"/>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25" name="Freeform 6519">
                  <a:extLst>
                    <a:ext uri="{FF2B5EF4-FFF2-40B4-BE49-F238E27FC236}">
                      <a16:creationId xmlns:a16="http://schemas.microsoft.com/office/drawing/2014/main" id="{FA1A3DC8-31CF-49E7-A6A8-EB774D4113E6}"/>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26" name="Freeform 6520">
                  <a:extLst>
                    <a:ext uri="{FF2B5EF4-FFF2-40B4-BE49-F238E27FC236}">
                      <a16:creationId xmlns:a16="http://schemas.microsoft.com/office/drawing/2014/main" id="{C21D5847-EBB1-44C7-9610-B486B56EEC53}"/>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27" name="Freeform 6521">
                  <a:extLst>
                    <a:ext uri="{FF2B5EF4-FFF2-40B4-BE49-F238E27FC236}">
                      <a16:creationId xmlns:a16="http://schemas.microsoft.com/office/drawing/2014/main" id="{381FDCAD-A901-4465-AD0D-22F1F3EC766A}"/>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28" name="Freeform 6522">
                  <a:extLst>
                    <a:ext uri="{FF2B5EF4-FFF2-40B4-BE49-F238E27FC236}">
                      <a16:creationId xmlns:a16="http://schemas.microsoft.com/office/drawing/2014/main" id="{4B0BFCEF-D44C-456C-B8A3-6B5CF8DCAD0D}"/>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29" name="Freeform 6523">
                  <a:extLst>
                    <a:ext uri="{FF2B5EF4-FFF2-40B4-BE49-F238E27FC236}">
                      <a16:creationId xmlns:a16="http://schemas.microsoft.com/office/drawing/2014/main" id="{470B6D5E-766B-45E6-B37C-F52C9D970982}"/>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30" name="Freeform 6524">
                  <a:extLst>
                    <a:ext uri="{FF2B5EF4-FFF2-40B4-BE49-F238E27FC236}">
                      <a16:creationId xmlns:a16="http://schemas.microsoft.com/office/drawing/2014/main" id="{AFAC4611-8D19-4900-8F45-E78B8BA22E99}"/>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31" name="Freeform 6525">
                  <a:extLst>
                    <a:ext uri="{FF2B5EF4-FFF2-40B4-BE49-F238E27FC236}">
                      <a16:creationId xmlns:a16="http://schemas.microsoft.com/office/drawing/2014/main" id="{58B5F563-2F07-4377-88F0-47D52E0BA93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32" name="Freeform 6526">
                  <a:extLst>
                    <a:ext uri="{FF2B5EF4-FFF2-40B4-BE49-F238E27FC236}">
                      <a16:creationId xmlns:a16="http://schemas.microsoft.com/office/drawing/2014/main" id="{A45A3DB2-34D7-4426-B59F-207C354F25B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33" name="Freeform 6527">
                  <a:extLst>
                    <a:ext uri="{FF2B5EF4-FFF2-40B4-BE49-F238E27FC236}">
                      <a16:creationId xmlns:a16="http://schemas.microsoft.com/office/drawing/2014/main" id="{97CF3692-1B10-411A-8C8A-EF272DFDA0A0}"/>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34" name="Freeform 6528">
                  <a:extLst>
                    <a:ext uri="{FF2B5EF4-FFF2-40B4-BE49-F238E27FC236}">
                      <a16:creationId xmlns:a16="http://schemas.microsoft.com/office/drawing/2014/main" id="{851F48E8-4A6C-499D-9547-7ACC477A2234}"/>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35" name="Freeform 6529">
                  <a:extLst>
                    <a:ext uri="{FF2B5EF4-FFF2-40B4-BE49-F238E27FC236}">
                      <a16:creationId xmlns:a16="http://schemas.microsoft.com/office/drawing/2014/main" id="{6F74E221-5980-4A7C-A3F9-890463E559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36" name="Freeform 6530">
                  <a:extLst>
                    <a:ext uri="{FF2B5EF4-FFF2-40B4-BE49-F238E27FC236}">
                      <a16:creationId xmlns:a16="http://schemas.microsoft.com/office/drawing/2014/main" id="{A836F5C4-2710-4AF9-88B2-CBAAD1B21221}"/>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37" name="Freeform 6531">
                  <a:extLst>
                    <a:ext uri="{FF2B5EF4-FFF2-40B4-BE49-F238E27FC236}">
                      <a16:creationId xmlns:a16="http://schemas.microsoft.com/office/drawing/2014/main" id="{EE6C4DC5-8350-4AAF-8487-181754269866}"/>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38" name="Freeform 6532">
                  <a:extLst>
                    <a:ext uri="{FF2B5EF4-FFF2-40B4-BE49-F238E27FC236}">
                      <a16:creationId xmlns:a16="http://schemas.microsoft.com/office/drawing/2014/main" id="{ED33A7FD-8C88-41B2-927B-4945C61CCDAD}"/>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39" name="Freeform 6533">
                  <a:extLst>
                    <a:ext uri="{FF2B5EF4-FFF2-40B4-BE49-F238E27FC236}">
                      <a16:creationId xmlns:a16="http://schemas.microsoft.com/office/drawing/2014/main" id="{63D9B556-7CFC-4ED8-BD0B-815D2EE86056}"/>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40" name="Freeform 6534">
                  <a:extLst>
                    <a:ext uri="{FF2B5EF4-FFF2-40B4-BE49-F238E27FC236}">
                      <a16:creationId xmlns:a16="http://schemas.microsoft.com/office/drawing/2014/main" id="{3A934F5B-7DF8-4405-A7E5-51A9E7774073}"/>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41" name="Freeform 6535">
                  <a:extLst>
                    <a:ext uri="{FF2B5EF4-FFF2-40B4-BE49-F238E27FC236}">
                      <a16:creationId xmlns:a16="http://schemas.microsoft.com/office/drawing/2014/main" id="{1B252552-0DDE-4AE0-9872-DB590C04F55B}"/>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42" name="Freeform 6536">
                  <a:extLst>
                    <a:ext uri="{FF2B5EF4-FFF2-40B4-BE49-F238E27FC236}">
                      <a16:creationId xmlns:a16="http://schemas.microsoft.com/office/drawing/2014/main" id="{B5C87BCC-FD52-4C9F-9713-1C0EE5D44D9D}"/>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43" name="Freeform 6537">
                  <a:extLst>
                    <a:ext uri="{FF2B5EF4-FFF2-40B4-BE49-F238E27FC236}">
                      <a16:creationId xmlns:a16="http://schemas.microsoft.com/office/drawing/2014/main" id="{934C9002-1C53-4744-817E-677B0237AC48}"/>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44" name="Freeform 6538">
                  <a:extLst>
                    <a:ext uri="{FF2B5EF4-FFF2-40B4-BE49-F238E27FC236}">
                      <a16:creationId xmlns:a16="http://schemas.microsoft.com/office/drawing/2014/main" id="{C9644614-7959-4C95-9405-803336FCF429}"/>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45" name="Freeform 6539">
                  <a:extLst>
                    <a:ext uri="{FF2B5EF4-FFF2-40B4-BE49-F238E27FC236}">
                      <a16:creationId xmlns:a16="http://schemas.microsoft.com/office/drawing/2014/main" id="{614101F7-0013-4532-AD81-7C62DDC8449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46" name="Freeform 6540">
                  <a:extLst>
                    <a:ext uri="{FF2B5EF4-FFF2-40B4-BE49-F238E27FC236}">
                      <a16:creationId xmlns:a16="http://schemas.microsoft.com/office/drawing/2014/main" id="{86C42AE6-5DEC-48AB-93AF-BC954F9E0588}"/>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47" name="Freeform 6541">
                  <a:extLst>
                    <a:ext uri="{FF2B5EF4-FFF2-40B4-BE49-F238E27FC236}">
                      <a16:creationId xmlns:a16="http://schemas.microsoft.com/office/drawing/2014/main" id="{2610F9E9-9E16-4771-B737-7CF4495C0443}"/>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48" name="Freeform 6542">
                  <a:extLst>
                    <a:ext uri="{FF2B5EF4-FFF2-40B4-BE49-F238E27FC236}">
                      <a16:creationId xmlns:a16="http://schemas.microsoft.com/office/drawing/2014/main" id="{0E112FD4-C2AB-4EF6-81D4-EEAC54DCEFA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49" name="Freeform 6543">
                  <a:extLst>
                    <a:ext uri="{FF2B5EF4-FFF2-40B4-BE49-F238E27FC236}">
                      <a16:creationId xmlns:a16="http://schemas.microsoft.com/office/drawing/2014/main" id="{3D7EE66B-2422-4406-9A72-AD262A328687}"/>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50" name="Freeform 6544">
                  <a:extLst>
                    <a:ext uri="{FF2B5EF4-FFF2-40B4-BE49-F238E27FC236}">
                      <a16:creationId xmlns:a16="http://schemas.microsoft.com/office/drawing/2014/main" id="{18509197-9E65-4444-99FD-EBA49A606B15}"/>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51" name="Freeform 6545">
                  <a:extLst>
                    <a:ext uri="{FF2B5EF4-FFF2-40B4-BE49-F238E27FC236}">
                      <a16:creationId xmlns:a16="http://schemas.microsoft.com/office/drawing/2014/main" id="{AFF0D391-0CAA-4BC3-9BD2-6DEB1B8C7AF4}"/>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52" name="Freeform 6546">
                  <a:extLst>
                    <a:ext uri="{FF2B5EF4-FFF2-40B4-BE49-F238E27FC236}">
                      <a16:creationId xmlns:a16="http://schemas.microsoft.com/office/drawing/2014/main" id="{2F440BA1-A973-48C5-B3C5-0B84188F1B2F}"/>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53" name="Freeform 6547">
                  <a:extLst>
                    <a:ext uri="{FF2B5EF4-FFF2-40B4-BE49-F238E27FC236}">
                      <a16:creationId xmlns:a16="http://schemas.microsoft.com/office/drawing/2014/main" id="{1A1B6871-099E-45DA-8951-5E2E6BBC3E2B}"/>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54" name="Freeform 6548">
                  <a:extLst>
                    <a:ext uri="{FF2B5EF4-FFF2-40B4-BE49-F238E27FC236}">
                      <a16:creationId xmlns:a16="http://schemas.microsoft.com/office/drawing/2014/main" id="{1A9CF791-5432-4F00-8B64-BC90CA56A96A}"/>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55" name="Freeform 6549">
                  <a:extLst>
                    <a:ext uri="{FF2B5EF4-FFF2-40B4-BE49-F238E27FC236}">
                      <a16:creationId xmlns:a16="http://schemas.microsoft.com/office/drawing/2014/main" id="{306F03A8-48D3-4FDD-A063-EF37DBDBC91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56" name="Freeform 6550">
                  <a:extLst>
                    <a:ext uri="{FF2B5EF4-FFF2-40B4-BE49-F238E27FC236}">
                      <a16:creationId xmlns:a16="http://schemas.microsoft.com/office/drawing/2014/main" id="{F76CBBFE-3802-4FCB-9862-287BCCF55FA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57" name="Freeform 6551">
                  <a:extLst>
                    <a:ext uri="{FF2B5EF4-FFF2-40B4-BE49-F238E27FC236}">
                      <a16:creationId xmlns:a16="http://schemas.microsoft.com/office/drawing/2014/main" id="{A5814CF1-8835-4138-BCBA-147E5AD9618D}"/>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58" name="Freeform 6552">
                  <a:extLst>
                    <a:ext uri="{FF2B5EF4-FFF2-40B4-BE49-F238E27FC236}">
                      <a16:creationId xmlns:a16="http://schemas.microsoft.com/office/drawing/2014/main" id="{2F6318E0-23A7-4C0C-90A5-B183E9165570}"/>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59" name="Freeform 6553">
                  <a:extLst>
                    <a:ext uri="{FF2B5EF4-FFF2-40B4-BE49-F238E27FC236}">
                      <a16:creationId xmlns:a16="http://schemas.microsoft.com/office/drawing/2014/main" id="{390F4D87-38A9-4609-B0DA-CE501F0E617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60" name="Freeform 6554">
                  <a:extLst>
                    <a:ext uri="{FF2B5EF4-FFF2-40B4-BE49-F238E27FC236}">
                      <a16:creationId xmlns:a16="http://schemas.microsoft.com/office/drawing/2014/main" id="{3B62A1AF-AEFF-4957-84D4-794D5A0966CA}"/>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61" name="Freeform 6555">
                  <a:extLst>
                    <a:ext uri="{FF2B5EF4-FFF2-40B4-BE49-F238E27FC236}">
                      <a16:creationId xmlns:a16="http://schemas.microsoft.com/office/drawing/2014/main" id="{A1125B68-FBD2-490F-AC98-ACE3A2A194B3}"/>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62" name="Freeform 6556">
                  <a:extLst>
                    <a:ext uri="{FF2B5EF4-FFF2-40B4-BE49-F238E27FC236}">
                      <a16:creationId xmlns:a16="http://schemas.microsoft.com/office/drawing/2014/main" id="{B0015C7D-DD89-4DCC-9E8D-C4E09CE70DB0}"/>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63" name="Freeform 6557">
                  <a:extLst>
                    <a:ext uri="{FF2B5EF4-FFF2-40B4-BE49-F238E27FC236}">
                      <a16:creationId xmlns:a16="http://schemas.microsoft.com/office/drawing/2014/main" id="{9F60EC06-3E3E-4C3D-B13E-60D4C64E571E}"/>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64" name="Freeform 6558">
                  <a:extLst>
                    <a:ext uri="{FF2B5EF4-FFF2-40B4-BE49-F238E27FC236}">
                      <a16:creationId xmlns:a16="http://schemas.microsoft.com/office/drawing/2014/main" id="{3887B18E-11C0-40C9-85C5-FE8FCCB4ECA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65" name="Freeform 6559">
                  <a:extLst>
                    <a:ext uri="{FF2B5EF4-FFF2-40B4-BE49-F238E27FC236}">
                      <a16:creationId xmlns:a16="http://schemas.microsoft.com/office/drawing/2014/main" id="{354C8887-DB1C-4FEB-8E70-93CD04D6233A}"/>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66" name="Freeform 6560">
                  <a:extLst>
                    <a:ext uri="{FF2B5EF4-FFF2-40B4-BE49-F238E27FC236}">
                      <a16:creationId xmlns:a16="http://schemas.microsoft.com/office/drawing/2014/main" id="{3806EDC7-4490-4742-9678-7CC6E6F529F1}"/>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67" name="Freeform 6561">
                  <a:extLst>
                    <a:ext uri="{FF2B5EF4-FFF2-40B4-BE49-F238E27FC236}">
                      <a16:creationId xmlns:a16="http://schemas.microsoft.com/office/drawing/2014/main" id="{9AF158E6-F66B-46F5-8256-0874053D26A0}"/>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68" name="Freeform 6562">
                  <a:extLst>
                    <a:ext uri="{FF2B5EF4-FFF2-40B4-BE49-F238E27FC236}">
                      <a16:creationId xmlns:a16="http://schemas.microsoft.com/office/drawing/2014/main" id="{DAF5E66E-FE55-4413-9CAB-0B793BF3B06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69" name="Freeform 6563">
                  <a:extLst>
                    <a:ext uri="{FF2B5EF4-FFF2-40B4-BE49-F238E27FC236}">
                      <a16:creationId xmlns:a16="http://schemas.microsoft.com/office/drawing/2014/main" id="{6781D3CF-CD91-4921-9027-7DDCA88B0B64}"/>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70" name="Freeform 6564">
                  <a:extLst>
                    <a:ext uri="{FF2B5EF4-FFF2-40B4-BE49-F238E27FC236}">
                      <a16:creationId xmlns:a16="http://schemas.microsoft.com/office/drawing/2014/main" id="{BE5DCA76-5FCD-4FC8-873D-F7BE7E14EC26}"/>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71" name="Freeform 6565">
                  <a:extLst>
                    <a:ext uri="{FF2B5EF4-FFF2-40B4-BE49-F238E27FC236}">
                      <a16:creationId xmlns:a16="http://schemas.microsoft.com/office/drawing/2014/main" id="{C15A7066-C2E0-4781-988B-1BB86BA3DF81}"/>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72" name="Freeform 6566">
                  <a:extLst>
                    <a:ext uri="{FF2B5EF4-FFF2-40B4-BE49-F238E27FC236}">
                      <a16:creationId xmlns:a16="http://schemas.microsoft.com/office/drawing/2014/main" id="{2804E89D-ECD8-4AAB-BF2E-187EF2436CA3}"/>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73" name="Freeform 6567">
                  <a:extLst>
                    <a:ext uri="{FF2B5EF4-FFF2-40B4-BE49-F238E27FC236}">
                      <a16:creationId xmlns:a16="http://schemas.microsoft.com/office/drawing/2014/main" id="{2966C690-1292-45D2-AEB1-CB25FC5DB25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74" name="Freeform 6568">
                  <a:extLst>
                    <a:ext uri="{FF2B5EF4-FFF2-40B4-BE49-F238E27FC236}">
                      <a16:creationId xmlns:a16="http://schemas.microsoft.com/office/drawing/2014/main" id="{A507DE20-2F1E-49C6-AEF7-C12B4D8DDAA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75" name="Freeform 6569">
                  <a:extLst>
                    <a:ext uri="{FF2B5EF4-FFF2-40B4-BE49-F238E27FC236}">
                      <a16:creationId xmlns:a16="http://schemas.microsoft.com/office/drawing/2014/main" id="{D0B476D5-C52E-4545-98EF-604AFAA300D9}"/>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76" name="Freeform 6570">
                  <a:extLst>
                    <a:ext uri="{FF2B5EF4-FFF2-40B4-BE49-F238E27FC236}">
                      <a16:creationId xmlns:a16="http://schemas.microsoft.com/office/drawing/2014/main" id="{26F94ED4-7B22-465B-B9ED-EEF4D8C70DB1}"/>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77" name="Freeform 6571">
                  <a:extLst>
                    <a:ext uri="{FF2B5EF4-FFF2-40B4-BE49-F238E27FC236}">
                      <a16:creationId xmlns:a16="http://schemas.microsoft.com/office/drawing/2014/main" id="{E27A0DC1-D5AC-46BE-A496-C8C2A69D9AC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78" name="Freeform 6572">
                  <a:extLst>
                    <a:ext uri="{FF2B5EF4-FFF2-40B4-BE49-F238E27FC236}">
                      <a16:creationId xmlns:a16="http://schemas.microsoft.com/office/drawing/2014/main" id="{344D874C-2794-45F4-B6E4-DF5B65FA6322}"/>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79" name="Freeform 6573">
                  <a:extLst>
                    <a:ext uri="{FF2B5EF4-FFF2-40B4-BE49-F238E27FC236}">
                      <a16:creationId xmlns:a16="http://schemas.microsoft.com/office/drawing/2014/main" id="{576D35F8-DF61-4F9F-880A-B3EE6A5C7544}"/>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80" name="Freeform 6574">
                  <a:extLst>
                    <a:ext uri="{FF2B5EF4-FFF2-40B4-BE49-F238E27FC236}">
                      <a16:creationId xmlns:a16="http://schemas.microsoft.com/office/drawing/2014/main" id="{3F4173D1-973C-47DA-8BC6-3A3C2BE7F312}"/>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81" name="Freeform 6575">
                  <a:extLst>
                    <a:ext uri="{FF2B5EF4-FFF2-40B4-BE49-F238E27FC236}">
                      <a16:creationId xmlns:a16="http://schemas.microsoft.com/office/drawing/2014/main" id="{6805A14F-6C38-4AC8-8C26-232EE3E0164E}"/>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82" name="Freeform 6576">
                  <a:extLst>
                    <a:ext uri="{FF2B5EF4-FFF2-40B4-BE49-F238E27FC236}">
                      <a16:creationId xmlns:a16="http://schemas.microsoft.com/office/drawing/2014/main" id="{C9E8B706-A26F-4412-8CA3-A057BC0AEB38}"/>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83" name="Freeform 6577">
                  <a:extLst>
                    <a:ext uri="{FF2B5EF4-FFF2-40B4-BE49-F238E27FC236}">
                      <a16:creationId xmlns:a16="http://schemas.microsoft.com/office/drawing/2014/main" id="{B371E209-3E11-4F27-9548-60EA884C10D9}"/>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84" name="Freeform 6578">
                  <a:extLst>
                    <a:ext uri="{FF2B5EF4-FFF2-40B4-BE49-F238E27FC236}">
                      <a16:creationId xmlns:a16="http://schemas.microsoft.com/office/drawing/2014/main" id="{2C87854A-FC5D-4D58-B2ED-6849490BB99A}"/>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85" name="Freeform 6579">
                  <a:extLst>
                    <a:ext uri="{FF2B5EF4-FFF2-40B4-BE49-F238E27FC236}">
                      <a16:creationId xmlns:a16="http://schemas.microsoft.com/office/drawing/2014/main" id="{DEE29CDF-3FDF-4977-8525-8D3FC73FF05F}"/>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86" name="Freeform 6580">
                  <a:extLst>
                    <a:ext uri="{FF2B5EF4-FFF2-40B4-BE49-F238E27FC236}">
                      <a16:creationId xmlns:a16="http://schemas.microsoft.com/office/drawing/2014/main" id="{AC9243AD-1795-4587-AE34-B5FE9CD50941}"/>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87" name="Freeform 6581">
                  <a:extLst>
                    <a:ext uri="{FF2B5EF4-FFF2-40B4-BE49-F238E27FC236}">
                      <a16:creationId xmlns:a16="http://schemas.microsoft.com/office/drawing/2014/main" id="{9134CEA8-F897-4644-B314-0408EC2DF5C7}"/>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88" name="Freeform 6582">
                  <a:extLst>
                    <a:ext uri="{FF2B5EF4-FFF2-40B4-BE49-F238E27FC236}">
                      <a16:creationId xmlns:a16="http://schemas.microsoft.com/office/drawing/2014/main" id="{9DD8D9E8-077A-4553-93E1-E7282A699467}"/>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89" name="Freeform 6583">
                  <a:extLst>
                    <a:ext uri="{FF2B5EF4-FFF2-40B4-BE49-F238E27FC236}">
                      <a16:creationId xmlns:a16="http://schemas.microsoft.com/office/drawing/2014/main" id="{5B6159E9-8A9B-4385-A19C-E57E2866D51D}"/>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90" name="Freeform 6584">
                  <a:extLst>
                    <a:ext uri="{FF2B5EF4-FFF2-40B4-BE49-F238E27FC236}">
                      <a16:creationId xmlns:a16="http://schemas.microsoft.com/office/drawing/2014/main" id="{5F14EE2A-CBF6-4F99-A996-8A7D19011BAA}"/>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91" name="Freeform 6585">
                  <a:extLst>
                    <a:ext uri="{FF2B5EF4-FFF2-40B4-BE49-F238E27FC236}">
                      <a16:creationId xmlns:a16="http://schemas.microsoft.com/office/drawing/2014/main" id="{38221466-70CA-4855-8EB9-C0AE034B92C0}"/>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92" name="Freeform 6586">
                  <a:extLst>
                    <a:ext uri="{FF2B5EF4-FFF2-40B4-BE49-F238E27FC236}">
                      <a16:creationId xmlns:a16="http://schemas.microsoft.com/office/drawing/2014/main" id="{C59525DD-DFAE-4D22-8A0A-21B0297DAEF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93" name="Freeform 6587">
                  <a:extLst>
                    <a:ext uri="{FF2B5EF4-FFF2-40B4-BE49-F238E27FC236}">
                      <a16:creationId xmlns:a16="http://schemas.microsoft.com/office/drawing/2014/main" id="{BFA4F068-3047-45CF-AF73-ECE31ADDC0D5}"/>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94" name="Freeform 6588">
                  <a:extLst>
                    <a:ext uri="{FF2B5EF4-FFF2-40B4-BE49-F238E27FC236}">
                      <a16:creationId xmlns:a16="http://schemas.microsoft.com/office/drawing/2014/main" id="{C1D85553-C163-42A2-8E2E-FA87E9A25244}"/>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95" name="Freeform 6589">
                  <a:extLst>
                    <a:ext uri="{FF2B5EF4-FFF2-40B4-BE49-F238E27FC236}">
                      <a16:creationId xmlns:a16="http://schemas.microsoft.com/office/drawing/2014/main" id="{A98E175C-5883-4373-B560-E19AA58076F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96" name="Freeform 6590">
                  <a:extLst>
                    <a:ext uri="{FF2B5EF4-FFF2-40B4-BE49-F238E27FC236}">
                      <a16:creationId xmlns:a16="http://schemas.microsoft.com/office/drawing/2014/main" id="{CB30BAB4-852E-4C06-BB67-DB6EF3BE7D70}"/>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97" name="Freeform 6591">
                  <a:extLst>
                    <a:ext uri="{FF2B5EF4-FFF2-40B4-BE49-F238E27FC236}">
                      <a16:creationId xmlns:a16="http://schemas.microsoft.com/office/drawing/2014/main" id="{E57ABB71-798A-44FF-AC3E-B0F7C8C6A4E1}"/>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698" name="Freeform 6592">
                  <a:extLst>
                    <a:ext uri="{FF2B5EF4-FFF2-40B4-BE49-F238E27FC236}">
                      <a16:creationId xmlns:a16="http://schemas.microsoft.com/office/drawing/2014/main" id="{F506498E-81A6-4D71-B30E-5A41A51FA4B6}"/>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699" name="Freeform 6593">
                  <a:extLst>
                    <a:ext uri="{FF2B5EF4-FFF2-40B4-BE49-F238E27FC236}">
                      <a16:creationId xmlns:a16="http://schemas.microsoft.com/office/drawing/2014/main" id="{1EEF0E6C-2009-43E1-8A6E-0DD240F6F644}"/>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00" name="Freeform 6594">
                  <a:extLst>
                    <a:ext uri="{FF2B5EF4-FFF2-40B4-BE49-F238E27FC236}">
                      <a16:creationId xmlns:a16="http://schemas.microsoft.com/office/drawing/2014/main" id="{85CD30FB-A986-4AF6-B355-673F6F64D263}"/>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01" name="Freeform 6595">
                  <a:extLst>
                    <a:ext uri="{FF2B5EF4-FFF2-40B4-BE49-F238E27FC236}">
                      <a16:creationId xmlns:a16="http://schemas.microsoft.com/office/drawing/2014/main" id="{52A60591-7722-48A9-9A72-41C9D059A47C}"/>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02" name="Freeform 6596">
                  <a:extLst>
                    <a:ext uri="{FF2B5EF4-FFF2-40B4-BE49-F238E27FC236}">
                      <a16:creationId xmlns:a16="http://schemas.microsoft.com/office/drawing/2014/main" id="{C184F615-7C04-43AB-932D-8807FE0E960B}"/>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03" name="Freeform 6597">
                  <a:extLst>
                    <a:ext uri="{FF2B5EF4-FFF2-40B4-BE49-F238E27FC236}">
                      <a16:creationId xmlns:a16="http://schemas.microsoft.com/office/drawing/2014/main" id="{2E9DD020-B465-4AD5-B977-C2D4D297FF5F}"/>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04" name="Freeform 6598">
                  <a:extLst>
                    <a:ext uri="{FF2B5EF4-FFF2-40B4-BE49-F238E27FC236}">
                      <a16:creationId xmlns:a16="http://schemas.microsoft.com/office/drawing/2014/main" id="{A9B18049-730A-4B25-A353-4D9DCD21EA63}"/>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05" name="Freeform 6599">
                  <a:extLst>
                    <a:ext uri="{FF2B5EF4-FFF2-40B4-BE49-F238E27FC236}">
                      <a16:creationId xmlns:a16="http://schemas.microsoft.com/office/drawing/2014/main" id="{CCE04978-45EF-49AF-8E94-685CA87209C7}"/>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06" name="Freeform 6600">
                  <a:extLst>
                    <a:ext uri="{FF2B5EF4-FFF2-40B4-BE49-F238E27FC236}">
                      <a16:creationId xmlns:a16="http://schemas.microsoft.com/office/drawing/2014/main" id="{153FDB02-AE34-4AA0-847A-2212060A5D31}"/>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07" name="Freeform 6601">
                  <a:extLst>
                    <a:ext uri="{FF2B5EF4-FFF2-40B4-BE49-F238E27FC236}">
                      <a16:creationId xmlns:a16="http://schemas.microsoft.com/office/drawing/2014/main" id="{CF3B87B8-7351-47BC-86B3-F68C385ACDC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08" name="Freeform 6602">
                  <a:extLst>
                    <a:ext uri="{FF2B5EF4-FFF2-40B4-BE49-F238E27FC236}">
                      <a16:creationId xmlns:a16="http://schemas.microsoft.com/office/drawing/2014/main" id="{A2EBC1F1-28C4-4242-96D0-62112AD8DA34}"/>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09" name="Freeform 6603">
                  <a:extLst>
                    <a:ext uri="{FF2B5EF4-FFF2-40B4-BE49-F238E27FC236}">
                      <a16:creationId xmlns:a16="http://schemas.microsoft.com/office/drawing/2014/main" id="{5B0352FA-8552-45D7-97C1-67ED8352A00A}"/>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10" name="Freeform 6604">
                  <a:extLst>
                    <a:ext uri="{FF2B5EF4-FFF2-40B4-BE49-F238E27FC236}">
                      <a16:creationId xmlns:a16="http://schemas.microsoft.com/office/drawing/2014/main" id="{0E80F4A1-C550-4F11-A346-D6C842DA3CC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11" name="Freeform 6605">
                  <a:extLst>
                    <a:ext uri="{FF2B5EF4-FFF2-40B4-BE49-F238E27FC236}">
                      <a16:creationId xmlns:a16="http://schemas.microsoft.com/office/drawing/2014/main" id="{2AB8251B-CD89-4F02-87B8-AA35061A2624}"/>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12" name="Freeform 6606">
                  <a:extLst>
                    <a:ext uri="{FF2B5EF4-FFF2-40B4-BE49-F238E27FC236}">
                      <a16:creationId xmlns:a16="http://schemas.microsoft.com/office/drawing/2014/main" id="{C91CE091-29CB-47C3-8DBD-D066A197FB79}"/>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13" name="Freeform 6607">
                  <a:extLst>
                    <a:ext uri="{FF2B5EF4-FFF2-40B4-BE49-F238E27FC236}">
                      <a16:creationId xmlns:a16="http://schemas.microsoft.com/office/drawing/2014/main" id="{1D965DC9-2894-415F-86FF-E4C08B97B372}"/>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14" name="Freeform 6608">
                  <a:extLst>
                    <a:ext uri="{FF2B5EF4-FFF2-40B4-BE49-F238E27FC236}">
                      <a16:creationId xmlns:a16="http://schemas.microsoft.com/office/drawing/2014/main" id="{2EE547C3-1D67-478B-8787-115C6F1FFAFA}"/>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15" name="Freeform 6609">
                  <a:extLst>
                    <a:ext uri="{FF2B5EF4-FFF2-40B4-BE49-F238E27FC236}">
                      <a16:creationId xmlns:a16="http://schemas.microsoft.com/office/drawing/2014/main" id="{58FE8BCF-3B1C-4123-AAEA-4EB4A151D159}"/>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16" name="Freeform 6610">
                  <a:extLst>
                    <a:ext uri="{FF2B5EF4-FFF2-40B4-BE49-F238E27FC236}">
                      <a16:creationId xmlns:a16="http://schemas.microsoft.com/office/drawing/2014/main" id="{D3CA2A16-1E3A-46FA-B073-3363539C4AB6}"/>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17" name="Freeform 6611">
                  <a:extLst>
                    <a:ext uri="{FF2B5EF4-FFF2-40B4-BE49-F238E27FC236}">
                      <a16:creationId xmlns:a16="http://schemas.microsoft.com/office/drawing/2014/main" id="{DC3161C0-BF2B-4863-83F7-1B325B967715}"/>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18" name="Freeform 6612">
                  <a:extLst>
                    <a:ext uri="{FF2B5EF4-FFF2-40B4-BE49-F238E27FC236}">
                      <a16:creationId xmlns:a16="http://schemas.microsoft.com/office/drawing/2014/main" id="{0710DC1F-C694-4C61-A08D-609AEDEC3110}"/>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19" name="Freeform 6613">
                  <a:extLst>
                    <a:ext uri="{FF2B5EF4-FFF2-40B4-BE49-F238E27FC236}">
                      <a16:creationId xmlns:a16="http://schemas.microsoft.com/office/drawing/2014/main" id="{D6210E68-926D-4506-A161-D8E74C9C272E}"/>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20" name="Freeform 6614">
                  <a:extLst>
                    <a:ext uri="{FF2B5EF4-FFF2-40B4-BE49-F238E27FC236}">
                      <a16:creationId xmlns:a16="http://schemas.microsoft.com/office/drawing/2014/main" id="{A6D4E3AC-E071-44E6-8D33-C2E2204BB461}"/>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21" name="Freeform 6615">
                  <a:extLst>
                    <a:ext uri="{FF2B5EF4-FFF2-40B4-BE49-F238E27FC236}">
                      <a16:creationId xmlns:a16="http://schemas.microsoft.com/office/drawing/2014/main" id="{A6241F2A-5DC8-43E3-A9CA-F789E4DCCED3}"/>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22" name="Freeform 6616">
                  <a:extLst>
                    <a:ext uri="{FF2B5EF4-FFF2-40B4-BE49-F238E27FC236}">
                      <a16:creationId xmlns:a16="http://schemas.microsoft.com/office/drawing/2014/main" id="{6EFC3938-31B9-425B-ACFB-B92EC820A8FA}"/>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23" name="Freeform 6617">
                  <a:extLst>
                    <a:ext uri="{FF2B5EF4-FFF2-40B4-BE49-F238E27FC236}">
                      <a16:creationId xmlns:a16="http://schemas.microsoft.com/office/drawing/2014/main" id="{172B624D-B8FB-41F3-889A-851B685485F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24" name="Freeform 6618">
                  <a:extLst>
                    <a:ext uri="{FF2B5EF4-FFF2-40B4-BE49-F238E27FC236}">
                      <a16:creationId xmlns:a16="http://schemas.microsoft.com/office/drawing/2014/main" id="{BF5710DA-1E02-4CC6-9AEF-B5C85DF0AEC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25" name="Freeform 6619">
                  <a:extLst>
                    <a:ext uri="{FF2B5EF4-FFF2-40B4-BE49-F238E27FC236}">
                      <a16:creationId xmlns:a16="http://schemas.microsoft.com/office/drawing/2014/main" id="{BEECFC56-4ACE-41A3-9ABF-65D31A8BC8CA}"/>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26" name="Freeform 6620">
                  <a:extLst>
                    <a:ext uri="{FF2B5EF4-FFF2-40B4-BE49-F238E27FC236}">
                      <a16:creationId xmlns:a16="http://schemas.microsoft.com/office/drawing/2014/main" id="{0F6FAD2A-2054-490A-8092-59C72B489D8F}"/>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27" name="Freeform 6621">
                  <a:extLst>
                    <a:ext uri="{FF2B5EF4-FFF2-40B4-BE49-F238E27FC236}">
                      <a16:creationId xmlns:a16="http://schemas.microsoft.com/office/drawing/2014/main" id="{55BF3DC9-FE37-437C-9DA2-444B9E1E4BD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28" name="Freeform 6622">
                  <a:extLst>
                    <a:ext uri="{FF2B5EF4-FFF2-40B4-BE49-F238E27FC236}">
                      <a16:creationId xmlns:a16="http://schemas.microsoft.com/office/drawing/2014/main" id="{44AD2BF1-AC49-4661-BEB3-620FECFB5DA4}"/>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29" name="Freeform 6623">
                  <a:extLst>
                    <a:ext uri="{FF2B5EF4-FFF2-40B4-BE49-F238E27FC236}">
                      <a16:creationId xmlns:a16="http://schemas.microsoft.com/office/drawing/2014/main" id="{EFD5C9B8-E165-42A3-8671-636F9BFD29CB}"/>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30" name="Freeform 6624">
                  <a:extLst>
                    <a:ext uri="{FF2B5EF4-FFF2-40B4-BE49-F238E27FC236}">
                      <a16:creationId xmlns:a16="http://schemas.microsoft.com/office/drawing/2014/main" id="{491ED6F3-1B4F-4A7F-A641-6F1119F2827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31" name="Freeform 6625">
                  <a:extLst>
                    <a:ext uri="{FF2B5EF4-FFF2-40B4-BE49-F238E27FC236}">
                      <a16:creationId xmlns:a16="http://schemas.microsoft.com/office/drawing/2014/main" id="{8F44C565-764F-4E6A-BE41-B1CC22156CB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32" name="Freeform 6626">
                  <a:extLst>
                    <a:ext uri="{FF2B5EF4-FFF2-40B4-BE49-F238E27FC236}">
                      <a16:creationId xmlns:a16="http://schemas.microsoft.com/office/drawing/2014/main" id="{D9FC25C6-A385-4E5B-A54C-96753833835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33" name="Freeform 6627">
                  <a:extLst>
                    <a:ext uri="{FF2B5EF4-FFF2-40B4-BE49-F238E27FC236}">
                      <a16:creationId xmlns:a16="http://schemas.microsoft.com/office/drawing/2014/main" id="{4D12F94D-B84A-4114-AC72-7918D68E7A33}"/>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34" name="Freeform 6628">
                  <a:extLst>
                    <a:ext uri="{FF2B5EF4-FFF2-40B4-BE49-F238E27FC236}">
                      <a16:creationId xmlns:a16="http://schemas.microsoft.com/office/drawing/2014/main" id="{0E7D9111-4D42-4190-BB5F-CEF12EC38967}"/>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35" name="Freeform 6629">
                  <a:extLst>
                    <a:ext uri="{FF2B5EF4-FFF2-40B4-BE49-F238E27FC236}">
                      <a16:creationId xmlns:a16="http://schemas.microsoft.com/office/drawing/2014/main" id="{A5FCCF92-68E3-472C-94CC-E7977110A514}"/>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36" name="Freeform 6630">
                  <a:extLst>
                    <a:ext uri="{FF2B5EF4-FFF2-40B4-BE49-F238E27FC236}">
                      <a16:creationId xmlns:a16="http://schemas.microsoft.com/office/drawing/2014/main" id="{1EE6A78C-8C0D-4F5A-A13E-98B02A14FB39}"/>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37" name="Freeform 6631">
                  <a:extLst>
                    <a:ext uri="{FF2B5EF4-FFF2-40B4-BE49-F238E27FC236}">
                      <a16:creationId xmlns:a16="http://schemas.microsoft.com/office/drawing/2014/main" id="{C1BCAD5F-DB00-4C31-B321-5D19AFA16A0B}"/>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38" name="Freeform 6632">
                  <a:extLst>
                    <a:ext uri="{FF2B5EF4-FFF2-40B4-BE49-F238E27FC236}">
                      <a16:creationId xmlns:a16="http://schemas.microsoft.com/office/drawing/2014/main" id="{25C50EC3-C0BA-47F9-BE04-D001033AB313}"/>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39" name="Freeform 6633">
                  <a:extLst>
                    <a:ext uri="{FF2B5EF4-FFF2-40B4-BE49-F238E27FC236}">
                      <a16:creationId xmlns:a16="http://schemas.microsoft.com/office/drawing/2014/main" id="{5BA3405D-DF0C-48CD-8ED7-BF6FFFD2EEDE}"/>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40" name="Freeform 6634">
                  <a:extLst>
                    <a:ext uri="{FF2B5EF4-FFF2-40B4-BE49-F238E27FC236}">
                      <a16:creationId xmlns:a16="http://schemas.microsoft.com/office/drawing/2014/main" id="{AAC4EF3C-D1F5-48A3-973F-FE7C0826B5D2}"/>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41" name="Freeform 6635">
                  <a:extLst>
                    <a:ext uri="{FF2B5EF4-FFF2-40B4-BE49-F238E27FC236}">
                      <a16:creationId xmlns:a16="http://schemas.microsoft.com/office/drawing/2014/main" id="{AE81AE5F-756C-4C96-8C22-2E4277AF1A3C}"/>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42" name="Freeform 6636">
                  <a:extLst>
                    <a:ext uri="{FF2B5EF4-FFF2-40B4-BE49-F238E27FC236}">
                      <a16:creationId xmlns:a16="http://schemas.microsoft.com/office/drawing/2014/main" id="{6BCF32DD-79DF-4AE4-A790-81E6477C9461}"/>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43" name="Freeform 6637">
                  <a:extLst>
                    <a:ext uri="{FF2B5EF4-FFF2-40B4-BE49-F238E27FC236}">
                      <a16:creationId xmlns:a16="http://schemas.microsoft.com/office/drawing/2014/main" id="{B774C008-468C-426C-AB76-85502E624F45}"/>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44" name="Freeform 6638">
                  <a:extLst>
                    <a:ext uri="{FF2B5EF4-FFF2-40B4-BE49-F238E27FC236}">
                      <a16:creationId xmlns:a16="http://schemas.microsoft.com/office/drawing/2014/main" id="{A3C4DDE7-AB6C-462E-85C3-9EB800627533}"/>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45" name="Freeform 6639">
                  <a:extLst>
                    <a:ext uri="{FF2B5EF4-FFF2-40B4-BE49-F238E27FC236}">
                      <a16:creationId xmlns:a16="http://schemas.microsoft.com/office/drawing/2014/main" id="{BEE3CB65-BB08-4898-A675-E89B23C73DDD}"/>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46" name="Freeform 6640">
                  <a:extLst>
                    <a:ext uri="{FF2B5EF4-FFF2-40B4-BE49-F238E27FC236}">
                      <a16:creationId xmlns:a16="http://schemas.microsoft.com/office/drawing/2014/main" id="{8E959E0E-F578-42F8-BB0D-77452FE425CD}"/>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47" name="Freeform 6641">
                  <a:extLst>
                    <a:ext uri="{FF2B5EF4-FFF2-40B4-BE49-F238E27FC236}">
                      <a16:creationId xmlns:a16="http://schemas.microsoft.com/office/drawing/2014/main" id="{598BFCDD-7891-44CD-9687-071B9EC6A95A}"/>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48" name="Freeform 6642">
                  <a:extLst>
                    <a:ext uri="{FF2B5EF4-FFF2-40B4-BE49-F238E27FC236}">
                      <a16:creationId xmlns:a16="http://schemas.microsoft.com/office/drawing/2014/main" id="{23D4A705-F1BD-414D-A3C6-07FDD66EA3E9}"/>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49" name="Freeform 6643">
                  <a:extLst>
                    <a:ext uri="{FF2B5EF4-FFF2-40B4-BE49-F238E27FC236}">
                      <a16:creationId xmlns:a16="http://schemas.microsoft.com/office/drawing/2014/main" id="{A9ED8269-686E-416E-B89C-295BE6788A56}"/>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50" name="Freeform 6644">
                  <a:extLst>
                    <a:ext uri="{FF2B5EF4-FFF2-40B4-BE49-F238E27FC236}">
                      <a16:creationId xmlns:a16="http://schemas.microsoft.com/office/drawing/2014/main" id="{8A73E2B6-2B4D-45CF-A8FB-784C1F85B9B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51" name="Freeform 6645">
                  <a:extLst>
                    <a:ext uri="{FF2B5EF4-FFF2-40B4-BE49-F238E27FC236}">
                      <a16:creationId xmlns:a16="http://schemas.microsoft.com/office/drawing/2014/main" id="{C7FF9BD1-C0C6-4C5F-9CB3-B251EC8B8D60}"/>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52" name="Freeform 6646">
                  <a:extLst>
                    <a:ext uri="{FF2B5EF4-FFF2-40B4-BE49-F238E27FC236}">
                      <a16:creationId xmlns:a16="http://schemas.microsoft.com/office/drawing/2014/main" id="{CAB6EF28-2862-4F78-A062-C9B62B813097}"/>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53" name="Freeform 6647">
                  <a:extLst>
                    <a:ext uri="{FF2B5EF4-FFF2-40B4-BE49-F238E27FC236}">
                      <a16:creationId xmlns:a16="http://schemas.microsoft.com/office/drawing/2014/main" id="{B4CFCE1E-ECBA-4C62-8E75-2039032B2C78}"/>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54" name="Freeform 6648">
                  <a:extLst>
                    <a:ext uri="{FF2B5EF4-FFF2-40B4-BE49-F238E27FC236}">
                      <a16:creationId xmlns:a16="http://schemas.microsoft.com/office/drawing/2014/main" id="{5BCDD864-F778-40BA-9928-2DFA8F0E5523}"/>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55" name="Freeform 6649">
                  <a:extLst>
                    <a:ext uri="{FF2B5EF4-FFF2-40B4-BE49-F238E27FC236}">
                      <a16:creationId xmlns:a16="http://schemas.microsoft.com/office/drawing/2014/main" id="{E9105523-D306-4C71-AD8D-307F0DC4242C}"/>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56" name="Freeform 6650">
                  <a:extLst>
                    <a:ext uri="{FF2B5EF4-FFF2-40B4-BE49-F238E27FC236}">
                      <a16:creationId xmlns:a16="http://schemas.microsoft.com/office/drawing/2014/main" id="{CC2E4DB2-17D3-4FE1-A2DD-AD79622C8EE3}"/>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57" name="Freeform 6651">
                  <a:extLst>
                    <a:ext uri="{FF2B5EF4-FFF2-40B4-BE49-F238E27FC236}">
                      <a16:creationId xmlns:a16="http://schemas.microsoft.com/office/drawing/2014/main" id="{EC9856D1-031D-4ED2-9139-49AE43B76A3C}"/>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58" name="Freeform 6652">
                  <a:extLst>
                    <a:ext uri="{FF2B5EF4-FFF2-40B4-BE49-F238E27FC236}">
                      <a16:creationId xmlns:a16="http://schemas.microsoft.com/office/drawing/2014/main" id="{7943B509-DC41-440C-B66C-1EA38615C585}"/>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59" name="Freeform 6653">
                  <a:extLst>
                    <a:ext uri="{FF2B5EF4-FFF2-40B4-BE49-F238E27FC236}">
                      <a16:creationId xmlns:a16="http://schemas.microsoft.com/office/drawing/2014/main" id="{E929B23D-6C71-4AA0-BEDC-E5BC30CCA67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60" name="Freeform 6654">
                  <a:extLst>
                    <a:ext uri="{FF2B5EF4-FFF2-40B4-BE49-F238E27FC236}">
                      <a16:creationId xmlns:a16="http://schemas.microsoft.com/office/drawing/2014/main" id="{8AB08A70-1035-4AD8-837B-9EFDE240D762}"/>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61" name="Freeform 6655">
                  <a:extLst>
                    <a:ext uri="{FF2B5EF4-FFF2-40B4-BE49-F238E27FC236}">
                      <a16:creationId xmlns:a16="http://schemas.microsoft.com/office/drawing/2014/main" id="{0033255D-3B78-4968-A5C7-6E8907ED71A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62" name="Freeform 6656">
                  <a:extLst>
                    <a:ext uri="{FF2B5EF4-FFF2-40B4-BE49-F238E27FC236}">
                      <a16:creationId xmlns:a16="http://schemas.microsoft.com/office/drawing/2014/main" id="{DBC64B93-B16E-412A-B8A5-277E1DDC3956}"/>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63" name="Freeform 6657">
                  <a:extLst>
                    <a:ext uri="{FF2B5EF4-FFF2-40B4-BE49-F238E27FC236}">
                      <a16:creationId xmlns:a16="http://schemas.microsoft.com/office/drawing/2014/main" id="{BD50C270-7686-4827-ACD6-2E68FCD32E73}"/>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64" name="Freeform 6658">
                  <a:extLst>
                    <a:ext uri="{FF2B5EF4-FFF2-40B4-BE49-F238E27FC236}">
                      <a16:creationId xmlns:a16="http://schemas.microsoft.com/office/drawing/2014/main" id="{8E18F093-B28F-487E-88AD-0BEC6EF94BB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65" name="Freeform 6659">
                  <a:extLst>
                    <a:ext uri="{FF2B5EF4-FFF2-40B4-BE49-F238E27FC236}">
                      <a16:creationId xmlns:a16="http://schemas.microsoft.com/office/drawing/2014/main" id="{BA460454-E051-4B61-AEC9-23A444563FA0}"/>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66" name="Freeform 6660">
                  <a:extLst>
                    <a:ext uri="{FF2B5EF4-FFF2-40B4-BE49-F238E27FC236}">
                      <a16:creationId xmlns:a16="http://schemas.microsoft.com/office/drawing/2014/main" id="{0A98A954-C72D-4D04-8AF0-8916F19A4886}"/>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67" name="Freeform 6661">
                  <a:extLst>
                    <a:ext uri="{FF2B5EF4-FFF2-40B4-BE49-F238E27FC236}">
                      <a16:creationId xmlns:a16="http://schemas.microsoft.com/office/drawing/2014/main" id="{66FB0F70-1366-4E8F-8B8A-8682F5EB737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68" name="Freeform 6662">
                  <a:extLst>
                    <a:ext uri="{FF2B5EF4-FFF2-40B4-BE49-F238E27FC236}">
                      <a16:creationId xmlns:a16="http://schemas.microsoft.com/office/drawing/2014/main" id="{D0C9E074-77A5-4AEF-9C85-2747BAD0A3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69" name="Freeform 6663">
                  <a:extLst>
                    <a:ext uri="{FF2B5EF4-FFF2-40B4-BE49-F238E27FC236}">
                      <a16:creationId xmlns:a16="http://schemas.microsoft.com/office/drawing/2014/main" id="{CAE42979-C388-4CE3-96D2-57943316F8FC}"/>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70" name="Freeform 6664">
                  <a:extLst>
                    <a:ext uri="{FF2B5EF4-FFF2-40B4-BE49-F238E27FC236}">
                      <a16:creationId xmlns:a16="http://schemas.microsoft.com/office/drawing/2014/main" id="{019C37A9-4141-4883-A9F9-EECD3322AE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71" name="Freeform 6665">
                  <a:extLst>
                    <a:ext uri="{FF2B5EF4-FFF2-40B4-BE49-F238E27FC236}">
                      <a16:creationId xmlns:a16="http://schemas.microsoft.com/office/drawing/2014/main" id="{0986AD01-EC59-4FF5-ACD0-31660C441D96}"/>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72" name="Freeform 6666">
                  <a:extLst>
                    <a:ext uri="{FF2B5EF4-FFF2-40B4-BE49-F238E27FC236}">
                      <a16:creationId xmlns:a16="http://schemas.microsoft.com/office/drawing/2014/main" id="{F686906B-867E-4D2D-B9BB-830DBCAB388F}"/>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73" name="Freeform 6667">
                  <a:extLst>
                    <a:ext uri="{FF2B5EF4-FFF2-40B4-BE49-F238E27FC236}">
                      <a16:creationId xmlns:a16="http://schemas.microsoft.com/office/drawing/2014/main" id="{E0A053B2-9FAF-4A12-B2AD-135D2B8B239E}"/>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74" name="Freeform 6668">
                  <a:extLst>
                    <a:ext uri="{FF2B5EF4-FFF2-40B4-BE49-F238E27FC236}">
                      <a16:creationId xmlns:a16="http://schemas.microsoft.com/office/drawing/2014/main" id="{2BA31AFC-0953-4B09-84B8-44DFBF81C6AE}"/>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75" name="Freeform 6669">
                  <a:extLst>
                    <a:ext uri="{FF2B5EF4-FFF2-40B4-BE49-F238E27FC236}">
                      <a16:creationId xmlns:a16="http://schemas.microsoft.com/office/drawing/2014/main" id="{01E89020-58C7-4DBF-AB71-2C6FC715A28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76" name="Freeform 6670">
                  <a:extLst>
                    <a:ext uri="{FF2B5EF4-FFF2-40B4-BE49-F238E27FC236}">
                      <a16:creationId xmlns:a16="http://schemas.microsoft.com/office/drawing/2014/main" id="{72F33660-DB41-4704-954B-C4FDBD5FA82B}"/>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77" name="Freeform 6671">
                  <a:extLst>
                    <a:ext uri="{FF2B5EF4-FFF2-40B4-BE49-F238E27FC236}">
                      <a16:creationId xmlns:a16="http://schemas.microsoft.com/office/drawing/2014/main" id="{89E9DDA5-CCE9-480A-97A7-27E96F75F07E}"/>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78" name="Freeform 6672">
                  <a:extLst>
                    <a:ext uri="{FF2B5EF4-FFF2-40B4-BE49-F238E27FC236}">
                      <a16:creationId xmlns:a16="http://schemas.microsoft.com/office/drawing/2014/main" id="{5A3F9398-E35D-4B43-97AC-9179397739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79" name="Freeform 6673">
                  <a:extLst>
                    <a:ext uri="{FF2B5EF4-FFF2-40B4-BE49-F238E27FC236}">
                      <a16:creationId xmlns:a16="http://schemas.microsoft.com/office/drawing/2014/main" id="{62B5D64C-C0EB-4AFB-B43B-290956B1688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80" name="Freeform 6674">
                  <a:extLst>
                    <a:ext uri="{FF2B5EF4-FFF2-40B4-BE49-F238E27FC236}">
                      <a16:creationId xmlns:a16="http://schemas.microsoft.com/office/drawing/2014/main" id="{6E536541-1F0A-4CDA-8211-539825616C95}"/>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81" name="Freeform 6675">
                  <a:extLst>
                    <a:ext uri="{FF2B5EF4-FFF2-40B4-BE49-F238E27FC236}">
                      <a16:creationId xmlns:a16="http://schemas.microsoft.com/office/drawing/2014/main" id="{EDA582B3-7078-48B7-9CDE-C9ECC29EC698}"/>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82" name="Freeform 6676">
                  <a:extLst>
                    <a:ext uri="{FF2B5EF4-FFF2-40B4-BE49-F238E27FC236}">
                      <a16:creationId xmlns:a16="http://schemas.microsoft.com/office/drawing/2014/main" id="{8BBC7208-F6D0-443B-9BB9-A5191917B45D}"/>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83" name="Freeform 6677">
                  <a:extLst>
                    <a:ext uri="{FF2B5EF4-FFF2-40B4-BE49-F238E27FC236}">
                      <a16:creationId xmlns:a16="http://schemas.microsoft.com/office/drawing/2014/main" id="{20D527CD-EB1C-4C23-87EA-4B010F3822A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84" name="Freeform 6678">
                  <a:extLst>
                    <a:ext uri="{FF2B5EF4-FFF2-40B4-BE49-F238E27FC236}">
                      <a16:creationId xmlns:a16="http://schemas.microsoft.com/office/drawing/2014/main" id="{050ABC4E-520C-4F73-B78F-D84DDF925340}"/>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85" name="Freeform 6679">
                  <a:extLst>
                    <a:ext uri="{FF2B5EF4-FFF2-40B4-BE49-F238E27FC236}">
                      <a16:creationId xmlns:a16="http://schemas.microsoft.com/office/drawing/2014/main" id="{5979C9F8-E8D6-45A0-BA1E-CC8544CFBB73}"/>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86" name="Freeform 6680">
                  <a:extLst>
                    <a:ext uri="{FF2B5EF4-FFF2-40B4-BE49-F238E27FC236}">
                      <a16:creationId xmlns:a16="http://schemas.microsoft.com/office/drawing/2014/main" id="{BC72B7BF-022A-4A82-A06F-4A5BB8B019CF}"/>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87" name="Freeform 6681">
                  <a:extLst>
                    <a:ext uri="{FF2B5EF4-FFF2-40B4-BE49-F238E27FC236}">
                      <a16:creationId xmlns:a16="http://schemas.microsoft.com/office/drawing/2014/main" id="{07617505-13BE-40F6-9B7E-6EC26DA50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88" name="Freeform 6682">
                  <a:extLst>
                    <a:ext uri="{FF2B5EF4-FFF2-40B4-BE49-F238E27FC236}">
                      <a16:creationId xmlns:a16="http://schemas.microsoft.com/office/drawing/2014/main" id="{4581F186-C572-4E63-A219-BC43845BAD55}"/>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89" name="Freeform 6683">
                  <a:extLst>
                    <a:ext uri="{FF2B5EF4-FFF2-40B4-BE49-F238E27FC236}">
                      <a16:creationId xmlns:a16="http://schemas.microsoft.com/office/drawing/2014/main" id="{38FF5EFF-4E9F-427A-BA7E-95863D8DEC04}"/>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90" name="Freeform 6684">
                  <a:extLst>
                    <a:ext uri="{FF2B5EF4-FFF2-40B4-BE49-F238E27FC236}">
                      <a16:creationId xmlns:a16="http://schemas.microsoft.com/office/drawing/2014/main" id="{C2EE9DA4-96FB-4710-8244-C7812777839B}"/>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91" name="Freeform 6685">
                  <a:extLst>
                    <a:ext uri="{FF2B5EF4-FFF2-40B4-BE49-F238E27FC236}">
                      <a16:creationId xmlns:a16="http://schemas.microsoft.com/office/drawing/2014/main" id="{BFA5860B-2842-4A11-8510-61CF6E4D0D9F}"/>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92" name="Freeform 6686">
                  <a:extLst>
                    <a:ext uri="{FF2B5EF4-FFF2-40B4-BE49-F238E27FC236}">
                      <a16:creationId xmlns:a16="http://schemas.microsoft.com/office/drawing/2014/main" id="{3EA34D03-3996-4DE3-A65A-5851955645CD}"/>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93" name="Freeform 6687">
                  <a:extLst>
                    <a:ext uri="{FF2B5EF4-FFF2-40B4-BE49-F238E27FC236}">
                      <a16:creationId xmlns:a16="http://schemas.microsoft.com/office/drawing/2014/main" id="{31B26700-E5BF-4499-B406-8A4B601D777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94" name="Freeform 6688">
                  <a:extLst>
                    <a:ext uri="{FF2B5EF4-FFF2-40B4-BE49-F238E27FC236}">
                      <a16:creationId xmlns:a16="http://schemas.microsoft.com/office/drawing/2014/main" id="{43CB782F-3344-4E68-982B-532192EF57B4}"/>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95" name="Freeform 6689">
                  <a:extLst>
                    <a:ext uri="{FF2B5EF4-FFF2-40B4-BE49-F238E27FC236}">
                      <a16:creationId xmlns:a16="http://schemas.microsoft.com/office/drawing/2014/main" id="{CB8375EF-923A-4AA4-A5A4-4829D706618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96" name="Freeform 6690">
                  <a:extLst>
                    <a:ext uri="{FF2B5EF4-FFF2-40B4-BE49-F238E27FC236}">
                      <a16:creationId xmlns:a16="http://schemas.microsoft.com/office/drawing/2014/main" id="{BD39EAD7-AF31-464A-A71B-843EFD65C1A8}"/>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97" name="Freeform 6691">
                  <a:extLst>
                    <a:ext uri="{FF2B5EF4-FFF2-40B4-BE49-F238E27FC236}">
                      <a16:creationId xmlns:a16="http://schemas.microsoft.com/office/drawing/2014/main" id="{FD5B95B9-20BB-406D-B895-7746940C659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798" name="Freeform 6692">
                  <a:extLst>
                    <a:ext uri="{FF2B5EF4-FFF2-40B4-BE49-F238E27FC236}">
                      <a16:creationId xmlns:a16="http://schemas.microsoft.com/office/drawing/2014/main" id="{CD569096-6E2E-4783-AFB7-76C67CC6E2BC}"/>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799" name="Freeform 6693">
                  <a:extLst>
                    <a:ext uri="{FF2B5EF4-FFF2-40B4-BE49-F238E27FC236}">
                      <a16:creationId xmlns:a16="http://schemas.microsoft.com/office/drawing/2014/main" id="{099B5F26-2576-4BB8-ADEA-818420C118E2}"/>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00" name="Freeform 6694">
                  <a:extLst>
                    <a:ext uri="{FF2B5EF4-FFF2-40B4-BE49-F238E27FC236}">
                      <a16:creationId xmlns:a16="http://schemas.microsoft.com/office/drawing/2014/main" id="{EF09A0AC-334A-4FE3-988E-D9E39FDE32FA}"/>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01" name="Freeform 6695">
                  <a:extLst>
                    <a:ext uri="{FF2B5EF4-FFF2-40B4-BE49-F238E27FC236}">
                      <a16:creationId xmlns:a16="http://schemas.microsoft.com/office/drawing/2014/main" id="{DAE1B38D-5866-48B1-8043-6E021E4FBB88}"/>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02" name="Freeform 6696">
                  <a:extLst>
                    <a:ext uri="{FF2B5EF4-FFF2-40B4-BE49-F238E27FC236}">
                      <a16:creationId xmlns:a16="http://schemas.microsoft.com/office/drawing/2014/main" id="{0AEC3240-ADEC-40E8-93B3-D47091997DD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03" name="Freeform 6697">
                  <a:extLst>
                    <a:ext uri="{FF2B5EF4-FFF2-40B4-BE49-F238E27FC236}">
                      <a16:creationId xmlns:a16="http://schemas.microsoft.com/office/drawing/2014/main" id="{A9CD0397-9A79-4420-8B84-8B3BB4314C7F}"/>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04" name="Freeform 6698">
                  <a:extLst>
                    <a:ext uri="{FF2B5EF4-FFF2-40B4-BE49-F238E27FC236}">
                      <a16:creationId xmlns:a16="http://schemas.microsoft.com/office/drawing/2014/main" id="{530313F9-C95E-4BAB-9609-96F4D7B3087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05" name="Freeform 6699">
                  <a:extLst>
                    <a:ext uri="{FF2B5EF4-FFF2-40B4-BE49-F238E27FC236}">
                      <a16:creationId xmlns:a16="http://schemas.microsoft.com/office/drawing/2014/main" id="{CF5B8703-27EA-445B-9408-FEDC7F25DBF1}"/>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06" name="Freeform 6700">
                  <a:extLst>
                    <a:ext uri="{FF2B5EF4-FFF2-40B4-BE49-F238E27FC236}">
                      <a16:creationId xmlns:a16="http://schemas.microsoft.com/office/drawing/2014/main" id="{C235C312-1BF3-48FE-A041-13BF493B6E0B}"/>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07" name="Freeform 6701">
                  <a:extLst>
                    <a:ext uri="{FF2B5EF4-FFF2-40B4-BE49-F238E27FC236}">
                      <a16:creationId xmlns:a16="http://schemas.microsoft.com/office/drawing/2014/main" id="{CDDA7DB2-8725-4C08-918A-E34F17D9698D}"/>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08" name="Freeform 6702">
                  <a:extLst>
                    <a:ext uri="{FF2B5EF4-FFF2-40B4-BE49-F238E27FC236}">
                      <a16:creationId xmlns:a16="http://schemas.microsoft.com/office/drawing/2014/main" id="{28DB9B5C-FFDF-45B7-94A6-BDC587117A2A}"/>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09" name="Freeform 6703">
                  <a:extLst>
                    <a:ext uri="{FF2B5EF4-FFF2-40B4-BE49-F238E27FC236}">
                      <a16:creationId xmlns:a16="http://schemas.microsoft.com/office/drawing/2014/main" id="{C3055FDA-C9E0-4AF6-AE29-05F51B61D874}"/>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10" name="Freeform 6704">
                  <a:extLst>
                    <a:ext uri="{FF2B5EF4-FFF2-40B4-BE49-F238E27FC236}">
                      <a16:creationId xmlns:a16="http://schemas.microsoft.com/office/drawing/2014/main" id="{76BAF374-59F9-467E-A007-A000699B5867}"/>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11" name="Freeform 6705">
                  <a:extLst>
                    <a:ext uri="{FF2B5EF4-FFF2-40B4-BE49-F238E27FC236}">
                      <a16:creationId xmlns:a16="http://schemas.microsoft.com/office/drawing/2014/main" id="{D9D14EBC-D683-4EA8-813E-A1F4159DFC42}"/>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12" name="Freeform 6706">
                  <a:extLst>
                    <a:ext uri="{FF2B5EF4-FFF2-40B4-BE49-F238E27FC236}">
                      <a16:creationId xmlns:a16="http://schemas.microsoft.com/office/drawing/2014/main" id="{0D63A674-25FE-4A96-948B-35D0241724BB}"/>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13" name="Freeform 6707">
                  <a:extLst>
                    <a:ext uri="{FF2B5EF4-FFF2-40B4-BE49-F238E27FC236}">
                      <a16:creationId xmlns:a16="http://schemas.microsoft.com/office/drawing/2014/main" id="{AB4C9351-2632-43DF-AA8A-4EFF03039C0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14" name="Freeform 6708">
                  <a:extLst>
                    <a:ext uri="{FF2B5EF4-FFF2-40B4-BE49-F238E27FC236}">
                      <a16:creationId xmlns:a16="http://schemas.microsoft.com/office/drawing/2014/main" id="{D17EDD3E-0A9C-4F65-B3F0-363A7D14DC9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15" name="Freeform 6709">
                  <a:extLst>
                    <a:ext uri="{FF2B5EF4-FFF2-40B4-BE49-F238E27FC236}">
                      <a16:creationId xmlns:a16="http://schemas.microsoft.com/office/drawing/2014/main" id="{B85B82F3-D92A-434D-BFFB-4D3E0A671289}"/>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16" name="Freeform 6710">
                  <a:extLst>
                    <a:ext uri="{FF2B5EF4-FFF2-40B4-BE49-F238E27FC236}">
                      <a16:creationId xmlns:a16="http://schemas.microsoft.com/office/drawing/2014/main" id="{547D4EDC-FA86-45FC-A672-AB52852BFD5E}"/>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17" name="Freeform 6711">
                  <a:extLst>
                    <a:ext uri="{FF2B5EF4-FFF2-40B4-BE49-F238E27FC236}">
                      <a16:creationId xmlns:a16="http://schemas.microsoft.com/office/drawing/2014/main" id="{F6D1A8FF-03A2-4AC6-B094-685EF2717EB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18" name="Freeform 6712">
                  <a:extLst>
                    <a:ext uri="{FF2B5EF4-FFF2-40B4-BE49-F238E27FC236}">
                      <a16:creationId xmlns:a16="http://schemas.microsoft.com/office/drawing/2014/main" id="{7890858B-BC5B-4483-97CD-66C2BC015A6B}"/>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19" name="Freeform 6713">
                  <a:extLst>
                    <a:ext uri="{FF2B5EF4-FFF2-40B4-BE49-F238E27FC236}">
                      <a16:creationId xmlns:a16="http://schemas.microsoft.com/office/drawing/2014/main" id="{1F873E7C-93D5-42A1-B7FB-46D0FFEC6235}"/>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20" name="Freeform 6714">
                  <a:extLst>
                    <a:ext uri="{FF2B5EF4-FFF2-40B4-BE49-F238E27FC236}">
                      <a16:creationId xmlns:a16="http://schemas.microsoft.com/office/drawing/2014/main" id="{CCDBD08C-3CF2-4F3E-B763-925DD08A5FDF}"/>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21" name="Freeform 6715">
                  <a:extLst>
                    <a:ext uri="{FF2B5EF4-FFF2-40B4-BE49-F238E27FC236}">
                      <a16:creationId xmlns:a16="http://schemas.microsoft.com/office/drawing/2014/main" id="{87C56277-03D8-406F-BADE-BC3FA24C3DA8}"/>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22" name="Freeform 6716">
                  <a:extLst>
                    <a:ext uri="{FF2B5EF4-FFF2-40B4-BE49-F238E27FC236}">
                      <a16:creationId xmlns:a16="http://schemas.microsoft.com/office/drawing/2014/main" id="{AE130E2B-9392-4597-89DC-169803E319C4}"/>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23" name="Freeform 6717">
                  <a:extLst>
                    <a:ext uri="{FF2B5EF4-FFF2-40B4-BE49-F238E27FC236}">
                      <a16:creationId xmlns:a16="http://schemas.microsoft.com/office/drawing/2014/main" id="{0D3C0E8C-A706-42F7-9981-0F9B664F89D5}"/>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24" name="Freeform 6718">
                  <a:extLst>
                    <a:ext uri="{FF2B5EF4-FFF2-40B4-BE49-F238E27FC236}">
                      <a16:creationId xmlns:a16="http://schemas.microsoft.com/office/drawing/2014/main" id="{6D4A4215-C623-4660-90FA-DD0F07027495}"/>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25" name="Freeform 6719">
                  <a:extLst>
                    <a:ext uri="{FF2B5EF4-FFF2-40B4-BE49-F238E27FC236}">
                      <a16:creationId xmlns:a16="http://schemas.microsoft.com/office/drawing/2014/main" id="{6FEA986E-D68E-4F82-818E-ED84D11A1F86}"/>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26" name="Freeform 6720">
                  <a:extLst>
                    <a:ext uri="{FF2B5EF4-FFF2-40B4-BE49-F238E27FC236}">
                      <a16:creationId xmlns:a16="http://schemas.microsoft.com/office/drawing/2014/main" id="{92D91F78-6D10-4B54-915F-235844CFC47F}"/>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27" name="Freeform 6721">
                  <a:extLst>
                    <a:ext uri="{FF2B5EF4-FFF2-40B4-BE49-F238E27FC236}">
                      <a16:creationId xmlns:a16="http://schemas.microsoft.com/office/drawing/2014/main" id="{B85FB24B-EB93-479F-B626-55A0BB14EE3B}"/>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28" name="Freeform 6722">
                  <a:extLst>
                    <a:ext uri="{FF2B5EF4-FFF2-40B4-BE49-F238E27FC236}">
                      <a16:creationId xmlns:a16="http://schemas.microsoft.com/office/drawing/2014/main" id="{747D471E-8A1D-4A75-B70E-E8D2580E0E5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29" name="Freeform 6723">
                  <a:extLst>
                    <a:ext uri="{FF2B5EF4-FFF2-40B4-BE49-F238E27FC236}">
                      <a16:creationId xmlns:a16="http://schemas.microsoft.com/office/drawing/2014/main" id="{A3032907-2ABA-4DA2-A7D8-CEA078BCBF24}"/>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30" name="Freeform 6724">
                  <a:extLst>
                    <a:ext uri="{FF2B5EF4-FFF2-40B4-BE49-F238E27FC236}">
                      <a16:creationId xmlns:a16="http://schemas.microsoft.com/office/drawing/2014/main" id="{6C999A14-47E0-4B8D-897E-BD3C834A95E3}"/>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31" name="Freeform 6725">
                  <a:extLst>
                    <a:ext uri="{FF2B5EF4-FFF2-40B4-BE49-F238E27FC236}">
                      <a16:creationId xmlns:a16="http://schemas.microsoft.com/office/drawing/2014/main" id="{29EA9F4E-6D3E-4278-BECB-793DB49D5E26}"/>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32" name="Freeform 6726">
                  <a:extLst>
                    <a:ext uri="{FF2B5EF4-FFF2-40B4-BE49-F238E27FC236}">
                      <a16:creationId xmlns:a16="http://schemas.microsoft.com/office/drawing/2014/main" id="{E6F6E4C3-2769-4EFA-9D1E-AD970EB3AB3A}"/>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33" name="Freeform 6727">
                  <a:extLst>
                    <a:ext uri="{FF2B5EF4-FFF2-40B4-BE49-F238E27FC236}">
                      <a16:creationId xmlns:a16="http://schemas.microsoft.com/office/drawing/2014/main" id="{D09A8A19-98BF-4DB5-A67D-80D76C33C70F}"/>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34" name="Freeform 6728">
                  <a:extLst>
                    <a:ext uri="{FF2B5EF4-FFF2-40B4-BE49-F238E27FC236}">
                      <a16:creationId xmlns:a16="http://schemas.microsoft.com/office/drawing/2014/main" id="{3EAC01BB-BC3D-4907-9B7F-5B034B42115E}"/>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35" name="Freeform 6729">
                  <a:extLst>
                    <a:ext uri="{FF2B5EF4-FFF2-40B4-BE49-F238E27FC236}">
                      <a16:creationId xmlns:a16="http://schemas.microsoft.com/office/drawing/2014/main" id="{BE58D2BF-4D06-43F3-955A-6CA711BA3395}"/>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36" name="Freeform 6730">
                  <a:extLst>
                    <a:ext uri="{FF2B5EF4-FFF2-40B4-BE49-F238E27FC236}">
                      <a16:creationId xmlns:a16="http://schemas.microsoft.com/office/drawing/2014/main" id="{735E7EB3-6DEA-41A8-ABF5-6B04ED1FC7C7}"/>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37" name="Freeform 6731">
                  <a:extLst>
                    <a:ext uri="{FF2B5EF4-FFF2-40B4-BE49-F238E27FC236}">
                      <a16:creationId xmlns:a16="http://schemas.microsoft.com/office/drawing/2014/main" id="{C2869921-194D-454F-B4A6-A7C6EBA5DFD7}"/>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38" name="Freeform 6732">
                  <a:extLst>
                    <a:ext uri="{FF2B5EF4-FFF2-40B4-BE49-F238E27FC236}">
                      <a16:creationId xmlns:a16="http://schemas.microsoft.com/office/drawing/2014/main" id="{EE670834-0B1B-492E-8DB0-FFC5E3BCD79D}"/>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39" name="Freeform 6733">
                  <a:extLst>
                    <a:ext uri="{FF2B5EF4-FFF2-40B4-BE49-F238E27FC236}">
                      <a16:creationId xmlns:a16="http://schemas.microsoft.com/office/drawing/2014/main" id="{BB1615B1-E5FF-4E15-80BD-A4CFCE4EF302}"/>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40" name="Freeform 6734">
                  <a:extLst>
                    <a:ext uri="{FF2B5EF4-FFF2-40B4-BE49-F238E27FC236}">
                      <a16:creationId xmlns:a16="http://schemas.microsoft.com/office/drawing/2014/main" id="{DB914F47-9D51-4020-B99D-349A4D849B9C}"/>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41" name="Freeform 6735">
                  <a:extLst>
                    <a:ext uri="{FF2B5EF4-FFF2-40B4-BE49-F238E27FC236}">
                      <a16:creationId xmlns:a16="http://schemas.microsoft.com/office/drawing/2014/main" id="{8CECD523-5C1B-4988-A11F-0EFC693DC2A1}"/>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42" name="Freeform 6736">
                  <a:extLst>
                    <a:ext uri="{FF2B5EF4-FFF2-40B4-BE49-F238E27FC236}">
                      <a16:creationId xmlns:a16="http://schemas.microsoft.com/office/drawing/2014/main" id="{336E73CD-8F75-4554-AD3D-ED115DDCB71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43" name="Freeform 6737">
                  <a:extLst>
                    <a:ext uri="{FF2B5EF4-FFF2-40B4-BE49-F238E27FC236}">
                      <a16:creationId xmlns:a16="http://schemas.microsoft.com/office/drawing/2014/main" id="{4BEEC06A-F410-4922-8085-3EFAAE1B5B3E}"/>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44" name="Freeform 6738">
                  <a:extLst>
                    <a:ext uri="{FF2B5EF4-FFF2-40B4-BE49-F238E27FC236}">
                      <a16:creationId xmlns:a16="http://schemas.microsoft.com/office/drawing/2014/main" id="{C6334280-64C2-43DC-9D99-456C93C37923}"/>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45" name="Freeform 6739">
                  <a:extLst>
                    <a:ext uri="{FF2B5EF4-FFF2-40B4-BE49-F238E27FC236}">
                      <a16:creationId xmlns:a16="http://schemas.microsoft.com/office/drawing/2014/main" id="{1845859B-9AC1-429F-8580-E94235CD382D}"/>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46" name="Freeform 6740">
                  <a:extLst>
                    <a:ext uri="{FF2B5EF4-FFF2-40B4-BE49-F238E27FC236}">
                      <a16:creationId xmlns:a16="http://schemas.microsoft.com/office/drawing/2014/main" id="{82459EEE-6D7B-4249-BA45-5D5E0F7825A9}"/>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47" name="Freeform 6741">
                  <a:extLst>
                    <a:ext uri="{FF2B5EF4-FFF2-40B4-BE49-F238E27FC236}">
                      <a16:creationId xmlns:a16="http://schemas.microsoft.com/office/drawing/2014/main" id="{81AEE643-47D5-4452-9456-52ECCFCF755A}"/>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48" name="Freeform 6742">
                  <a:extLst>
                    <a:ext uri="{FF2B5EF4-FFF2-40B4-BE49-F238E27FC236}">
                      <a16:creationId xmlns:a16="http://schemas.microsoft.com/office/drawing/2014/main" id="{55E66FF3-BA36-4EBE-B2DA-BEE0E3DC6E2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49" name="Freeform 6743">
                  <a:extLst>
                    <a:ext uri="{FF2B5EF4-FFF2-40B4-BE49-F238E27FC236}">
                      <a16:creationId xmlns:a16="http://schemas.microsoft.com/office/drawing/2014/main" id="{798AC5E7-3F7E-4DE1-8CA0-3016ADB4AA2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50" name="Freeform 6744">
                  <a:extLst>
                    <a:ext uri="{FF2B5EF4-FFF2-40B4-BE49-F238E27FC236}">
                      <a16:creationId xmlns:a16="http://schemas.microsoft.com/office/drawing/2014/main" id="{29DAE62E-4135-4FA8-A59E-24DB224CFD2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51" name="Freeform 6745">
                  <a:extLst>
                    <a:ext uri="{FF2B5EF4-FFF2-40B4-BE49-F238E27FC236}">
                      <a16:creationId xmlns:a16="http://schemas.microsoft.com/office/drawing/2014/main" id="{5631920B-D69B-4501-9509-C1F3FF8C706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52" name="Freeform 6746">
                  <a:extLst>
                    <a:ext uri="{FF2B5EF4-FFF2-40B4-BE49-F238E27FC236}">
                      <a16:creationId xmlns:a16="http://schemas.microsoft.com/office/drawing/2014/main" id="{3947C251-A7F2-46A9-9B3C-D08B9C1CAD35}"/>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53" name="Freeform 6747">
                  <a:extLst>
                    <a:ext uri="{FF2B5EF4-FFF2-40B4-BE49-F238E27FC236}">
                      <a16:creationId xmlns:a16="http://schemas.microsoft.com/office/drawing/2014/main" id="{92030972-A7BA-40B4-B234-7378497C29E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54" name="Freeform 6748">
                  <a:extLst>
                    <a:ext uri="{FF2B5EF4-FFF2-40B4-BE49-F238E27FC236}">
                      <a16:creationId xmlns:a16="http://schemas.microsoft.com/office/drawing/2014/main" id="{6DBF4269-7568-44AA-8B60-D510BE0B007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55" name="Freeform 6749">
                  <a:extLst>
                    <a:ext uri="{FF2B5EF4-FFF2-40B4-BE49-F238E27FC236}">
                      <a16:creationId xmlns:a16="http://schemas.microsoft.com/office/drawing/2014/main" id="{54F95CE9-C390-431A-8186-4C546547F46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56" name="Freeform 6750">
                  <a:extLst>
                    <a:ext uri="{FF2B5EF4-FFF2-40B4-BE49-F238E27FC236}">
                      <a16:creationId xmlns:a16="http://schemas.microsoft.com/office/drawing/2014/main" id="{ECA291B7-B06B-4490-BDDF-8D7C78D8BBE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57" name="Freeform 6751">
                  <a:extLst>
                    <a:ext uri="{FF2B5EF4-FFF2-40B4-BE49-F238E27FC236}">
                      <a16:creationId xmlns:a16="http://schemas.microsoft.com/office/drawing/2014/main" id="{355D97EE-28D5-4D30-ACD0-70C87DEFE86F}"/>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58" name="Freeform 6752">
                  <a:extLst>
                    <a:ext uri="{FF2B5EF4-FFF2-40B4-BE49-F238E27FC236}">
                      <a16:creationId xmlns:a16="http://schemas.microsoft.com/office/drawing/2014/main" id="{5F07C409-4FCC-4542-BC00-10B9AEB357D3}"/>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59" name="Freeform 6753">
                  <a:extLst>
                    <a:ext uri="{FF2B5EF4-FFF2-40B4-BE49-F238E27FC236}">
                      <a16:creationId xmlns:a16="http://schemas.microsoft.com/office/drawing/2014/main" id="{294E2217-E086-43E3-8B83-CB3431D59F1A}"/>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60" name="Freeform 6754">
                  <a:extLst>
                    <a:ext uri="{FF2B5EF4-FFF2-40B4-BE49-F238E27FC236}">
                      <a16:creationId xmlns:a16="http://schemas.microsoft.com/office/drawing/2014/main" id="{79BA109E-DA7F-4F2C-AFC7-CB14ECBC367A}"/>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61" name="Freeform 6755">
                  <a:extLst>
                    <a:ext uri="{FF2B5EF4-FFF2-40B4-BE49-F238E27FC236}">
                      <a16:creationId xmlns:a16="http://schemas.microsoft.com/office/drawing/2014/main" id="{C5119A08-A627-478C-BEBC-332042776FD9}"/>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62" name="Freeform 6756">
                  <a:extLst>
                    <a:ext uri="{FF2B5EF4-FFF2-40B4-BE49-F238E27FC236}">
                      <a16:creationId xmlns:a16="http://schemas.microsoft.com/office/drawing/2014/main" id="{4791F9E5-6787-432C-B91C-FB35650E6A8E}"/>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63" name="Freeform 6757">
                  <a:extLst>
                    <a:ext uri="{FF2B5EF4-FFF2-40B4-BE49-F238E27FC236}">
                      <a16:creationId xmlns:a16="http://schemas.microsoft.com/office/drawing/2014/main" id="{1958AB2B-B689-4934-8C19-98CDEF7239B1}"/>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64" name="Freeform 6758">
                  <a:extLst>
                    <a:ext uri="{FF2B5EF4-FFF2-40B4-BE49-F238E27FC236}">
                      <a16:creationId xmlns:a16="http://schemas.microsoft.com/office/drawing/2014/main" id="{A128411A-B058-4BE0-BBFC-1C3BB6F2576E}"/>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65" name="Freeform 6759">
                  <a:extLst>
                    <a:ext uri="{FF2B5EF4-FFF2-40B4-BE49-F238E27FC236}">
                      <a16:creationId xmlns:a16="http://schemas.microsoft.com/office/drawing/2014/main" id="{CF65394C-D261-47DC-9F71-66C64D085072}"/>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66" name="Freeform 6760">
                  <a:extLst>
                    <a:ext uri="{FF2B5EF4-FFF2-40B4-BE49-F238E27FC236}">
                      <a16:creationId xmlns:a16="http://schemas.microsoft.com/office/drawing/2014/main" id="{CC37A399-86CE-4B5A-B5B7-1815C5FBD29E}"/>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67" name="Freeform 6761">
                  <a:extLst>
                    <a:ext uri="{FF2B5EF4-FFF2-40B4-BE49-F238E27FC236}">
                      <a16:creationId xmlns:a16="http://schemas.microsoft.com/office/drawing/2014/main" id="{98C6DB08-6002-481C-8E57-E65B6758B90F}"/>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68" name="Freeform 6762">
                  <a:extLst>
                    <a:ext uri="{FF2B5EF4-FFF2-40B4-BE49-F238E27FC236}">
                      <a16:creationId xmlns:a16="http://schemas.microsoft.com/office/drawing/2014/main" id="{F19C1620-A693-4E09-AA72-CC4A97D7B240}"/>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69" name="Freeform 6763">
                  <a:extLst>
                    <a:ext uri="{FF2B5EF4-FFF2-40B4-BE49-F238E27FC236}">
                      <a16:creationId xmlns:a16="http://schemas.microsoft.com/office/drawing/2014/main" id="{A7583333-B7FC-4A44-8D1F-55A68CEC826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70" name="Freeform 6764">
                  <a:extLst>
                    <a:ext uri="{FF2B5EF4-FFF2-40B4-BE49-F238E27FC236}">
                      <a16:creationId xmlns:a16="http://schemas.microsoft.com/office/drawing/2014/main" id="{F62C12DF-2527-4AA7-90F5-5208ED1074C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71" name="Freeform 6765">
                  <a:extLst>
                    <a:ext uri="{FF2B5EF4-FFF2-40B4-BE49-F238E27FC236}">
                      <a16:creationId xmlns:a16="http://schemas.microsoft.com/office/drawing/2014/main" id="{FE63305A-FF25-4628-B0F7-390179F7616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72" name="Freeform 6766">
                  <a:extLst>
                    <a:ext uri="{FF2B5EF4-FFF2-40B4-BE49-F238E27FC236}">
                      <a16:creationId xmlns:a16="http://schemas.microsoft.com/office/drawing/2014/main" id="{FB916363-56F1-4B7C-84C4-2B00D9188613}"/>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73" name="Freeform 6767">
                  <a:extLst>
                    <a:ext uri="{FF2B5EF4-FFF2-40B4-BE49-F238E27FC236}">
                      <a16:creationId xmlns:a16="http://schemas.microsoft.com/office/drawing/2014/main" id="{FFD8659C-7FF2-48EF-A60C-3AA751149ADB}"/>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74" name="Freeform 6768">
                  <a:extLst>
                    <a:ext uri="{FF2B5EF4-FFF2-40B4-BE49-F238E27FC236}">
                      <a16:creationId xmlns:a16="http://schemas.microsoft.com/office/drawing/2014/main" id="{C9028D63-C9DC-47BF-B805-8DAED27F44EE}"/>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75" name="Freeform 6769">
                  <a:extLst>
                    <a:ext uri="{FF2B5EF4-FFF2-40B4-BE49-F238E27FC236}">
                      <a16:creationId xmlns:a16="http://schemas.microsoft.com/office/drawing/2014/main" id="{E29AF9AA-BECF-49A2-B122-F9489D32975D}"/>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76" name="Freeform 6770">
                  <a:extLst>
                    <a:ext uri="{FF2B5EF4-FFF2-40B4-BE49-F238E27FC236}">
                      <a16:creationId xmlns:a16="http://schemas.microsoft.com/office/drawing/2014/main" id="{CDC4B00B-B717-4DEC-BDF4-7E262D5F52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77" name="Freeform 6771">
                  <a:extLst>
                    <a:ext uri="{FF2B5EF4-FFF2-40B4-BE49-F238E27FC236}">
                      <a16:creationId xmlns:a16="http://schemas.microsoft.com/office/drawing/2014/main" id="{B9BCD583-DB42-4CAF-BEFD-19C4B907FDA9}"/>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78" name="Freeform 6772">
                  <a:extLst>
                    <a:ext uri="{FF2B5EF4-FFF2-40B4-BE49-F238E27FC236}">
                      <a16:creationId xmlns:a16="http://schemas.microsoft.com/office/drawing/2014/main" id="{20D823B1-CD72-4F01-AD46-A2EA55681710}"/>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79" name="Freeform 6773">
                  <a:extLst>
                    <a:ext uri="{FF2B5EF4-FFF2-40B4-BE49-F238E27FC236}">
                      <a16:creationId xmlns:a16="http://schemas.microsoft.com/office/drawing/2014/main" id="{C9FA3B2E-35FE-4D93-956F-9E981C1B8262}"/>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80" name="Freeform 6774">
                  <a:extLst>
                    <a:ext uri="{FF2B5EF4-FFF2-40B4-BE49-F238E27FC236}">
                      <a16:creationId xmlns:a16="http://schemas.microsoft.com/office/drawing/2014/main" id="{A77E4619-CC50-456F-A692-F3924DCD1C9D}"/>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81" name="Freeform 6775">
                  <a:extLst>
                    <a:ext uri="{FF2B5EF4-FFF2-40B4-BE49-F238E27FC236}">
                      <a16:creationId xmlns:a16="http://schemas.microsoft.com/office/drawing/2014/main" id="{0C54E4DD-F43E-445A-8664-0D9345D701A7}"/>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82" name="Freeform 6776">
                  <a:extLst>
                    <a:ext uri="{FF2B5EF4-FFF2-40B4-BE49-F238E27FC236}">
                      <a16:creationId xmlns:a16="http://schemas.microsoft.com/office/drawing/2014/main" id="{D3AD95A7-A718-49E8-96FC-F11D798B4C0A}"/>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83" name="Freeform 6777">
                  <a:extLst>
                    <a:ext uri="{FF2B5EF4-FFF2-40B4-BE49-F238E27FC236}">
                      <a16:creationId xmlns:a16="http://schemas.microsoft.com/office/drawing/2014/main" id="{B283D1FA-8F06-4AAD-99F3-3BAB39D0D113}"/>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84" name="Freeform 6778">
                  <a:extLst>
                    <a:ext uri="{FF2B5EF4-FFF2-40B4-BE49-F238E27FC236}">
                      <a16:creationId xmlns:a16="http://schemas.microsoft.com/office/drawing/2014/main" id="{1CA4AECF-63E9-4C8E-A8CE-97C90E8A645E}"/>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85" name="Freeform 6779">
                  <a:extLst>
                    <a:ext uri="{FF2B5EF4-FFF2-40B4-BE49-F238E27FC236}">
                      <a16:creationId xmlns:a16="http://schemas.microsoft.com/office/drawing/2014/main" id="{B0C7D80F-DDEE-4423-A9FE-AE0C6AC72CA0}"/>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86" name="Freeform 6780">
                  <a:extLst>
                    <a:ext uri="{FF2B5EF4-FFF2-40B4-BE49-F238E27FC236}">
                      <a16:creationId xmlns:a16="http://schemas.microsoft.com/office/drawing/2014/main" id="{ACD98983-F85D-4BDD-8B7D-FB9F731B5B1A}"/>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87" name="Freeform 6781">
                  <a:extLst>
                    <a:ext uri="{FF2B5EF4-FFF2-40B4-BE49-F238E27FC236}">
                      <a16:creationId xmlns:a16="http://schemas.microsoft.com/office/drawing/2014/main" id="{73ED0D34-6871-41A9-8203-3B040E5B13D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88" name="Freeform 6782">
                  <a:extLst>
                    <a:ext uri="{FF2B5EF4-FFF2-40B4-BE49-F238E27FC236}">
                      <a16:creationId xmlns:a16="http://schemas.microsoft.com/office/drawing/2014/main" id="{86D573D5-BD46-4301-BAF3-8B20870EBDF1}"/>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89" name="Freeform 6783">
                  <a:extLst>
                    <a:ext uri="{FF2B5EF4-FFF2-40B4-BE49-F238E27FC236}">
                      <a16:creationId xmlns:a16="http://schemas.microsoft.com/office/drawing/2014/main" id="{2A03EE54-2265-457A-B012-2E2ED20DDBF1}"/>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90" name="Freeform 6784">
                  <a:extLst>
                    <a:ext uri="{FF2B5EF4-FFF2-40B4-BE49-F238E27FC236}">
                      <a16:creationId xmlns:a16="http://schemas.microsoft.com/office/drawing/2014/main" id="{F33C5C33-ED15-42D9-8EE3-A0B6BC2EEF44}"/>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91" name="Freeform 6785">
                  <a:extLst>
                    <a:ext uri="{FF2B5EF4-FFF2-40B4-BE49-F238E27FC236}">
                      <a16:creationId xmlns:a16="http://schemas.microsoft.com/office/drawing/2014/main" id="{D712C61F-8012-4825-9648-631C1FDC68E9}"/>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92" name="Freeform 6786">
                  <a:extLst>
                    <a:ext uri="{FF2B5EF4-FFF2-40B4-BE49-F238E27FC236}">
                      <a16:creationId xmlns:a16="http://schemas.microsoft.com/office/drawing/2014/main" id="{1445958C-404A-43BD-BA62-040BADB46933}"/>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93" name="Freeform 6787">
                  <a:extLst>
                    <a:ext uri="{FF2B5EF4-FFF2-40B4-BE49-F238E27FC236}">
                      <a16:creationId xmlns:a16="http://schemas.microsoft.com/office/drawing/2014/main" id="{E9E82BB7-E140-480A-AA96-366988C325CF}"/>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94" name="Freeform 6788">
                  <a:extLst>
                    <a:ext uri="{FF2B5EF4-FFF2-40B4-BE49-F238E27FC236}">
                      <a16:creationId xmlns:a16="http://schemas.microsoft.com/office/drawing/2014/main" id="{3020C2E6-0AFF-4D43-8CF0-9B9610CCA497}"/>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95" name="Freeform 6789">
                  <a:extLst>
                    <a:ext uri="{FF2B5EF4-FFF2-40B4-BE49-F238E27FC236}">
                      <a16:creationId xmlns:a16="http://schemas.microsoft.com/office/drawing/2014/main" id="{D9C3D189-9C57-43DF-9D10-E034E5E02B85}"/>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96" name="Freeform 6790">
                  <a:extLst>
                    <a:ext uri="{FF2B5EF4-FFF2-40B4-BE49-F238E27FC236}">
                      <a16:creationId xmlns:a16="http://schemas.microsoft.com/office/drawing/2014/main" id="{707566E3-48B3-4A8F-A747-968B6871202A}"/>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97" name="Freeform 6791">
                  <a:extLst>
                    <a:ext uri="{FF2B5EF4-FFF2-40B4-BE49-F238E27FC236}">
                      <a16:creationId xmlns:a16="http://schemas.microsoft.com/office/drawing/2014/main" id="{5541E0FC-15E8-43B3-9F07-17DAE8D666A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898" name="Freeform 6792">
                  <a:extLst>
                    <a:ext uri="{FF2B5EF4-FFF2-40B4-BE49-F238E27FC236}">
                      <a16:creationId xmlns:a16="http://schemas.microsoft.com/office/drawing/2014/main" id="{9E36365B-3753-47B7-9D0A-2F01BC3782D8}"/>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899" name="Freeform 6793">
                  <a:extLst>
                    <a:ext uri="{FF2B5EF4-FFF2-40B4-BE49-F238E27FC236}">
                      <a16:creationId xmlns:a16="http://schemas.microsoft.com/office/drawing/2014/main" id="{5EA522D6-4E59-4A4C-911E-6AB869ACBBF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00" name="Freeform 6794">
                  <a:extLst>
                    <a:ext uri="{FF2B5EF4-FFF2-40B4-BE49-F238E27FC236}">
                      <a16:creationId xmlns:a16="http://schemas.microsoft.com/office/drawing/2014/main" id="{12D01D20-8F6B-47A8-B516-14464D20D27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01" name="Freeform 6795">
                  <a:extLst>
                    <a:ext uri="{FF2B5EF4-FFF2-40B4-BE49-F238E27FC236}">
                      <a16:creationId xmlns:a16="http://schemas.microsoft.com/office/drawing/2014/main" id="{53A0E621-E254-4D74-BE2B-A526952FFBF8}"/>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02" name="Freeform 6796">
                  <a:extLst>
                    <a:ext uri="{FF2B5EF4-FFF2-40B4-BE49-F238E27FC236}">
                      <a16:creationId xmlns:a16="http://schemas.microsoft.com/office/drawing/2014/main" id="{E0C481BF-54CE-46BE-BBD5-E9BA57B4FEDB}"/>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03" name="Freeform 6797">
                  <a:extLst>
                    <a:ext uri="{FF2B5EF4-FFF2-40B4-BE49-F238E27FC236}">
                      <a16:creationId xmlns:a16="http://schemas.microsoft.com/office/drawing/2014/main" id="{13ADA43E-62C4-4F7A-B117-9261B10F7119}"/>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04" name="Freeform 6798">
                  <a:extLst>
                    <a:ext uri="{FF2B5EF4-FFF2-40B4-BE49-F238E27FC236}">
                      <a16:creationId xmlns:a16="http://schemas.microsoft.com/office/drawing/2014/main" id="{B6EFEB15-579D-488C-B5CF-7DBE79DB74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05" name="Freeform 6799">
                  <a:extLst>
                    <a:ext uri="{FF2B5EF4-FFF2-40B4-BE49-F238E27FC236}">
                      <a16:creationId xmlns:a16="http://schemas.microsoft.com/office/drawing/2014/main" id="{2CE03B90-BC4F-4896-BF09-2C8E0BAB5B52}"/>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06" name="Freeform 6800">
                  <a:extLst>
                    <a:ext uri="{FF2B5EF4-FFF2-40B4-BE49-F238E27FC236}">
                      <a16:creationId xmlns:a16="http://schemas.microsoft.com/office/drawing/2014/main" id="{881B8F90-FF9A-4B4E-8B87-55E29D4EC7E7}"/>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07" name="Freeform 6801">
                  <a:extLst>
                    <a:ext uri="{FF2B5EF4-FFF2-40B4-BE49-F238E27FC236}">
                      <a16:creationId xmlns:a16="http://schemas.microsoft.com/office/drawing/2014/main" id="{E6204E2C-83BC-4B92-9B9B-DBE73C132D5A}"/>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08" name="Freeform 6802">
                  <a:extLst>
                    <a:ext uri="{FF2B5EF4-FFF2-40B4-BE49-F238E27FC236}">
                      <a16:creationId xmlns:a16="http://schemas.microsoft.com/office/drawing/2014/main" id="{22A83BEC-3DD0-430B-9210-08B569B50C60}"/>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09" name="Freeform 6803">
                  <a:extLst>
                    <a:ext uri="{FF2B5EF4-FFF2-40B4-BE49-F238E27FC236}">
                      <a16:creationId xmlns:a16="http://schemas.microsoft.com/office/drawing/2014/main" id="{93C7A9F4-FCE9-4B0F-98D1-F290C37B46C4}"/>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10" name="Freeform 6804">
                  <a:extLst>
                    <a:ext uri="{FF2B5EF4-FFF2-40B4-BE49-F238E27FC236}">
                      <a16:creationId xmlns:a16="http://schemas.microsoft.com/office/drawing/2014/main" id="{65C52828-69D2-46BF-8169-9B1B831FEEE9}"/>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11" name="Freeform 6805">
                  <a:extLst>
                    <a:ext uri="{FF2B5EF4-FFF2-40B4-BE49-F238E27FC236}">
                      <a16:creationId xmlns:a16="http://schemas.microsoft.com/office/drawing/2014/main" id="{F6FD2997-D483-4CFF-85E5-AE2132AB4D2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12" name="Freeform 6806">
                  <a:extLst>
                    <a:ext uri="{FF2B5EF4-FFF2-40B4-BE49-F238E27FC236}">
                      <a16:creationId xmlns:a16="http://schemas.microsoft.com/office/drawing/2014/main" id="{8FF78CB7-45A3-479F-81E4-63691F26EEB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13" name="Freeform 6807">
                  <a:extLst>
                    <a:ext uri="{FF2B5EF4-FFF2-40B4-BE49-F238E27FC236}">
                      <a16:creationId xmlns:a16="http://schemas.microsoft.com/office/drawing/2014/main" id="{49E6EBC5-DF8A-49CB-A37C-9A1A58F8A3A2}"/>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14" name="Freeform 6808">
                  <a:extLst>
                    <a:ext uri="{FF2B5EF4-FFF2-40B4-BE49-F238E27FC236}">
                      <a16:creationId xmlns:a16="http://schemas.microsoft.com/office/drawing/2014/main" id="{E0BDF3C4-D280-417A-B712-A3A10D18750B}"/>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15" name="Freeform 6809">
                  <a:extLst>
                    <a:ext uri="{FF2B5EF4-FFF2-40B4-BE49-F238E27FC236}">
                      <a16:creationId xmlns:a16="http://schemas.microsoft.com/office/drawing/2014/main" id="{CCC9B189-7898-460C-A227-ADDBDB9FCF11}"/>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16" name="Freeform 6810">
                  <a:extLst>
                    <a:ext uri="{FF2B5EF4-FFF2-40B4-BE49-F238E27FC236}">
                      <a16:creationId xmlns:a16="http://schemas.microsoft.com/office/drawing/2014/main" id="{BC1192EC-55AC-4F4D-85E8-EAC385A0DA2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17" name="Freeform 6811">
                  <a:extLst>
                    <a:ext uri="{FF2B5EF4-FFF2-40B4-BE49-F238E27FC236}">
                      <a16:creationId xmlns:a16="http://schemas.microsoft.com/office/drawing/2014/main" id="{9D1B59A1-2584-4667-8836-37395872A1DF}"/>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18" name="Freeform 6812">
                  <a:extLst>
                    <a:ext uri="{FF2B5EF4-FFF2-40B4-BE49-F238E27FC236}">
                      <a16:creationId xmlns:a16="http://schemas.microsoft.com/office/drawing/2014/main" id="{E7F8E81F-60F9-43D7-9CA0-424CDDAEE99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19" name="Freeform 6813">
                  <a:extLst>
                    <a:ext uri="{FF2B5EF4-FFF2-40B4-BE49-F238E27FC236}">
                      <a16:creationId xmlns:a16="http://schemas.microsoft.com/office/drawing/2014/main" id="{F9E75F63-1D05-4C52-BB17-65110395488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20" name="Freeform 6814">
                  <a:extLst>
                    <a:ext uri="{FF2B5EF4-FFF2-40B4-BE49-F238E27FC236}">
                      <a16:creationId xmlns:a16="http://schemas.microsoft.com/office/drawing/2014/main" id="{3008B3BD-F636-4640-99C7-7E42C2FE6F46}"/>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21" name="Freeform 6815">
                  <a:extLst>
                    <a:ext uri="{FF2B5EF4-FFF2-40B4-BE49-F238E27FC236}">
                      <a16:creationId xmlns:a16="http://schemas.microsoft.com/office/drawing/2014/main" id="{D241622F-BCC3-4E4B-8B44-8336A16EDA5B}"/>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22" name="Freeform 6816">
                  <a:extLst>
                    <a:ext uri="{FF2B5EF4-FFF2-40B4-BE49-F238E27FC236}">
                      <a16:creationId xmlns:a16="http://schemas.microsoft.com/office/drawing/2014/main" id="{EFC3F104-2E0D-4A07-9250-A38DB0DCE797}"/>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23" name="Freeform 6817">
                  <a:extLst>
                    <a:ext uri="{FF2B5EF4-FFF2-40B4-BE49-F238E27FC236}">
                      <a16:creationId xmlns:a16="http://schemas.microsoft.com/office/drawing/2014/main" id="{ABCADADD-03A5-4AA5-9174-9AF9D7A1651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24" name="Freeform 6818">
                  <a:extLst>
                    <a:ext uri="{FF2B5EF4-FFF2-40B4-BE49-F238E27FC236}">
                      <a16:creationId xmlns:a16="http://schemas.microsoft.com/office/drawing/2014/main" id="{8E04D0B9-7407-4EAD-8539-E6BE2D431241}"/>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25" name="Freeform 6819">
                  <a:extLst>
                    <a:ext uri="{FF2B5EF4-FFF2-40B4-BE49-F238E27FC236}">
                      <a16:creationId xmlns:a16="http://schemas.microsoft.com/office/drawing/2014/main" id="{24469E10-3D0D-4CA1-8A55-E260A5761B8E}"/>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26" name="Freeform 6820">
                  <a:extLst>
                    <a:ext uri="{FF2B5EF4-FFF2-40B4-BE49-F238E27FC236}">
                      <a16:creationId xmlns:a16="http://schemas.microsoft.com/office/drawing/2014/main" id="{EC06FFAE-41D0-47B0-8910-26857A4E15B5}"/>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27" name="Freeform 6821">
                  <a:extLst>
                    <a:ext uri="{FF2B5EF4-FFF2-40B4-BE49-F238E27FC236}">
                      <a16:creationId xmlns:a16="http://schemas.microsoft.com/office/drawing/2014/main" id="{5A661AE2-5C25-426A-B341-B28177E16CB7}"/>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28" name="Freeform 6822">
                  <a:extLst>
                    <a:ext uri="{FF2B5EF4-FFF2-40B4-BE49-F238E27FC236}">
                      <a16:creationId xmlns:a16="http://schemas.microsoft.com/office/drawing/2014/main" id="{6BD1D070-56BA-4E86-8ED6-7737DA6B37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29" name="Freeform 6823">
                  <a:extLst>
                    <a:ext uri="{FF2B5EF4-FFF2-40B4-BE49-F238E27FC236}">
                      <a16:creationId xmlns:a16="http://schemas.microsoft.com/office/drawing/2014/main" id="{B60DFB5F-4B5E-47C9-9337-4A7BBAD325F3}"/>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30" name="Freeform 6824">
                  <a:extLst>
                    <a:ext uri="{FF2B5EF4-FFF2-40B4-BE49-F238E27FC236}">
                      <a16:creationId xmlns:a16="http://schemas.microsoft.com/office/drawing/2014/main" id="{63954307-A8D3-455A-BD4D-BF157861FEE0}"/>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31" name="Freeform 6825">
                  <a:extLst>
                    <a:ext uri="{FF2B5EF4-FFF2-40B4-BE49-F238E27FC236}">
                      <a16:creationId xmlns:a16="http://schemas.microsoft.com/office/drawing/2014/main" id="{E8E3F1D6-3677-4488-9950-4A02904BBDA8}"/>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32" name="Freeform 6826">
                  <a:extLst>
                    <a:ext uri="{FF2B5EF4-FFF2-40B4-BE49-F238E27FC236}">
                      <a16:creationId xmlns:a16="http://schemas.microsoft.com/office/drawing/2014/main" id="{CA8FFB3A-F09B-4936-97B0-2BEA26147C5A}"/>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33" name="Freeform 6827">
                  <a:extLst>
                    <a:ext uri="{FF2B5EF4-FFF2-40B4-BE49-F238E27FC236}">
                      <a16:creationId xmlns:a16="http://schemas.microsoft.com/office/drawing/2014/main" id="{6E5ABF3A-B9D3-4E05-8A2B-736C8E3014AC}"/>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34" name="Freeform 6828">
                  <a:extLst>
                    <a:ext uri="{FF2B5EF4-FFF2-40B4-BE49-F238E27FC236}">
                      <a16:creationId xmlns:a16="http://schemas.microsoft.com/office/drawing/2014/main" id="{0678212E-B027-4309-A705-75343DA762E1}"/>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35" name="Freeform 6829">
                  <a:extLst>
                    <a:ext uri="{FF2B5EF4-FFF2-40B4-BE49-F238E27FC236}">
                      <a16:creationId xmlns:a16="http://schemas.microsoft.com/office/drawing/2014/main" id="{32F295B8-4342-4BEE-9C63-8F3F7FC26259}"/>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36" name="Freeform 6830">
                  <a:extLst>
                    <a:ext uri="{FF2B5EF4-FFF2-40B4-BE49-F238E27FC236}">
                      <a16:creationId xmlns:a16="http://schemas.microsoft.com/office/drawing/2014/main" id="{60787828-A799-4272-BD45-33A57B1BADAC}"/>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37" name="Freeform 6831">
                  <a:extLst>
                    <a:ext uri="{FF2B5EF4-FFF2-40B4-BE49-F238E27FC236}">
                      <a16:creationId xmlns:a16="http://schemas.microsoft.com/office/drawing/2014/main" id="{64FCF176-323C-437D-9F8C-DD7911247CF7}"/>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38" name="Freeform 6832">
                  <a:extLst>
                    <a:ext uri="{FF2B5EF4-FFF2-40B4-BE49-F238E27FC236}">
                      <a16:creationId xmlns:a16="http://schemas.microsoft.com/office/drawing/2014/main" id="{89CFEB15-F6C9-4D54-BAFF-D4B21F28FDB9}"/>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39" name="Freeform 6833">
                  <a:extLst>
                    <a:ext uri="{FF2B5EF4-FFF2-40B4-BE49-F238E27FC236}">
                      <a16:creationId xmlns:a16="http://schemas.microsoft.com/office/drawing/2014/main" id="{B2546DDF-B72A-4F02-9025-EE62922B521F}"/>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40" name="Freeform 6834">
                  <a:extLst>
                    <a:ext uri="{FF2B5EF4-FFF2-40B4-BE49-F238E27FC236}">
                      <a16:creationId xmlns:a16="http://schemas.microsoft.com/office/drawing/2014/main" id="{A1F1295B-15E3-44B4-85BF-48837098B08E}"/>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41" name="Freeform 6835">
                  <a:extLst>
                    <a:ext uri="{FF2B5EF4-FFF2-40B4-BE49-F238E27FC236}">
                      <a16:creationId xmlns:a16="http://schemas.microsoft.com/office/drawing/2014/main" id="{95C1DEA5-266E-4147-813B-B0B3C76B947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42" name="Freeform 6836">
                  <a:extLst>
                    <a:ext uri="{FF2B5EF4-FFF2-40B4-BE49-F238E27FC236}">
                      <a16:creationId xmlns:a16="http://schemas.microsoft.com/office/drawing/2014/main" id="{DFB75FB5-A169-4447-A616-FDA68BD79CBD}"/>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43" name="Freeform 6837">
                  <a:extLst>
                    <a:ext uri="{FF2B5EF4-FFF2-40B4-BE49-F238E27FC236}">
                      <a16:creationId xmlns:a16="http://schemas.microsoft.com/office/drawing/2014/main" id="{B13C06A1-94CA-4644-964A-69084B7CAA19}"/>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44" name="Freeform 6838">
                  <a:extLst>
                    <a:ext uri="{FF2B5EF4-FFF2-40B4-BE49-F238E27FC236}">
                      <a16:creationId xmlns:a16="http://schemas.microsoft.com/office/drawing/2014/main" id="{A2CF9E12-D37B-40D1-B3A8-138AB1E30B2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45" name="Freeform 6839">
                  <a:extLst>
                    <a:ext uri="{FF2B5EF4-FFF2-40B4-BE49-F238E27FC236}">
                      <a16:creationId xmlns:a16="http://schemas.microsoft.com/office/drawing/2014/main" id="{2B05A52B-56E5-4B7B-ADD4-7F4A341ABBBB}"/>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46" name="Freeform 6840">
                  <a:extLst>
                    <a:ext uri="{FF2B5EF4-FFF2-40B4-BE49-F238E27FC236}">
                      <a16:creationId xmlns:a16="http://schemas.microsoft.com/office/drawing/2014/main" id="{CBB8EAA6-6532-4CD9-B7EE-042A812B6140}"/>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47" name="Freeform 6841">
                  <a:extLst>
                    <a:ext uri="{FF2B5EF4-FFF2-40B4-BE49-F238E27FC236}">
                      <a16:creationId xmlns:a16="http://schemas.microsoft.com/office/drawing/2014/main" id="{F3FD3889-EA78-4463-9A96-886ADB577867}"/>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48" name="Freeform 6842">
                  <a:extLst>
                    <a:ext uri="{FF2B5EF4-FFF2-40B4-BE49-F238E27FC236}">
                      <a16:creationId xmlns:a16="http://schemas.microsoft.com/office/drawing/2014/main" id="{C68B756F-CE64-49A2-8367-54E150666E7A}"/>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49" name="Freeform 6843">
                  <a:extLst>
                    <a:ext uri="{FF2B5EF4-FFF2-40B4-BE49-F238E27FC236}">
                      <a16:creationId xmlns:a16="http://schemas.microsoft.com/office/drawing/2014/main" id="{61C7EA7E-05CA-4141-936A-6100A742E63F}"/>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50" name="Freeform 6844">
                  <a:extLst>
                    <a:ext uri="{FF2B5EF4-FFF2-40B4-BE49-F238E27FC236}">
                      <a16:creationId xmlns:a16="http://schemas.microsoft.com/office/drawing/2014/main" id="{054479B3-0C36-4CED-AE1E-D8F087566DAB}"/>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51" name="Freeform 6845">
                  <a:extLst>
                    <a:ext uri="{FF2B5EF4-FFF2-40B4-BE49-F238E27FC236}">
                      <a16:creationId xmlns:a16="http://schemas.microsoft.com/office/drawing/2014/main" id="{3FA5CDC4-39A7-40EA-8BAC-22C5CED96F1B}"/>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52" name="Freeform 6846">
                  <a:extLst>
                    <a:ext uri="{FF2B5EF4-FFF2-40B4-BE49-F238E27FC236}">
                      <a16:creationId xmlns:a16="http://schemas.microsoft.com/office/drawing/2014/main" id="{3FEED32F-C456-4625-B90A-E965ABE803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53" name="Freeform 6847">
                  <a:extLst>
                    <a:ext uri="{FF2B5EF4-FFF2-40B4-BE49-F238E27FC236}">
                      <a16:creationId xmlns:a16="http://schemas.microsoft.com/office/drawing/2014/main" id="{A909BD9C-5A2B-4267-A1FB-5D232113ED07}"/>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54" name="Freeform 6848">
                  <a:extLst>
                    <a:ext uri="{FF2B5EF4-FFF2-40B4-BE49-F238E27FC236}">
                      <a16:creationId xmlns:a16="http://schemas.microsoft.com/office/drawing/2014/main" id="{D26D4B1B-C955-4843-A62E-79F91F488566}"/>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55" name="Freeform 6849">
                  <a:extLst>
                    <a:ext uri="{FF2B5EF4-FFF2-40B4-BE49-F238E27FC236}">
                      <a16:creationId xmlns:a16="http://schemas.microsoft.com/office/drawing/2014/main" id="{55032CE1-3A6B-410A-8571-31D0C777C40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56" name="Freeform 6850">
                  <a:extLst>
                    <a:ext uri="{FF2B5EF4-FFF2-40B4-BE49-F238E27FC236}">
                      <a16:creationId xmlns:a16="http://schemas.microsoft.com/office/drawing/2014/main" id="{9F307F94-78C7-457A-A8B8-3527C7C5C969}"/>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57" name="Freeform 6851">
                  <a:extLst>
                    <a:ext uri="{FF2B5EF4-FFF2-40B4-BE49-F238E27FC236}">
                      <a16:creationId xmlns:a16="http://schemas.microsoft.com/office/drawing/2014/main" id="{EE14CA85-FBD2-45E9-9BEA-E98E60126447}"/>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58" name="Freeform 6852">
                  <a:extLst>
                    <a:ext uri="{FF2B5EF4-FFF2-40B4-BE49-F238E27FC236}">
                      <a16:creationId xmlns:a16="http://schemas.microsoft.com/office/drawing/2014/main" id="{97884EC2-7EAD-4F43-AA5A-65DFD844C97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59" name="Freeform 6853">
                  <a:extLst>
                    <a:ext uri="{FF2B5EF4-FFF2-40B4-BE49-F238E27FC236}">
                      <a16:creationId xmlns:a16="http://schemas.microsoft.com/office/drawing/2014/main" id="{B13435DD-4A52-4E6F-975C-2FFA5C23456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60" name="Freeform 6854">
                  <a:extLst>
                    <a:ext uri="{FF2B5EF4-FFF2-40B4-BE49-F238E27FC236}">
                      <a16:creationId xmlns:a16="http://schemas.microsoft.com/office/drawing/2014/main" id="{E8990734-6148-46E4-B3B2-549ECFF24975}"/>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61" name="Freeform 6855">
                  <a:extLst>
                    <a:ext uri="{FF2B5EF4-FFF2-40B4-BE49-F238E27FC236}">
                      <a16:creationId xmlns:a16="http://schemas.microsoft.com/office/drawing/2014/main" id="{57B4D2DB-5208-4993-BC68-88CBBD47366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62" name="Freeform 6856">
                  <a:extLst>
                    <a:ext uri="{FF2B5EF4-FFF2-40B4-BE49-F238E27FC236}">
                      <a16:creationId xmlns:a16="http://schemas.microsoft.com/office/drawing/2014/main" id="{2F69D1CE-BE92-4755-A895-C5F78DDB7C46}"/>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63" name="Freeform 6857">
                  <a:extLst>
                    <a:ext uri="{FF2B5EF4-FFF2-40B4-BE49-F238E27FC236}">
                      <a16:creationId xmlns:a16="http://schemas.microsoft.com/office/drawing/2014/main" id="{EB2451AF-8C86-4077-BFC8-47486FFF4EB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64" name="Freeform 6858">
                  <a:extLst>
                    <a:ext uri="{FF2B5EF4-FFF2-40B4-BE49-F238E27FC236}">
                      <a16:creationId xmlns:a16="http://schemas.microsoft.com/office/drawing/2014/main" id="{5D623E3C-9604-4698-9E71-7E2FF6C0993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65" name="Freeform 6859">
                  <a:extLst>
                    <a:ext uri="{FF2B5EF4-FFF2-40B4-BE49-F238E27FC236}">
                      <a16:creationId xmlns:a16="http://schemas.microsoft.com/office/drawing/2014/main" id="{70455799-9CA2-4975-8D71-734E96A8F2C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66" name="Freeform 6860">
                  <a:extLst>
                    <a:ext uri="{FF2B5EF4-FFF2-40B4-BE49-F238E27FC236}">
                      <a16:creationId xmlns:a16="http://schemas.microsoft.com/office/drawing/2014/main" id="{42AE7ECE-A237-4EF2-91A5-C4E1552EB1A5}"/>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67" name="Freeform 6861">
                  <a:extLst>
                    <a:ext uri="{FF2B5EF4-FFF2-40B4-BE49-F238E27FC236}">
                      <a16:creationId xmlns:a16="http://schemas.microsoft.com/office/drawing/2014/main" id="{218ABE63-3406-4386-AAE7-C80D30514F88}"/>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68" name="Freeform 6862">
                  <a:extLst>
                    <a:ext uri="{FF2B5EF4-FFF2-40B4-BE49-F238E27FC236}">
                      <a16:creationId xmlns:a16="http://schemas.microsoft.com/office/drawing/2014/main" id="{A1C3BCD4-96B4-489D-9618-11894B6BDD8A}"/>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69" name="Freeform 6863">
                  <a:extLst>
                    <a:ext uri="{FF2B5EF4-FFF2-40B4-BE49-F238E27FC236}">
                      <a16:creationId xmlns:a16="http://schemas.microsoft.com/office/drawing/2014/main" id="{121F02EA-9C44-486B-A55B-47F420314914}"/>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70" name="Freeform 6864">
                  <a:extLst>
                    <a:ext uri="{FF2B5EF4-FFF2-40B4-BE49-F238E27FC236}">
                      <a16:creationId xmlns:a16="http://schemas.microsoft.com/office/drawing/2014/main" id="{A82820EA-36DC-4CBE-BA87-5F37389D7ADF}"/>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71" name="Freeform 6865">
                  <a:extLst>
                    <a:ext uri="{FF2B5EF4-FFF2-40B4-BE49-F238E27FC236}">
                      <a16:creationId xmlns:a16="http://schemas.microsoft.com/office/drawing/2014/main" id="{F53DF59D-3F02-4AAF-AC0C-A758C88339C6}"/>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72" name="Freeform 6866">
                  <a:extLst>
                    <a:ext uri="{FF2B5EF4-FFF2-40B4-BE49-F238E27FC236}">
                      <a16:creationId xmlns:a16="http://schemas.microsoft.com/office/drawing/2014/main" id="{2CE6650E-6C67-43B9-9612-87A29EF8E8B5}"/>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73" name="Freeform 6867">
                  <a:extLst>
                    <a:ext uri="{FF2B5EF4-FFF2-40B4-BE49-F238E27FC236}">
                      <a16:creationId xmlns:a16="http://schemas.microsoft.com/office/drawing/2014/main" id="{B817EC93-84D7-4107-B8B9-DD47B77063B4}"/>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74" name="Freeform 6868">
                  <a:extLst>
                    <a:ext uri="{FF2B5EF4-FFF2-40B4-BE49-F238E27FC236}">
                      <a16:creationId xmlns:a16="http://schemas.microsoft.com/office/drawing/2014/main" id="{DA0E4279-4FDD-4B5B-B835-8A1345324C9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75" name="Freeform 6869">
                  <a:extLst>
                    <a:ext uri="{FF2B5EF4-FFF2-40B4-BE49-F238E27FC236}">
                      <a16:creationId xmlns:a16="http://schemas.microsoft.com/office/drawing/2014/main" id="{CDD5DE8F-1C22-4AF8-90CE-EFA89C6C749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76" name="Freeform 6870">
                  <a:extLst>
                    <a:ext uri="{FF2B5EF4-FFF2-40B4-BE49-F238E27FC236}">
                      <a16:creationId xmlns:a16="http://schemas.microsoft.com/office/drawing/2014/main" id="{751A62E5-D96D-47CF-8F77-BF9D0D758D21}"/>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77" name="Freeform 6871">
                  <a:extLst>
                    <a:ext uri="{FF2B5EF4-FFF2-40B4-BE49-F238E27FC236}">
                      <a16:creationId xmlns:a16="http://schemas.microsoft.com/office/drawing/2014/main" id="{4D24388F-C418-417A-9603-BF1B17D541FC}"/>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78" name="Freeform 6872">
                  <a:extLst>
                    <a:ext uri="{FF2B5EF4-FFF2-40B4-BE49-F238E27FC236}">
                      <a16:creationId xmlns:a16="http://schemas.microsoft.com/office/drawing/2014/main" id="{48882E29-8C0B-452B-B8A7-4986EA20E37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79" name="Freeform 6873">
                  <a:extLst>
                    <a:ext uri="{FF2B5EF4-FFF2-40B4-BE49-F238E27FC236}">
                      <a16:creationId xmlns:a16="http://schemas.microsoft.com/office/drawing/2014/main" id="{38BAD205-F5D3-42D0-8F88-942943AAB675}"/>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80" name="Freeform 6874">
                  <a:extLst>
                    <a:ext uri="{FF2B5EF4-FFF2-40B4-BE49-F238E27FC236}">
                      <a16:creationId xmlns:a16="http://schemas.microsoft.com/office/drawing/2014/main" id="{1A5A8B43-EC0E-4783-9376-DFD65EF89EC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81" name="Freeform 6875">
                  <a:extLst>
                    <a:ext uri="{FF2B5EF4-FFF2-40B4-BE49-F238E27FC236}">
                      <a16:creationId xmlns:a16="http://schemas.microsoft.com/office/drawing/2014/main" id="{8AE91FE5-70F8-4794-AB3C-B33274882FB8}"/>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82" name="Freeform 6876">
                  <a:extLst>
                    <a:ext uri="{FF2B5EF4-FFF2-40B4-BE49-F238E27FC236}">
                      <a16:creationId xmlns:a16="http://schemas.microsoft.com/office/drawing/2014/main" id="{FB99E4CF-25BD-46DC-9FFC-9C9A5AD6A99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83" name="Freeform 6877">
                  <a:extLst>
                    <a:ext uri="{FF2B5EF4-FFF2-40B4-BE49-F238E27FC236}">
                      <a16:creationId xmlns:a16="http://schemas.microsoft.com/office/drawing/2014/main" id="{3FD60465-B300-49BB-9982-8D4E01CF5677}"/>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84" name="Freeform 6878">
                  <a:extLst>
                    <a:ext uri="{FF2B5EF4-FFF2-40B4-BE49-F238E27FC236}">
                      <a16:creationId xmlns:a16="http://schemas.microsoft.com/office/drawing/2014/main" id="{683B45BD-60FF-4AB9-BEDE-6EE298190871}"/>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85" name="Freeform 6879">
                  <a:extLst>
                    <a:ext uri="{FF2B5EF4-FFF2-40B4-BE49-F238E27FC236}">
                      <a16:creationId xmlns:a16="http://schemas.microsoft.com/office/drawing/2014/main" id="{2304F4CD-CCB2-4CB6-9B9C-8F6F4E47A752}"/>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86" name="Freeform 6880">
                  <a:extLst>
                    <a:ext uri="{FF2B5EF4-FFF2-40B4-BE49-F238E27FC236}">
                      <a16:creationId xmlns:a16="http://schemas.microsoft.com/office/drawing/2014/main" id="{E1B62A10-440E-408E-B012-EB586C0E8326}"/>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87" name="Freeform 6881">
                  <a:extLst>
                    <a:ext uri="{FF2B5EF4-FFF2-40B4-BE49-F238E27FC236}">
                      <a16:creationId xmlns:a16="http://schemas.microsoft.com/office/drawing/2014/main" id="{62F99AD5-C126-494A-B536-7FA5AEB2227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88" name="Freeform 6882">
                  <a:extLst>
                    <a:ext uri="{FF2B5EF4-FFF2-40B4-BE49-F238E27FC236}">
                      <a16:creationId xmlns:a16="http://schemas.microsoft.com/office/drawing/2014/main" id="{D52A0F72-C6A2-4724-842F-F2D8E549323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89" name="Freeform 6883">
                  <a:extLst>
                    <a:ext uri="{FF2B5EF4-FFF2-40B4-BE49-F238E27FC236}">
                      <a16:creationId xmlns:a16="http://schemas.microsoft.com/office/drawing/2014/main" id="{C0685DF4-934E-4FAE-A4D1-936C394E235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90" name="Freeform 6884">
                  <a:extLst>
                    <a:ext uri="{FF2B5EF4-FFF2-40B4-BE49-F238E27FC236}">
                      <a16:creationId xmlns:a16="http://schemas.microsoft.com/office/drawing/2014/main" id="{04D5100B-082B-4604-A7D0-0E46113E220B}"/>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91" name="Freeform 6885">
                  <a:extLst>
                    <a:ext uri="{FF2B5EF4-FFF2-40B4-BE49-F238E27FC236}">
                      <a16:creationId xmlns:a16="http://schemas.microsoft.com/office/drawing/2014/main" id="{D8BCC6D3-98DA-40E9-BBCA-AE27382B2BD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92" name="Freeform 6886">
                  <a:extLst>
                    <a:ext uri="{FF2B5EF4-FFF2-40B4-BE49-F238E27FC236}">
                      <a16:creationId xmlns:a16="http://schemas.microsoft.com/office/drawing/2014/main" id="{365F1C47-76AF-4804-B1AF-58BAAE8C00B3}"/>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93" name="Freeform 6887">
                  <a:extLst>
                    <a:ext uri="{FF2B5EF4-FFF2-40B4-BE49-F238E27FC236}">
                      <a16:creationId xmlns:a16="http://schemas.microsoft.com/office/drawing/2014/main" id="{CD080EF6-F05F-44FB-A296-16EFE35EA7ED}"/>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94" name="Freeform 6888">
                  <a:extLst>
                    <a:ext uri="{FF2B5EF4-FFF2-40B4-BE49-F238E27FC236}">
                      <a16:creationId xmlns:a16="http://schemas.microsoft.com/office/drawing/2014/main" id="{2C5230B6-F633-4521-9517-74E771535784}"/>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95" name="Freeform 6889">
                  <a:extLst>
                    <a:ext uri="{FF2B5EF4-FFF2-40B4-BE49-F238E27FC236}">
                      <a16:creationId xmlns:a16="http://schemas.microsoft.com/office/drawing/2014/main" id="{28C43E27-07DA-4551-8DA3-7E2450F7F3FA}"/>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96" name="Freeform 6890">
                  <a:extLst>
                    <a:ext uri="{FF2B5EF4-FFF2-40B4-BE49-F238E27FC236}">
                      <a16:creationId xmlns:a16="http://schemas.microsoft.com/office/drawing/2014/main" id="{1BB0CB6E-74CB-4DC5-BA7A-529400723566}"/>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97" name="Freeform 6891">
                  <a:extLst>
                    <a:ext uri="{FF2B5EF4-FFF2-40B4-BE49-F238E27FC236}">
                      <a16:creationId xmlns:a16="http://schemas.microsoft.com/office/drawing/2014/main" id="{4D1D067C-769A-41B1-97DF-00827E3448DB}"/>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1998" name="Freeform 6892">
                  <a:extLst>
                    <a:ext uri="{FF2B5EF4-FFF2-40B4-BE49-F238E27FC236}">
                      <a16:creationId xmlns:a16="http://schemas.microsoft.com/office/drawing/2014/main" id="{3857136F-9FBF-4D0A-B4D0-ADA723878EE0}"/>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1999" name="Freeform 6893">
                  <a:extLst>
                    <a:ext uri="{FF2B5EF4-FFF2-40B4-BE49-F238E27FC236}">
                      <a16:creationId xmlns:a16="http://schemas.microsoft.com/office/drawing/2014/main" id="{1B15D197-0720-4E68-B2A7-88BE20579A93}"/>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00" name="Freeform 6894">
                  <a:extLst>
                    <a:ext uri="{FF2B5EF4-FFF2-40B4-BE49-F238E27FC236}">
                      <a16:creationId xmlns:a16="http://schemas.microsoft.com/office/drawing/2014/main" id="{7B221A6F-9A89-40C9-ADE3-4F31402E4CB2}"/>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01" name="Freeform 6895">
                  <a:extLst>
                    <a:ext uri="{FF2B5EF4-FFF2-40B4-BE49-F238E27FC236}">
                      <a16:creationId xmlns:a16="http://schemas.microsoft.com/office/drawing/2014/main" id="{BD2EFC5E-CD77-42FE-A1BD-D845471F6E6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02" name="Freeform 6896">
                  <a:extLst>
                    <a:ext uri="{FF2B5EF4-FFF2-40B4-BE49-F238E27FC236}">
                      <a16:creationId xmlns:a16="http://schemas.microsoft.com/office/drawing/2014/main" id="{48E6B69B-4715-4035-913E-8E1783AB3923}"/>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03" name="Freeform 6897">
                  <a:extLst>
                    <a:ext uri="{FF2B5EF4-FFF2-40B4-BE49-F238E27FC236}">
                      <a16:creationId xmlns:a16="http://schemas.microsoft.com/office/drawing/2014/main" id="{03DCB6D6-E614-4387-AD78-D7C18CF1AF32}"/>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04" name="Freeform 6898">
                  <a:extLst>
                    <a:ext uri="{FF2B5EF4-FFF2-40B4-BE49-F238E27FC236}">
                      <a16:creationId xmlns:a16="http://schemas.microsoft.com/office/drawing/2014/main" id="{330E3C2E-BC82-42B7-B642-A8F5748CB26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05" name="Freeform 6899">
                  <a:extLst>
                    <a:ext uri="{FF2B5EF4-FFF2-40B4-BE49-F238E27FC236}">
                      <a16:creationId xmlns:a16="http://schemas.microsoft.com/office/drawing/2014/main" id="{16ED0647-D28C-445A-AE3E-F268339EA13F}"/>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06" name="Freeform 6900">
                  <a:extLst>
                    <a:ext uri="{FF2B5EF4-FFF2-40B4-BE49-F238E27FC236}">
                      <a16:creationId xmlns:a16="http://schemas.microsoft.com/office/drawing/2014/main" id="{CC147269-627F-4EB1-BA01-B282E70F63F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07" name="Freeform 6901">
                  <a:extLst>
                    <a:ext uri="{FF2B5EF4-FFF2-40B4-BE49-F238E27FC236}">
                      <a16:creationId xmlns:a16="http://schemas.microsoft.com/office/drawing/2014/main" id="{D9C81AD8-28D5-4D75-8420-037CD10525B4}"/>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08" name="Freeform 6902">
                  <a:extLst>
                    <a:ext uri="{FF2B5EF4-FFF2-40B4-BE49-F238E27FC236}">
                      <a16:creationId xmlns:a16="http://schemas.microsoft.com/office/drawing/2014/main" id="{4807799C-29BB-4E4F-B992-580AB105A336}"/>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09" name="Freeform 6903">
                  <a:extLst>
                    <a:ext uri="{FF2B5EF4-FFF2-40B4-BE49-F238E27FC236}">
                      <a16:creationId xmlns:a16="http://schemas.microsoft.com/office/drawing/2014/main" id="{7B3931D0-EB72-4418-83D8-CF070E968ED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10" name="Freeform 6904">
                  <a:extLst>
                    <a:ext uri="{FF2B5EF4-FFF2-40B4-BE49-F238E27FC236}">
                      <a16:creationId xmlns:a16="http://schemas.microsoft.com/office/drawing/2014/main" id="{3230C1D0-5E61-4EBE-B02E-B3840C46C6E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11" name="Freeform 6905">
                  <a:extLst>
                    <a:ext uri="{FF2B5EF4-FFF2-40B4-BE49-F238E27FC236}">
                      <a16:creationId xmlns:a16="http://schemas.microsoft.com/office/drawing/2014/main" id="{70F0A2B4-29D5-487A-A0BF-B881052B9E18}"/>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12" name="Freeform 6906">
                  <a:extLst>
                    <a:ext uri="{FF2B5EF4-FFF2-40B4-BE49-F238E27FC236}">
                      <a16:creationId xmlns:a16="http://schemas.microsoft.com/office/drawing/2014/main" id="{08710EC3-B5B5-43D6-9DAB-0232A20BDD1C}"/>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13" name="Freeform 6907">
                  <a:extLst>
                    <a:ext uri="{FF2B5EF4-FFF2-40B4-BE49-F238E27FC236}">
                      <a16:creationId xmlns:a16="http://schemas.microsoft.com/office/drawing/2014/main" id="{A36823D6-2CD8-46DF-A8D0-B191710F9DBF}"/>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14" name="Freeform 6908">
                  <a:extLst>
                    <a:ext uri="{FF2B5EF4-FFF2-40B4-BE49-F238E27FC236}">
                      <a16:creationId xmlns:a16="http://schemas.microsoft.com/office/drawing/2014/main" id="{0306C897-472D-4F2D-8DF9-3F592460ACB5}"/>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15" name="Freeform 6909">
                  <a:extLst>
                    <a:ext uri="{FF2B5EF4-FFF2-40B4-BE49-F238E27FC236}">
                      <a16:creationId xmlns:a16="http://schemas.microsoft.com/office/drawing/2014/main" id="{A15F9FF5-D097-4D06-A2E0-CD56190142F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16" name="Freeform 6910">
                  <a:extLst>
                    <a:ext uri="{FF2B5EF4-FFF2-40B4-BE49-F238E27FC236}">
                      <a16:creationId xmlns:a16="http://schemas.microsoft.com/office/drawing/2014/main" id="{3DDD3F64-B939-4105-A90B-C81541FEE92C}"/>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17" name="Freeform 6911">
                  <a:extLst>
                    <a:ext uri="{FF2B5EF4-FFF2-40B4-BE49-F238E27FC236}">
                      <a16:creationId xmlns:a16="http://schemas.microsoft.com/office/drawing/2014/main" id="{76207792-A541-4ACE-8E98-10C703A8F5A8}"/>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18" name="Freeform 6912">
                  <a:extLst>
                    <a:ext uri="{FF2B5EF4-FFF2-40B4-BE49-F238E27FC236}">
                      <a16:creationId xmlns:a16="http://schemas.microsoft.com/office/drawing/2014/main" id="{C90E6406-DB38-49B2-B8BF-274A458F238F}"/>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19" name="Freeform 6913">
                  <a:extLst>
                    <a:ext uri="{FF2B5EF4-FFF2-40B4-BE49-F238E27FC236}">
                      <a16:creationId xmlns:a16="http://schemas.microsoft.com/office/drawing/2014/main" id="{B6568C8D-4EFE-48C3-ABB7-5A7ACC26DBB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20" name="Freeform 6914">
                  <a:extLst>
                    <a:ext uri="{FF2B5EF4-FFF2-40B4-BE49-F238E27FC236}">
                      <a16:creationId xmlns:a16="http://schemas.microsoft.com/office/drawing/2014/main" id="{A5CE7E9F-B880-4CDF-A813-81D5EC9E089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21" name="Freeform 6915">
                  <a:extLst>
                    <a:ext uri="{FF2B5EF4-FFF2-40B4-BE49-F238E27FC236}">
                      <a16:creationId xmlns:a16="http://schemas.microsoft.com/office/drawing/2014/main" id="{29646020-36CF-4883-BA66-837531DF04D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22" name="Freeform 6916">
                  <a:extLst>
                    <a:ext uri="{FF2B5EF4-FFF2-40B4-BE49-F238E27FC236}">
                      <a16:creationId xmlns:a16="http://schemas.microsoft.com/office/drawing/2014/main" id="{BA668AAF-8015-4FA5-90B9-0362DE2A7E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23" name="Freeform 6917">
                  <a:extLst>
                    <a:ext uri="{FF2B5EF4-FFF2-40B4-BE49-F238E27FC236}">
                      <a16:creationId xmlns:a16="http://schemas.microsoft.com/office/drawing/2014/main" id="{92FEA55E-E95E-4D5A-A546-F04E501731E0}"/>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24" name="Freeform 6918">
                  <a:extLst>
                    <a:ext uri="{FF2B5EF4-FFF2-40B4-BE49-F238E27FC236}">
                      <a16:creationId xmlns:a16="http://schemas.microsoft.com/office/drawing/2014/main" id="{2C6BE9DC-8D51-4370-ADDB-4EE46C9AADD1}"/>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25" name="Freeform 6919">
                  <a:extLst>
                    <a:ext uri="{FF2B5EF4-FFF2-40B4-BE49-F238E27FC236}">
                      <a16:creationId xmlns:a16="http://schemas.microsoft.com/office/drawing/2014/main" id="{4DAB02DE-F24C-4D4C-A07D-0C19167652AC}"/>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26" name="Freeform 6920">
                  <a:extLst>
                    <a:ext uri="{FF2B5EF4-FFF2-40B4-BE49-F238E27FC236}">
                      <a16:creationId xmlns:a16="http://schemas.microsoft.com/office/drawing/2014/main" id="{34476582-ECB1-49FD-9BAA-17AAF4056F3D}"/>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27" name="Freeform 6921">
                  <a:extLst>
                    <a:ext uri="{FF2B5EF4-FFF2-40B4-BE49-F238E27FC236}">
                      <a16:creationId xmlns:a16="http://schemas.microsoft.com/office/drawing/2014/main" id="{2D836E7D-603B-4420-9E88-880C99815042}"/>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28" name="Freeform 6922">
                  <a:extLst>
                    <a:ext uri="{FF2B5EF4-FFF2-40B4-BE49-F238E27FC236}">
                      <a16:creationId xmlns:a16="http://schemas.microsoft.com/office/drawing/2014/main" id="{54BE963B-AB18-4156-9DC2-4DD15023A8C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29" name="Freeform 6923">
                  <a:extLst>
                    <a:ext uri="{FF2B5EF4-FFF2-40B4-BE49-F238E27FC236}">
                      <a16:creationId xmlns:a16="http://schemas.microsoft.com/office/drawing/2014/main" id="{372BB0A3-90A1-4A5B-BFF1-0F1C2E0469AE}"/>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30" name="Freeform 6924">
                  <a:extLst>
                    <a:ext uri="{FF2B5EF4-FFF2-40B4-BE49-F238E27FC236}">
                      <a16:creationId xmlns:a16="http://schemas.microsoft.com/office/drawing/2014/main" id="{2AB62E29-B389-425A-AB0E-F43C4654503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31" name="Freeform 6925">
                  <a:extLst>
                    <a:ext uri="{FF2B5EF4-FFF2-40B4-BE49-F238E27FC236}">
                      <a16:creationId xmlns:a16="http://schemas.microsoft.com/office/drawing/2014/main" id="{021D9DA9-C405-4007-ADF0-6A998D8D0FCA}"/>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32" name="Freeform 6926">
                  <a:extLst>
                    <a:ext uri="{FF2B5EF4-FFF2-40B4-BE49-F238E27FC236}">
                      <a16:creationId xmlns:a16="http://schemas.microsoft.com/office/drawing/2014/main" id="{43D40768-FF7E-4216-8D82-FA1963BF6093}"/>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33" name="Freeform 6927">
                  <a:extLst>
                    <a:ext uri="{FF2B5EF4-FFF2-40B4-BE49-F238E27FC236}">
                      <a16:creationId xmlns:a16="http://schemas.microsoft.com/office/drawing/2014/main" id="{C9637C7B-9877-4F45-A70C-42BE5C8DB72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34" name="Freeform 6928">
                  <a:extLst>
                    <a:ext uri="{FF2B5EF4-FFF2-40B4-BE49-F238E27FC236}">
                      <a16:creationId xmlns:a16="http://schemas.microsoft.com/office/drawing/2014/main" id="{8B0859AB-FB17-456C-B716-63FABC740851}"/>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35" name="Freeform 6929">
                  <a:extLst>
                    <a:ext uri="{FF2B5EF4-FFF2-40B4-BE49-F238E27FC236}">
                      <a16:creationId xmlns:a16="http://schemas.microsoft.com/office/drawing/2014/main" id="{457F7373-2D50-493D-9FF7-34F2E34E48C2}"/>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36" name="Freeform 6930">
                  <a:extLst>
                    <a:ext uri="{FF2B5EF4-FFF2-40B4-BE49-F238E27FC236}">
                      <a16:creationId xmlns:a16="http://schemas.microsoft.com/office/drawing/2014/main" id="{318F9338-0D29-46B0-9CD8-87596D1762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37" name="Freeform 6931">
                  <a:extLst>
                    <a:ext uri="{FF2B5EF4-FFF2-40B4-BE49-F238E27FC236}">
                      <a16:creationId xmlns:a16="http://schemas.microsoft.com/office/drawing/2014/main" id="{BEF59596-AC5F-4AF3-B734-F9BF53B76AC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38" name="Freeform 6932">
                  <a:extLst>
                    <a:ext uri="{FF2B5EF4-FFF2-40B4-BE49-F238E27FC236}">
                      <a16:creationId xmlns:a16="http://schemas.microsoft.com/office/drawing/2014/main" id="{D31EDBBC-D63A-4C5D-9C04-0587B46FF65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39" name="Freeform 6933">
                  <a:extLst>
                    <a:ext uri="{FF2B5EF4-FFF2-40B4-BE49-F238E27FC236}">
                      <a16:creationId xmlns:a16="http://schemas.microsoft.com/office/drawing/2014/main" id="{2798E8EF-7DCE-4821-8FA5-473062E8C88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40" name="Freeform 6934">
                  <a:extLst>
                    <a:ext uri="{FF2B5EF4-FFF2-40B4-BE49-F238E27FC236}">
                      <a16:creationId xmlns:a16="http://schemas.microsoft.com/office/drawing/2014/main" id="{DD683057-F93B-48ED-B7A7-F2740E258D52}"/>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41" name="Freeform 6935">
                  <a:extLst>
                    <a:ext uri="{FF2B5EF4-FFF2-40B4-BE49-F238E27FC236}">
                      <a16:creationId xmlns:a16="http://schemas.microsoft.com/office/drawing/2014/main" id="{767EAF56-23DB-482E-92CC-DCC5D1C6C822}"/>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42" name="Freeform 6936">
                  <a:extLst>
                    <a:ext uri="{FF2B5EF4-FFF2-40B4-BE49-F238E27FC236}">
                      <a16:creationId xmlns:a16="http://schemas.microsoft.com/office/drawing/2014/main" id="{B4AE5C16-B897-4B0B-8DFD-BA3B7AA94218}"/>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43" name="Freeform 6937">
                  <a:extLst>
                    <a:ext uri="{FF2B5EF4-FFF2-40B4-BE49-F238E27FC236}">
                      <a16:creationId xmlns:a16="http://schemas.microsoft.com/office/drawing/2014/main" id="{9AE5EA3D-2FE5-476D-8A51-E5EBEB192B45}"/>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44" name="Freeform 6938">
                  <a:extLst>
                    <a:ext uri="{FF2B5EF4-FFF2-40B4-BE49-F238E27FC236}">
                      <a16:creationId xmlns:a16="http://schemas.microsoft.com/office/drawing/2014/main" id="{9BECF8A3-0750-4483-A6D4-6D38DA1B9A8F}"/>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45" name="Freeform 6939">
                  <a:extLst>
                    <a:ext uri="{FF2B5EF4-FFF2-40B4-BE49-F238E27FC236}">
                      <a16:creationId xmlns:a16="http://schemas.microsoft.com/office/drawing/2014/main" id="{F3738B96-9CAE-4DDE-982C-D5A3463C1742}"/>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46" name="Freeform 6940">
                  <a:extLst>
                    <a:ext uri="{FF2B5EF4-FFF2-40B4-BE49-F238E27FC236}">
                      <a16:creationId xmlns:a16="http://schemas.microsoft.com/office/drawing/2014/main" id="{4D5705F8-A92A-43BD-AAEE-D4779D6A910C}"/>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47" name="Freeform 6941">
                  <a:extLst>
                    <a:ext uri="{FF2B5EF4-FFF2-40B4-BE49-F238E27FC236}">
                      <a16:creationId xmlns:a16="http://schemas.microsoft.com/office/drawing/2014/main" id="{F66423A1-E7AE-440E-9712-0A20CE98841B}"/>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48" name="Freeform 6942">
                  <a:extLst>
                    <a:ext uri="{FF2B5EF4-FFF2-40B4-BE49-F238E27FC236}">
                      <a16:creationId xmlns:a16="http://schemas.microsoft.com/office/drawing/2014/main" id="{478B51E2-E36B-4BDC-A955-F0F4498444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49" name="Freeform 6943">
                  <a:extLst>
                    <a:ext uri="{FF2B5EF4-FFF2-40B4-BE49-F238E27FC236}">
                      <a16:creationId xmlns:a16="http://schemas.microsoft.com/office/drawing/2014/main" id="{B8ABE821-F54F-4943-80A4-05E5F28D022F}"/>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50" name="Freeform 6944">
                  <a:extLst>
                    <a:ext uri="{FF2B5EF4-FFF2-40B4-BE49-F238E27FC236}">
                      <a16:creationId xmlns:a16="http://schemas.microsoft.com/office/drawing/2014/main" id="{DD2D94C3-34A1-4CAE-9294-DE4E97625496}"/>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51" name="Freeform 6945">
                  <a:extLst>
                    <a:ext uri="{FF2B5EF4-FFF2-40B4-BE49-F238E27FC236}">
                      <a16:creationId xmlns:a16="http://schemas.microsoft.com/office/drawing/2014/main" id="{3483BF8B-672A-444E-95F9-6DCD4C6CD6C8}"/>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52" name="Freeform 6946">
                  <a:extLst>
                    <a:ext uri="{FF2B5EF4-FFF2-40B4-BE49-F238E27FC236}">
                      <a16:creationId xmlns:a16="http://schemas.microsoft.com/office/drawing/2014/main" id="{9914B28D-E387-40CC-9FF6-591658C36546}"/>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53" name="Freeform 6947">
                  <a:extLst>
                    <a:ext uri="{FF2B5EF4-FFF2-40B4-BE49-F238E27FC236}">
                      <a16:creationId xmlns:a16="http://schemas.microsoft.com/office/drawing/2014/main" id="{A32C7B21-F220-4609-8740-0512576227A4}"/>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54" name="Freeform 6948">
                  <a:extLst>
                    <a:ext uri="{FF2B5EF4-FFF2-40B4-BE49-F238E27FC236}">
                      <a16:creationId xmlns:a16="http://schemas.microsoft.com/office/drawing/2014/main" id="{FB3B94F4-EF2D-428D-9AC2-F75C88C17D24}"/>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55" name="Freeform 6949">
                  <a:extLst>
                    <a:ext uri="{FF2B5EF4-FFF2-40B4-BE49-F238E27FC236}">
                      <a16:creationId xmlns:a16="http://schemas.microsoft.com/office/drawing/2014/main" id="{5350BF78-D897-4FB3-AE5C-585E83FBE88B}"/>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56" name="Freeform 6950">
                  <a:extLst>
                    <a:ext uri="{FF2B5EF4-FFF2-40B4-BE49-F238E27FC236}">
                      <a16:creationId xmlns:a16="http://schemas.microsoft.com/office/drawing/2014/main" id="{88E5C58D-547D-473B-AD1D-8FB66D31BDD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57" name="Freeform 6951">
                  <a:extLst>
                    <a:ext uri="{FF2B5EF4-FFF2-40B4-BE49-F238E27FC236}">
                      <a16:creationId xmlns:a16="http://schemas.microsoft.com/office/drawing/2014/main" id="{1E66D5ED-EDC5-46EA-8242-C7D49A4CB8E1}"/>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58" name="Freeform 6952">
                  <a:extLst>
                    <a:ext uri="{FF2B5EF4-FFF2-40B4-BE49-F238E27FC236}">
                      <a16:creationId xmlns:a16="http://schemas.microsoft.com/office/drawing/2014/main" id="{4D51C0CA-CBB3-4179-96E9-80BADF344389}"/>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59" name="Freeform 6953">
                  <a:extLst>
                    <a:ext uri="{FF2B5EF4-FFF2-40B4-BE49-F238E27FC236}">
                      <a16:creationId xmlns:a16="http://schemas.microsoft.com/office/drawing/2014/main" id="{3CA81084-B865-4CFB-AD5B-3FEA1B60574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60" name="Freeform 6954">
                  <a:extLst>
                    <a:ext uri="{FF2B5EF4-FFF2-40B4-BE49-F238E27FC236}">
                      <a16:creationId xmlns:a16="http://schemas.microsoft.com/office/drawing/2014/main" id="{1FF17FE7-F439-4214-8901-3949656B289D}"/>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61" name="Freeform 6955">
                  <a:extLst>
                    <a:ext uri="{FF2B5EF4-FFF2-40B4-BE49-F238E27FC236}">
                      <a16:creationId xmlns:a16="http://schemas.microsoft.com/office/drawing/2014/main" id="{114F51E7-99A4-4FA7-AE4B-D1449048128D}"/>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62" name="Freeform 6956">
                  <a:extLst>
                    <a:ext uri="{FF2B5EF4-FFF2-40B4-BE49-F238E27FC236}">
                      <a16:creationId xmlns:a16="http://schemas.microsoft.com/office/drawing/2014/main" id="{37522BD8-DD3E-45CA-ADE8-FF901E99C86D}"/>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63" name="Freeform 6957">
                  <a:extLst>
                    <a:ext uri="{FF2B5EF4-FFF2-40B4-BE49-F238E27FC236}">
                      <a16:creationId xmlns:a16="http://schemas.microsoft.com/office/drawing/2014/main" id="{4002CD3D-3DB5-4A56-8B07-18111105F92F}"/>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64" name="Freeform 6958">
                  <a:extLst>
                    <a:ext uri="{FF2B5EF4-FFF2-40B4-BE49-F238E27FC236}">
                      <a16:creationId xmlns:a16="http://schemas.microsoft.com/office/drawing/2014/main" id="{D2FA2CBA-8522-4D55-953C-838D60A16C89}"/>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65" name="Freeform 6959">
                  <a:extLst>
                    <a:ext uri="{FF2B5EF4-FFF2-40B4-BE49-F238E27FC236}">
                      <a16:creationId xmlns:a16="http://schemas.microsoft.com/office/drawing/2014/main" id="{33B65DBE-5417-4BED-B977-7255FC5A7A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66" name="Freeform 6960">
                  <a:extLst>
                    <a:ext uri="{FF2B5EF4-FFF2-40B4-BE49-F238E27FC236}">
                      <a16:creationId xmlns:a16="http://schemas.microsoft.com/office/drawing/2014/main" id="{A4193125-1B5A-4163-9E37-D923024F24E3}"/>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67" name="Freeform 6961">
                  <a:extLst>
                    <a:ext uri="{FF2B5EF4-FFF2-40B4-BE49-F238E27FC236}">
                      <a16:creationId xmlns:a16="http://schemas.microsoft.com/office/drawing/2014/main" id="{72016BC3-E776-45B7-9FC8-46076166FBE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68" name="Freeform 6962">
                  <a:extLst>
                    <a:ext uri="{FF2B5EF4-FFF2-40B4-BE49-F238E27FC236}">
                      <a16:creationId xmlns:a16="http://schemas.microsoft.com/office/drawing/2014/main" id="{79F14E30-4FB5-4E18-9A03-DDEBEE32138E}"/>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69" name="Freeform 6963">
                  <a:extLst>
                    <a:ext uri="{FF2B5EF4-FFF2-40B4-BE49-F238E27FC236}">
                      <a16:creationId xmlns:a16="http://schemas.microsoft.com/office/drawing/2014/main" id="{A8E7A1DB-B0C1-4C02-9B27-290B0D2CE8D5}"/>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70" name="Freeform 6964">
                  <a:extLst>
                    <a:ext uri="{FF2B5EF4-FFF2-40B4-BE49-F238E27FC236}">
                      <a16:creationId xmlns:a16="http://schemas.microsoft.com/office/drawing/2014/main" id="{2BD8F678-32FC-40A8-A4EA-58DD23363581}"/>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71" name="Freeform 6965">
                  <a:extLst>
                    <a:ext uri="{FF2B5EF4-FFF2-40B4-BE49-F238E27FC236}">
                      <a16:creationId xmlns:a16="http://schemas.microsoft.com/office/drawing/2014/main" id="{CBFCF7B3-2BD6-4544-B701-665F94A6A05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72" name="Freeform 6966">
                  <a:extLst>
                    <a:ext uri="{FF2B5EF4-FFF2-40B4-BE49-F238E27FC236}">
                      <a16:creationId xmlns:a16="http://schemas.microsoft.com/office/drawing/2014/main" id="{D855A0EF-2D32-4C41-A9DF-DB78183F9CE0}"/>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73" name="Freeform 6967">
                  <a:extLst>
                    <a:ext uri="{FF2B5EF4-FFF2-40B4-BE49-F238E27FC236}">
                      <a16:creationId xmlns:a16="http://schemas.microsoft.com/office/drawing/2014/main" id="{D669659D-2FA0-44C4-8209-5A4CAB39CEF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74" name="Freeform 6968">
                  <a:extLst>
                    <a:ext uri="{FF2B5EF4-FFF2-40B4-BE49-F238E27FC236}">
                      <a16:creationId xmlns:a16="http://schemas.microsoft.com/office/drawing/2014/main" id="{B3B20CE1-DAA3-4DDE-B317-F7F819FB60A1}"/>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75" name="Freeform 6969">
                  <a:extLst>
                    <a:ext uri="{FF2B5EF4-FFF2-40B4-BE49-F238E27FC236}">
                      <a16:creationId xmlns:a16="http://schemas.microsoft.com/office/drawing/2014/main" id="{80C5BCAE-1A29-49EA-A241-19F0C699620F}"/>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76" name="Freeform 6970">
                  <a:extLst>
                    <a:ext uri="{FF2B5EF4-FFF2-40B4-BE49-F238E27FC236}">
                      <a16:creationId xmlns:a16="http://schemas.microsoft.com/office/drawing/2014/main" id="{D4592EFB-B2D8-4EC6-BA73-4268C7F3960F}"/>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77" name="Freeform 6971">
                  <a:extLst>
                    <a:ext uri="{FF2B5EF4-FFF2-40B4-BE49-F238E27FC236}">
                      <a16:creationId xmlns:a16="http://schemas.microsoft.com/office/drawing/2014/main" id="{AB55AD61-DF4B-4D28-8041-FCFD8B7425EA}"/>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78" name="Freeform 6972">
                  <a:extLst>
                    <a:ext uri="{FF2B5EF4-FFF2-40B4-BE49-F238E27FC236}">
                      <a16:creationId xmlns:a16="http://schemas.microsoft.com/office/drawing/2014/main" id="{6372BBCB-895F-435E-B250-5F4B48B51C4B}"/>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79" name="Freeform 6973">
                  <a:extLst>
                    <a:ext uri="{FF2B5EF4-FFF2-40B4-BE49-F238E27FC236}">
                      <a16:creationId xmlns:a16="http://schemas.microsoft.com/office/drawing/2014/main" id="{5D91495E-344D-4C22-8D80-26E35249CA02}"/>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80" name="Freeform 6974">
                  <a:extLst>
                    <a:ext uri="{FF2B5EF4-FFF2-40B4-BE49-F238E27FC236}">
                      <a16:creationId xmlns:a16="http://schemas.microsoft.com/office/drawing/2014/main" id="{C76A01A3-8E48-4BA2-9C8F-13FBFC126F89}"/>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81" name="Freeform 6975">
                  <a:extLst>
                    <a:ext uri="{FF2B5EF4-FFF2-40B4-BE49-F238E27FC236}">
                      <a16:creationId xmlns:a16="http://schemas.microsoft.com/office/drawing/2014/main" id="{8D461EAB-843A-4B9C-AB74-D589AD396F58}"/>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82" name="Freeform 6976">
                  <a:extLst>
                    <a:ext uri="{FF2B5EF4-FFF2-40B4-BE49-F238E27FC236}">
                      <a16:creationId xmlns:a16="http://schemas.microsoft.com/office/drawing/2014/main" id="{401FFCCA-0486-4B9A-86DC-3D4C881C9F1F}"/>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83" name="Freeform 6977">
                  <a:extLst>
                    <a:ext uri="{FF2B5EF4-FFF2-40B4-BE49-F238E27FC236}">
                      <a16:creationId xmlns:a16="http://schemas.microsoft.com/office/drawing/2014/main" id="{31041E06-18F3-4B29-A81B-C510362E950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84" name="Freeform 6978">
                  <a:extLst>
                    <a:ext uri="{FF2B5EF4-FFF2-40B4-BE49-F238E27FC236}">
                      <a16:creationId xmlns:a16="http://schemas.microsoft.com/office/drawing/2014/main" id="{CA30F1A5-F0E0-40B6-843A-E23E853F2F9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85" name="Freeform 6979">
                  <a:extLst>
                    <a:ext uri="{FF2B5EF4-FFF2-40B4-BE49-F238E27FC236}">
                      <a16:creationId xmlns:a16="http://schemas.microsoft.com/office/drawing/2014/main" id="{34B34CD7-141C-4BC6-B7C5-24799B4F459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86" name="Freeform 6980">
                  <a:extLst>
                    <a:ext uri="{FF2B5EF4-FFF2-40B4-BE49-F238E27FC236}">
                      <a16:creationId xmlns:a16="http://schemas.microsoft.com/office/drawing/2014/main" id="{882C5B76-A079-4C98-88B7-8ED28167E5F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87" name="Freeform 6981">
                  <a:extLst>
                    <a:ext uri="{FF2B5EF4-FFF2-40B4-BE49-F238E27FC236}">
                      <a16:creationId xmlns:a16="http://schemas.microsoft.com/office/drawing/2014/main" id="{6A386749-109B-4A05-843D-CDBC8E57348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88" name="Freeform 6982">
                  <a:extLst>
                    <a:ext uri="{FF2B5EF4-FFF2-40B4-BE49-F238E27FC236}">
                      <a16:creationId xmlns:a16="http://schemas.microsoft.com/office/drawing/2014/main" id="{FC7A23C7-339A-4BDE-9EA6-E39667573874}"/>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89" name="Freeform 6983">
                  <a:extLst>
                    <a:ext uri="{FF2B5EF4-FFF2-40B4-BE49-F238E27FC236}">
                      <a16:creationId xmlns:a16="http://schemas.microsoft.com/office/drawing/2014/main" id="{B6799ABB-3F05-4C97-A0A9-688EE3432060}"/>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90" name="Freeform 6984">
                  <a:extLst>
                    <a:ext uri="{FF2B5EF4-FFF2-40B4-BE49-F238E27FC236}">
                      <a16:creationId xmlns:a16="http://schemas.microsoft.com/office/drawing/2014/main" id="{F8B40B9C-CF5B-4175-BBD1-3B4B64EE5E1E}"/>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91" name="Freeform 6985">
                  <a:extLst>
                    <a:ext uri="{FF2B5EF4-FFF2-40B4-BE49-F238E27FC236}">
                      <a16:creationId xmlns:a16="http://schemas.microsoft.com/office/drawing/2014/main" id="{956317D0-2DDE-4497-B9DC-D74072A134C7}"/>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92" name="Freeform 6986">
                  <a:extLst>
                    <a:ext uri="{FF2B5EF4-FFF2-40B4-BE49-F238E27FC236}">
                      <a16:creationId xmlns:a16="http://schemas.microsoft.com/office/drawing/2014/main" id="{E7FB35B9-F22A-4C5D-BBE0-FE527B52812D}"/>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93" name="Freeform 6987">
                  <a:extLst>
                    <a:ext uri="{FF2B5EF4-FFF2-40B4-BE49-F238E27FC236}">
                      <a16:creationId xmlns:a16="http://schemas.microsoft.com/office/drawing/2014/main" id="{68EC39D1-EB50-4526-B26B-668BB0114FA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94" name="Freeform 6988">
                  <a:extLst>
                    <a:ext uri="{FF2B5EF4-FFF2-40B4-BE49-F238E27FC236}">
                      <a16:creationId xmlns:a16="http://schemas.microsoft.com/office/drawing/2014/main" id="{70E5DC87-D98D-4EF9-95F1-9A070F22A4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95" name="Freeform 6989">
                  <a:extLst>
                    <a:ext uri="{FF2B5EF4-FFF2-40B4-BE49-F238E27FC236}">
                      <a16:creationId xmlns:a16="http://schemas.microsoft.com/office/drawing/2014/main" id="{CC22F8FF-3934-4A18-8B8C-6B8F5CDE7E1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96" name="Freeform 6990">
                  <a:extLst>
                    <a:ext uri="{FF2B5EF4-FFF2-40B4-BE49-F238E27FC236}">
                      <a16:creationId xmlns:a16="http://schemas.microsoft.com/office/drawing/2014/main" id="{F1837F5E-9051-41F5-9109-E2ED720DDC7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97" name="Freeform 6991">
                  <a:extLst>
                    <a:ext uri="{FF2B5EF4-FFF2-40B4-BE49-F238E27FC236}">
                      <a16:creationId xmlns:a16="http://schemas.microsoft.com/office/drawing/2014/main" id="{91793606-6B1B-47D2-95C0-82B33C90A92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098" name="Freeform 6992">
                  <a:extLst>
                    <a:ext uri="{FF2B5EF4-FFF2-40B4-BE49-F238E27FC236}">
                      <a16:creationId xmlns:a16="http://schemas.microsoft.com/office/drawing/2014/main" id="{167F09A4-8835-4522-AF71-9817ED99BE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099" name="Freeform 6993">
                  <a:extLst>
                    <a:ext uri="{FF2B5EF4-FFF2-40B4-BE49-F238E27FC236}">
                      <a16:creationId xmlns:a16="http://schemas.microsoft.com/office/drawing/2014/main" id="{2245714C-654B-440B-92B6-53EB2730B0B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00" name="Freeform 6994">
                  <a:extLst>
                    <a:ext uri="{FF2B5EF4-FFF2-40B4-BE49-F238E27FC236}">
                      <a16:creationId xmlns:a16="http://schemas.microsoft.com/office/drawing/2014/main" id="{E7C9BE8A-506D-45B9-B10C-58DE97AA204F}"/>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01" name="Freeform 6995">
                  <a:extLst>
                    <a:ext uri="{FF2B5EF4-FFF2-40B4-BE49-F238E27FC236}">
                      <a16:creationId xmlns:a16="http://schemas.microsoft.com/office/drawing/2014/main" id="{7F853D51-D7B0-425B-A8EB-69155CA32432}"/>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02" name="Freeform 6996">
                  <a:extLst>
                    <a:ext uri="{FF2B5EF4-FFF2-40B4-BE49-F238E27FC236}">
                      <a16:creationId xmlns:a16="http://schemas.microsoft.com/office/drawing/2014/main" id="{9A681381-FB3B-4DFE-826F-67AE3E80F428}"/>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03" name="Freeform 6997">
                  <a:extLst>
                    <a:ext uri="{FF2B5EF4-FFF2-40B4-BE49-F238E27FC236}">
                      <a16:creationId xmlns:a16="http://schemas.microsoft.com/office/drawing/2014/main" id="{8C2D3D02-8F6F-426A-AD24-5E90B6587D15}"/>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04" name="Freeform 6998">
                  <a:extLst>
                    <a:ext uri="{FF2B5EF4-FFF2-40B4-BE49-F238E27FC236}">
                      <a16:creationId xmlns:a16="http://schemas.microsoft.com/office/drawing/2014/main" id="{FFACD44B-CDDD-4758-A2A2-5DF7FA786974}"/>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05" name="Freeform 6999">
                  <a:extLst>
                    <a:ext uri="{FF2B5EF4-FFF2-40B4-BE49-F238E27FC236}">
                      <a16:creationId xmlns:a16="http://schemas.microsoft.com/office/drawing/2014/main" id="{DD2276E2-210E-4374-9A2F-6344FD6F75DB}"/>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06" name="Freeform 7000">
                  <a:extLst>
                    <a:ext uri="{FF2B5EF4-FFF2-40B4-BE49-F238E27FC236}">
                      <a16:creationId xmlns:a16="http://schemas.microsoft.com/office/drawing/2014/main" id="{3726F1E8-0E11-496D-AF0C-83B5734BB3B8}"/>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07" name="Freeform 7001">
                  <a:extLst>
                    <a:ext uri="{FF2B5EF4-FFF2-40B4-BE49-F238E27FC236}">
                      <a16:creationId xmlns:a16="http://schemas.microsoft.com/office/drawing/2014/main" id="{1F4C766D-DEFE-4177-A889-9F550C0B971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08" name="Freeform 7002">
                  <a:extLst>
                    <a:ext uri="{FF2B5EF4-FFF2-40B4-BE49-F238E27FC236}">
                      <a16:creationId xmlns:a16="http://schemas.microsoft.com/office/drawing/2014/main" id="{D7E4260F-FCF2-4895-B5D7-4E2F2587F62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09" name="Freeform 7003">
                  <a:extLst>
                    <a:ext uri="{FF2B5EF4-FFF2-40B4-BE49-F238E27FC236}">
                      <a16:creationId xmlns:a16="http://schemas.microsoft.com/office/drawing/2014/main" id="{2A58359C-4110-4B97-8B92-8B2BBAA8BB98}"/>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10" name="Freeform 7004">
                  <a:extLst>
                    <a:ext uri="{FF2B5EF4-FFF2-40B4-BE49-F238E27FC236}">
                      <a16:creationId xmlns:a16="http://schemas.microsoft.com/office/drawing/2014/main" id="{79CBAD63-8246-4480-8655-6E4C94D2B4E2}"/>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11" name="Freeform 7005">
                  <a:extLst>
                    <a:ext uri="{FF2B5EF4-FFF2-40B4-BE49-F238E27FC236}">
                      <a16:creationId xmlns:a16="http://schemas.microsoft.com/office/drawing/2014/main" id="{26613166-31A5-4110-BE7F-9F36AAC2C8CC}"/>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12" name="Freeform 7006">
                  <a:extLst>
                    <a:ext uri="{FF2B5EF4-FFF2-40B4-BE49-F238E27FC236}">
                      <a16:creationId xmlns:a16="http://schemas.microsoft.com/office/drawing/2014/main" id="{F5EC1AD3-D823-4818-8D53-34EF8FFD70E0}"/>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13" name="Freeform 7007">
                  <a:extLst>
                    <a:ext uri="{FF2B5EF4-FFF2-40B4-BE49-F238E27FC236}">
                      <a16:creationId xmlns:a16="http://schemas.microsoft.com/office/drawing/2014/main" id="{35AEDABB-27C6-4C98-AE92-F86C9B3FC987}"/>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14" name="Freeform 7008">
                  <a:extLst>
                    <a:ext uri="{FF2B5EF4-FFF2-40B4-BE49-F238E27FC236}">
                      <a16:creationId xmlns:a16="http://schemas.microsoft.com/office/drawing/2014/main" id="{6B68B7E2-EE6A-453B-B2B2-F26ED2233950}"/>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15" name="Freeform 7009">
                  <a:extLst>
                    <a:ext uri="{FF2B5EF4-FFF2-40B4-BE49-F238E27FC236}">
                      <a16:creationId xmlns:a16="http://schemas.microsoft.com/office/drawing/2014/main" id="{1035F224-177D-404C-A652-EF82DE2272E2}"/>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16" name="Freeform 7010">
                  <a:extLst>
                    <a:ext uri="{FF2B5EF4-FFF2-40B4-BE49-F238E27FC236}">
                      <a16:creationId xmlns:a16="http://schemas.microsoft.com/office/drawing/2014/main" id="{9BA5FE8B-A42C-400B-AB21-DF6B01479E05}"/>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17" name="Freeform 7011">
                  <a:extLst>
                    <a:ext uri="{FF2B5EF4-FFF2-40B4-BE49-F238E27FC236}">
                      <a16:creationId xmlns:a16="http://schemas.microsoft.com/office/drawing/2014/main" id="{F4E64C1E-A919-4BDB-9FBF-5EE33C658ACF}"/>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18" name="Freeform 7012">
                  <a:extLst>
                    <a:ext uri="{FF2B5EF4-FFF2-40B4-BE49-F238E27FC236}">
                      <a16:creationId xmlns:a16="http://schemas.microsoft.com/office/drawing/2014/main" id="{93040928-342D-44D0-BC9F-2D5D4C325210}"/>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19" name="Freeform 7013">
                  <a:extLst>
                    <a:ext uri="{FF2B5EF4-FFF2-40B4-BE49-F238E27FC236}">
                      <a16:creationId xmlns:a16="http://schemas.microsoft.com/office/drawing/2014/main" id="{BB339F99-B7A1-435C-985B-EB27640EF9B6}"/>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20" name="Freeform 7014">
                  <a:extLst>
                    <a:ext uri="{FF2B5EF4-FFF2-40B4-BE49-F238E27FC236}">
                      <a16:creationId xmlns:a16="http://schemas.microsoft.com/office/drawing/2014/main" id="{E8DF221C-A721-4A28-B50C-64C602E69961}"/>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21" name="Freeform 7015">
                  <a:extLst>
                    <a:ext uri="{FF2B5EF4-FFF2-40B4-BE49-F238E27FC236}">
                      <a16:creationId xmlns:a16="http://schemas.microsoft.com/office/drawing/2014/main" id="{74A156CE-3BC6-44B0-BADB-D28110AA3230}"/>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22" name="Freeform 7016">
                  <a:extLst>
                    <a:ext uri="{FF2B5EF4-FFF2-40B4-BE49-F238E27FC236}">
                      <a16:creationId xmlns:a16="http://schemas.microsoft.com/office/drawing/2014/main" id="{40BE0090-B87B-4DEF-8BAE-C69666CCA459}"/>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23" name="Freeform 7017">
                  <a:extLst>
                    <a:ext uri="{FF2B5EF4-FFF2-40B4-BE49-F238E27FC236}">
                      <a16:creationId xmlns:a16="http://schemas.microsoft.com/office/drawing/2014/main" id="{AB21F6C4-004D-48A3-A6CC-14B8B5E0AB9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24" name="Freeform 7018">
                  <a:extLst>
                    <a:ext uri="{FF2B5EF4-FFF2-40B4-BE49-F238E27FC236}">
                      <a16:creationId xmlns:a16="http://schemas.microsoft.com/office/drawing/2014/main" id="{DA919171-C054-421E-8A64-2F8F6F7F9B11}"/>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25" name="Freeform 7019">
                  <a:extLst>
                    <a:ext uri="{FF2B5EF4-FFF2-40B4-BE49-F238E27FC236}">
                      <a16:creationId xmlns:a16="http://schemas.microsoft.com/office/drawing/2014/main" id="{8A7E02E5-8354-496B-9D59-982142CBA4B1}"/>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26" name="Freeform 7020">
                  <a:extLst>
                    <a:ext uri="{FF2B5EF4-FFF2-40B4-BE49-F238E27FC236}">
                      <a16:creationId xmlns:a16="http://schemas.microsoft.com/office/drawing/2014/main" id="{33102D61-3828-419B-A511-5D179D957204}"/>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27" name="Freeform 7021">
                  <a:extLst>
                    <a:ext uri="{FF2B5EF4-FFF2-40B4-BE49-F238E27FC236}">
                      <a16:creationId xmlns:a16="http://schemas.microsoft.com/office/drawing/2014/main" id="{09A8DDD1-4FC4-45E1-9DAF-E839DFB805E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28" name="Freeform 7022">
                  <a:extLst>
                    <a:ext uri="{FF2B5EF4-FFF2-40B4-BE49-F238E27FC236}">
                      <a16:creationId xmlns:a16="http://schemas.microsoft.com/office/drawing/2014/main" id="{211D347E-8961-4872-9AF8-0C32F30AE5F1}"/>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29" name="Freeform 7023">
                  <a:extLst>
                    <a:ext uri="{FF2B5EF4-FFF2-40B4-BE49-F238E27FC236}">
                      <a16:creationId xmlns:a16="http://schemas.microsoft.com/office/drawing/2014/main" id="{F6C5B510-1DC2-4A9F-84DB-ECDB3329A749}"/>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30" name="Freeform 7024">
                  <a:extLst>
                    <a:ext uri="{FF2B5EF4-FFF2-40B4-BE49-F238E27FC236}">
                      <a16:creationId xmlns:a16="http://schemas.microsoft.com/office/drawing/2014/main" id="{AC4DD2F3-E560-4FE9-9129-352777515383}"/>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31" name="Freeform 7025">
                  <a:extLst>
                    <a:ext uri="{FF2B5EF4-FFF2-40B4-BE49-F238E27FC236}">
                      <a16:creationId xmlns:a16="http://schemas.microsoft.com/office/drawing/2014/main" id="{86B35DDF-5C82-4FEB-8055-B59409DE604C}"/>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32" name="Freeform 7026">
                  <a:extLst>
                    <a:ext uri="{FF2B5EF4-FFF2-40B4-BE49-F238E27FC236}">
                      <a16:creationId xmlns:a16="http://schemas.microsoft.com/office/drawing/2014/main" id="{3039F2E5-3B86-4BDA-BFFD-86629B7A77C6}"/>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33" name="Freeform 7027">
                  <a:extLst>
                    <a:ext uri="{FF2B5EF4-FFF2-40B4-BE49-F238E27FC236}">
                      <a16:creationId xmlns:a16="http://schemas.microsoft.com/office/drawing/2014/main" id="{67FCE55B-4DA7-44E3-A850-221768768DD4}"/>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34" name="Freeform 7028">
                  <a:extLst>
                    <a:ext uri="{FF2B5EF4-FFF2-40B4-BE49-F238E27FC236}">
                      <a16:creationId xmlns:a16="http://schemas.microsoft.com/office/drawing/2014/main" id="{79A7727F-1B63-4ED2-B471-7EA43709AF8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35" name="Freeform 7029">
                  <a:extLst>
                    <a:ext uri="{FF2B5EF4-FFF2-40B4-BE49-F238E27FC236}">
                      <a16:creationId xmlns:a16="http://schemas.microsoft.com/office/drawing/2014/main" id="{DCE0A2B5-E3F3-41F5-BD1A-06B51FFF56D8}"/>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36" name="Freeform 7030">
                  <a:extLst>
                    <a:ext uri="{FF2B5EF4-FFF2-40B4-BE49-F238E27FC236}">
                      <a16:creationId xmlns:a16="http://schemas.microsoft.com/office/drawing/2014/main" id="{D623151E-AD6B-4E23-83D1-F35F9ADFB6F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37" name="Freeform 7031">
                  <a:extLst>
                    <a:ext uri="{FF2B5EF4-FFF2-40B4-BE49-F238E27FC236}">
                      <a16:creationId xmlns:a16="http://schemas.microsoft.com/office/drawing/2014/main" id="{24AEA7DD-1D1D-406D-96BB-E533C7934B9F}"/>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38" name="Freeform 7032">
                  <a:extLst>
                    <a:ext uri="{FF2B5EF4-FFF2-40B4-BE49-F238E27FC236}">
                      <a16:creationId xmlns:a16="http://schemas.microsoft.com/office/drawing/2014/main" id="{26E1E286-2CE9-481D-BF12-7CE21653AD18}"/>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39" name="Freeform 7033">
                  <a:extLst>
                    <a:ext uri="{FF2B5EF4-FFF2-40B4-BE49-F238E27FC236}">
                      <a16:creationId xmlns:a16="http://schemas.microsoft.com/office/drawing/2014/main" id="{C17FC9AD-980B-46F5-B21D-7FD28D02D8D9}"/>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40" name="Freeform 7034">
                  <a:extLst>
                    <a:ext uri="{FF2B5EF4-FFF2-40B4-BE49-F238E27FC236}">
                      <a16:creationId xmlns:a16="http://schemas.microsoft.com/office/drawing/2014/main" id="{B6435A0B-8592-40DD-8C5F-817D46C95FD8}"/>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41" name="Freeform 7035">
                  <a:extLst>
                    <a:ext uri="{FF2B5EF4-FFF2-40B4-BE49-F238E27FC236}">
                      <a16:creationId xmlns:a16="http://schemas.microsoft.com/office/drawing/2014/main" id="{21825C1E-EF84-4FDE-A9B0-1A5317F0AAAA}"/>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42" name="Freeform 7036">
                  <a:extLst>
                    <a:ext uri="{FF2B5EF4-FFF2-40B4-BE49-F238E27FC236}">
                      <a16:creationId xmlns:a16="http://schemas.microsoft.com/office/drawing/2014/main" id="{12679D69-A117-4DF5-8836-48EFABE74D18}"/>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43" name="Freeform 7037">
                  <a:extLst>
                    <a:ext uri="{FF2B5EF4-FFF2-40B4-BE49-F238E27FC236}">
                      <a16:creationId xmlns:a16="http://schemas.microsoft.com/office/drawing/2014/main" id="{2052A74D-06D7-4ECE-A4A9-716EC73DCBC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44" name="Freeform 7038">
                  <a:extLst>
                    <a:ext uri="{FF2B5EF4-FFF2-40B4-BE49-F238E27FC236}">
                      <a16:creationId xmlns:a16="http://schemas.microsoft.com/office/drawing/2014/main" id="{86147594-3D05-4EEE-BFC9-0E21AD8A6B98}"/>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45" name="Freeform 7039">
                  <a:extLst>
                    <a:ext uri="{FF2B5EF4-FFF2-40B4-BE49-F238E27FC236}">
                      <a16:creationId xmlns:a16="http://schemas.microsoft.com/office/drawing/2014/main" id="{69555F44-1F9B-4CD4-9FFA-078E76B4A0BC}"/>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46" name="Freeform 7040">
                  <a:extLst>
                    <a:ext uri="{FF2B5EF4-FFF2-40B4-BE49-F238E27FC236}">
                      <a16:creationId xmlns:a16="http://schemas.microsoft.com/office/drawing/2014/main" id="{9576009E-6CEF-4180-90E2-85BDD4F6BE38}"/>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47" name="Freeform 7041">
                  <a:extLst>
                    <a:ext uri="{FF2B5EF4-FFF2-40B4-BE49-F238E27FC236}">
                      <a16:creationId xmlns:a16="http://schemas.microsoft.com/office/drawing/2014/main" id="{A805211C-7348-48A1-8477-980C37F94B2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48" name="Freeform 7042">
                  <a:extLst>
                    <a:ext uri="{FF2B5EF4-FFF2-40B4-BE49-F238E27FC236}">
                      <a16:creationId xmlns:a16="http://schemas.microsoft.com/office/drawing/2014/main" id="{484AC678-6F30-4B18-8246-EB1545EC8FB6}"/>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49" name="Freeform 7043">
                  <a:extLst>
                    <a:ext uri="{FF2B5EF4-FFF2-40B4-BE49-F238E27FC236}">
                      <a16:creationId xmlns:a16="http://schemas.microsoft.com/office/drawing/2014/main" id="{A4DD13F4-A5C2-46A2-8122-166F1F1AB748}"/>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50" name="Freeform 7044">
                  <a:extLst>
                    <a:ext uri="{FF2B5EF4-FFF2-40B4-BE49-F238E27FC236}">
                      <a16:creationId xmlns:a16="http://schemas.microsoft.com/office/drawing/2014/main" id="{1B4F5F59-BE41-49A7-9E51-6F6E86815CB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51" name="Freeform 7045">
                  <a:extLst>
                    <a:ext uri="{FF2B5EF4-FFF2-40B4-BE49-F238E27FC236}">
                      <a16:creationId xmlns:a16="http://schemas.microsoft.com/office/drawing/2014/main" id="{37B0CD49-9497-4538-A660-7A823038513B}"/>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52" name="Freeform 7046">
                  <a:extLst>
                    <a:ext uri="{FF2B5EF4-FFF2-40B4-BE49-F238E27FC236}">
                      <a16:creationId xmlns:a16="http://schemas.microsoft.com/office/drawing/2014/main" id="{DCEB0EBC-80A7-4BCC-9412-7DD4F6DA0C9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53" name="Freeform 7047">
                  <a:extLst>
                    <a:ext uri="{FF2B5EF4-FFF2-40B4-BE49-F238E27FC236}">
                      <a16:creationId xmlns:a16="http://schemas.microsoft.com/office/drawing/2014/main" id="{0238D7C5-CE17-4C81-AE82-7CF54AC12723}"/>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54" name="Freeform 7048">
                  <a:extLst>
                    <a:ext uri="{FF2B5EF4-FFF2-40B4-BE49-F238E27FC236}">
                      <a16:creationId xmlns:a16="http://schemas.microsoft.com/office/drawing/2014/main" id="{35A88468-6659-46D6-A9A1-9370A129032B}"/>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55" name="Freeform 7049">
                  <a:extLst>
                    <a:ext uri="{FF2B5EF4-FFF2-40B4-BE49-F238E27FC236}">
                      <a16:creationId xmlns:a16="http://schemas.microsoft.com/office/drawing/2014/main" id="{8C4726D1-6AAA-4400-B727-ACF896F54431}"/>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56" name="Freeform 7050">
                  <a:extLst>
                    <a:ext uri="{FF2B5EF4-FFF2-40B4-BE49-F238E27FC236}">
                      <a16:creationId xmlns:a16="http://schemas.microsoft.com/office/drawing/2014/main" id="{963333A1-46ED-4CD5-8C25-8524FDF589E2}"/>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57" name="Freeform 7051">
                  <a:extLst>
                    <a:ext uri="{FF2B5EF4-FFF2-40B4-BE49-F238E27FC236}">
                      <a16:creationId xmlns:a16="http://schemas.microsoft.com/office/drawing/2014/main" id="{7802F0EA-B97C-43A3-9F85-F7A576C6E809}"/>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58" name="Freeform 7052">
                  <a:extLst>
                    <a:ext uri="{FF2B5EF4-FFF2-40B4-BE49-F238E27FC236}">
                      <a16:creationId xmlns:a16="http://schemas.microsoft.com/office/drawing/2014/main" id="{6DD8ECB9-2551-4F72-8F10-A9CEF7F174EC}"/>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59" name="Freeform 7053">
                  <a:extLst>
                    <a:ext uri="{FF2B5EF4-FFF2-40B4-BE49-F238E27FC236}">
                      <a16:creationId xmlns:a16="http://schemas.microsoft.com/office/drawing/2014/main" id="{9A796A28-90E0-4C17-AF48-965FC7F31368}"/>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60" name="Freeform 7054">
                  <a:extLst>
                    <a:ext uri="{FF2B5EF4-FFF2-40B4-BE49-F238E27FC236}">
                      <a16:creationId xmlns:a16="http://schemas.microsoft.com/office/drawing/2014/main" id="{FE78202B-734F-4880-8DCC-EB183CBB7630}"/>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61" name="Freeform 7055">
                  <a:extLst>
                    <a:ext uri="{FF2B5EF4-FFF2-40B4-BE49-F238E27FC236}">
                      <a16:creationId xmlns:a16="http://schemas.microsoft.com/office/drawing/2014/main" id="{34CB3518-2E08-4780-A161-F39C500180C9}"/>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62" name="Freeform 7056">
                  <a:extLst>
                    <a:ext uri="{FF2B5EF4-FFF2-40B4-BE49-F238E27FC236}">
                      <a16:creationId xmlns:a16="http://schemas.microsoft.com/office/drawing/2014/main" id="{92351DE2-C40F-4C28-A45E-ACB9D52120A1}"/>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63" name="Freeform 7057">
                  <a:extLst>
                    <a:ext uri="{FF2B5EF4-FFF2-40B4-BE49-F238E27FC236}">
                      <a16:creationId xmlns:a16="http://schemas.microsoft.com/office/drawing/2014/main" id="{2EFFCB6F-8D7B-4D7B-B079-B72616F2535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64" name="Freeform 7058">
                  <a:extLst>
                    <a:ext uri="{FF2B5EF4-FFF2-40B4-BE49-F238E27FC236}">
                      <a16:creationId xmlns:a16="http://schemas.microsoft.com/office/drawing/2014/main" id="{53406301-12C9-4C7B-80CF-557D1B4BEDC6}"/>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65" name="Freeform 7059">
                  <a:extLst>
                    <a:ext uri="{FF2B5EF4-FFF2-40B4-BE49-F238E27FC236}">
                      <a16:creationId xmlns:a16="http://schemas.microsoft.com/office/drawing/2014/main" id="{4BC59B20-C7B1-4D1A-BD41-F14DF0D8F586}"/>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66" name="Freeform 7060">
                  <a:extLst>
                    <a:ext uri="{FF2B5EF4-FFF2-40B4-BE49-F238E27FC236}">
                      <a16:creationId xmlns:a16="http://schemas.microsoft.com/office/drawing/2014/main" id="{B2605D13-7160-4642-A0C8-27F5CF97A9C2}"/>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67" name="Freeform 7061">
                  <a:extLst>
                    <a:ext uri="{FF2B5EF4-FFF2-40B4-BE49-F238E27FC236}">
                      <a16:creationId xmlns:a16="http://schemas.microsoft.com/office/drawing/2014/main" id="{416C7DE3-2548-4055-8DFC-2948457C5456}"/>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68" name="Freeform 7062">
                  <a:extLst>
                    <a:ext uri="{FF2B5EF4-FFF2-40B4-BE49-F238E27FC236}">
                      <a16:creationId xmlns:a16="http://schemas.microsoft.com/office/drawing/2014/main" id="{DACA15BB-7AAB-4F41-95B6-7ED06C17F659}"/>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69" name="Freeform 7063">
                  <a:extLst>
                    <a:ext uri="{FF2B5EF4-FFF2-40B4-BE49-F238E27FC236}">
                      <a16:creationId xmlns:a16="http://schemas.microsoft.com/office/drawing/2014/main" id="{898669EB-9432-42DE-90EB-D1BEFFEB274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70" name="Freeform 7064">
                  <a:extLst>
                    <a:ext uri="{FF2B5EF4-FFF2-40B4-BE49-F238E27FC236}">
                      <a16:creationId xmlns:a16="http://schemas.microsoft.com/office/drawing/2014/main" id="{497411C1-80E2-40FB-B667-81B9214CBE81}"/>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71" name="Freeform 7065">
                  <a:extLst>
                    <a:ext uri="{FF2B5EF4-FFF2-40B4-BE49-F238E27FC236}">
                      <a16:creationId xmlns:a16="http://schemas.microsoft.com/office/drawing/2014/main" id="{6CCDF46D-3B1B-4BA1-98F0-BC2E56ABAD37}"/>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72" name="Freeform 7066">
                  <a:extLst>
                    <a:ext uri="{FF2B5EF4-FFF2-40B4-BE49-F238E27FC236}">
                      <a16:creationId xmlns:a16="http://schemas.microsoft.com/office/drawing/2014/main" id="{E45D2639-07C5-4B8B-B3E1-3BC0E0384E9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73" name="Freeform 7067">
                  <a:extLst>
                    <a:ext uri="{FF2B5EF4-FFF2-40B4-BE49-F238E27FC236}">
                      <a16:creationId xmlns:a16="http://schemas.microsoft.com/office/drawing/2014/main" id="{A1B8DD4A-BCAA-45DA-90A7-FE4D9A8640B8}"/>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74" name="Freeform 7068">
                  <a:extLst>
                    <a:ext uri="{FF2B5EF4-FFF2-40B4-BE49-F238E27FC236}">
                      <a16:creationId xmlns:a16="http://schemas.microsoft.com/office/drawing/2014/main" id="{905BCE8F-3A79-440E-94BB-83C6D94B5F5E}"/>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75" name="Freeform 7069">
                  <a:extLst>
                    <a:ext uri="{FF2B5EF4-FFF2-40B4-BE49-F238E27FC236}">
                      <a16:creationId xmlns:a16="http://schemas.microsoft.com/office/drawing/2014/main" id="{5124FC17-0EF0-4A82-BD60-5A39E27029E3}"/>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76" name="Freeform 7070">
                  <a:extLst>
                    <a:ext uri="{FF2B5EF4-FFF2-40B4-BE49-F238E27FC236}">
                      <a16:creationId xmlns:a16="http://schemas.microsoft.com/office/drawing/2014/main" id="{3385C921-ABBF-4564-8EBE-CAEB8CB04628}"/>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77" name="Freeform 7071">
                  <a:extLst>
                    <a:ext uri="{FF2B5EF4-FFF2-40B4-BE49-F238E27FC236}">
                      <a16:creationId xmlns:a16="http://schemas.microsoft.com/office/drawing/2014/main" id="{47D18C9C-74DB-4A91-8ED4-B041B07B5DA0}"/>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78" name="Freeform 7072">
                  <a:extLst>
                    <a:ext uri="{FF2B5EF4-FFF2-40B4-BE49-F238E27FC236}">
                      <a16:creationId xmlns:a16="http://schemas.microsoft.com/office/drawing/2014/main" id="{A8D9F8AD-1246-451B-9DBC-C34477FC30C0}"/>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79" name="Freeform 7073">
                  <a:extLst>
                    <a:ext uri="{FF2B5EF4-FFF2-40B4-BE49-F238E27FC236}">
                      <a16:creationId xmlns:a16="http://schemas.microsoft.com/office/drawing/2014/main" id="{9F04A4B2-DB0D-4A84-B9D3-0F4CAE17DEC8}"/>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80" name="Freeform 7074">
                  <a:extLst>
                    <a:ext uri="{FF2B5EF4-FFF2-40B4-BE49-F238E27FC236}">
                      <a16:creationId xmlns:a16="http://schemas.microsoft.com/office/drawing/2014/main" id="{7AC60BA9-4388-4B0D-875E-A3C0D63F36A8}"/>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81" name="Freeform 7075">
                  <a:extLst>
                    <a:ext uri="{FF2B5EF4-FFF2-40B4-BE49-F238E27FC236}">
                      <a16:creationId xmlns:a16="http://schemas.microsoft.com/office/drawing/2014/main" id="{7343CE8E-AB4E-4D24-BE05-B4BAAFBD77B8}"/>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82" name="Freeform 7076">
                  <a:extLst>
                    <a:ext uri="{FF2B5EF4-FFF2-40B4-BE49-F238E27FC236}">
                      <a16:creationId xmlns:a16="http://schemas.microsoft.com/office/drawing/2014/main" id="{0F34E1CF-F5B8-4080-AB3B-22AEFBC08F7F}"/>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83" name="Freeform 7077">
                  <a:extLst>
                    <a:ext uri="{FF2B5EF4-FFF2-40B4-BE49-F238E27FC236}">
                      <a16:creationId xmlns:a16="http://schemas.microsoft.com/office/drawing/2014/main" id="{DAF174CA-1B58-4DEB-B8E7-7F484C0F14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84" name="Freeform 7078">
                  <a:extLst>
                    <a:ext uri="{FF2B5EF4-FFF2-40B4-BE49-F238E27FC236}">
                      <a16:creationId xmlns:a16="http://schemas.microsoft.com/office/drawing/2014/main" id="{9791E906-464B-497B-B763-2838979E3AD1}"/>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85" name="Freeform 7079">
                  <a:extLst>
                    <a:ext uri="{FF2B5EF4-FFF2-40B4-BE49-F238E27FC236}">
                      <a16:creationId xmlns:a16="http://schemas.microsoft.com/office/drawing/2014/main" id="{2D062C7C-46CD-4A7F-A0E4-BFA25219E7C7}"/>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86" name="Freeform 7080">
                  <a:extLst>
                    <a:ext uri="{FF2B5EF4-FFF2-40B4-BE49-F238E27FC236}">
                      <a16:creationId xmlns:a16="http://schemas.microsoft.com/office/drawing/2014/main" id="{1E0A6EDD-5FA5-490A-A826-EEA3241CCB5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87" name="Freeform 7081">
                  <a:extLst>
                    <a:ext uri="{FF2B5EF4-FFF2-40B4-BE49-F238E27FC236}">
                      <a16:creationId xmlns:a16="http://schemas.microsoft.com/office/drawing/2014/main" id="{CBE94002-F167-4AB2-B900-51FBDABB562A}"/>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88" name="Freeform 7082">
                  <a:extLst>
                    <a:ext uri="{FF2B5EF4-FFF2-40B4-BE49-F238E27FC236}">
                      <a16:creationId xmlns:a16="http://schemas.microsoft.com/office/drawing/2014/main" id="{E67A9BED-FCA1-4D4A-9C30-CA7B0E32932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89" name="Freeform 7083">
                  <a:extLst>
                    <a:ext uri="{FF2B5EF4-FFF2-40B4-BE49-F238E27FC236}">
                      <a16:creationId xmlns:a16="http://schemas.microsoft.com/office/drawing/2014/main" id="{1B1A5DD7-159F-4248-A9E0-22880B9E98B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90" name="Freeform 7084">
                  <a:extLst>
                    <a:ext uri="{FF2B5EF4-FFF2-40B4-BE49-F238E27FC236}">
                      <a16:creationId xmlns:a16="http://schemas.microsoft.com/office/drawing/2014/main" id="{5D69EFA7-EFB8-4550-81BF-45B04F806E11}"/>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91" name="Freeform 7085">
                  <a:extLst>
                    <a:ext uri="{FF2B5EF4-FFF2-40B4-BE49-F238E27FC236}">
                      <a16:creationId xmlns:a16="http://schemas.microsoft.com/office/drawing/2014/main" id="{433AD599-CD4B-45D1-BC9F-45A6D66C9D5C}"/>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92" name="Freeform 7086">
                  <a:extLst>
                    <a:ext uri="{FF2B5EF4-FFF2-40B4-BE49-F238E27FC236}">
                      <a16:creationId xmlns:a16="http://schemas.microsoft.com/office/drawing/2014/main" id="{A696F29F-3DB4-4C16-AEC9-7CA2F477F147}"/>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93" name="Freeform 7087">
                  <a:extLst>
                    <a:ext uri="{FF2B5EF4-FFF2-40B4-BE49-F238E27FC236}">
                      <a16:creationId xmlns:a16="http://schemas.microsoft.com/office/drawing/2014/main" id="{C96227E2-3110-464D-B533-42EFA847DCD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94" name="Freeform 7088">
                  <a:extLst>
                    <a:ext uri="{FF2B5EF4-FFF2-40B4-BE49-F238E27FC236}">
                      <a16:creationId xmlns:a16="http://schemas.microsoft.com/office/drawing/2014/main" id="{708DC633-C5C4-426C-B4B1-0D5EACAD2EF6}"/>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95" name="Freeform 7089">
                  <a:extLst>
                    <a:ext uri="{FF2B5EF4-FFF2-40B4-BE49-F238E27FC236}">
                      <a16:creationId xmlns:a16="http://schemas.microsoft.com/office/drawing/2014/main" id="{B811F0F3-A438-46C9-AC6C-3BF6236D93D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96" name="Freeform 7090">
                  <a:extLst>
                    <a:ext uri="{FF2B5EF4-FFF2-40B4-BE49-F238E27FC236}">
                      <a16:creationId xmlns:a16="http://schemas.microsoft.com/office/drawing/2014/main" id="{B4299286-BEF1-4CB6-8C64-CDFB8A6A29D1}"/>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97" name="Freeform 7091">
                  <a:extLst>
                    <a:ext uri="{FF2B5EF4-FFF2-40B4-BE49-F238E27FC236}">
                      <a16:creationId xmlns:a16="http://schemas.microsoft.com/office/drawing/2014/main" id="{C8759580-0795-4B12-88C2-08F207FCFF18}"/>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198" name="Freeform 7092">
                  <a:extLst>
                    <a:ext uri="{FF2B5EF4-FFF2-40B4-BE49-F238E27FC236}">
                      <a16:creationId xmlns:a16="http://schemas.microsoft.com/office/drawing/2014/main" id="{A3475DF2-2951-4BAD-AE72-122F14526FE9}"/>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199" name="Freeform 7093">
                  <a:extLst>
                    <a:ext uri="{FF2B5EF4-FFF2-40B4-BE49-F238E27FC236}">
                      <a16:creationId xmlns:a16="http://schemas.microsoft.com/office/drawing/2014/main" id="{9E70B069-55D5-470B-AECB-A76CE66A7533}"/>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00" name="Freeform 7094">
                  <a:extLst>
                    <a:ext uri="{FF2B5EF4-FFF2-40B4-BE49-F238E27FC236}">
                      <a16:creationId xmlns:a16="http://schemas.microsoft.com/office/drawing/2014/main" id="{CF6521B4-3F9D-40D8-A801-39712E72257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01" name="Freeform 7095">
                  <a:extLst>
                    <a:ext uri="{FF2B5EF4-FFF2-40B4-BE49-F238E27FC236}">
                      <a16:creationId xmlns:a16="http://schemas.microsoft.com/office/drawing/2014/main" id="{45913F2E-CCF0-4D29-AC2B-5017AFAA4E4C}"/>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02" name="Freeform 7096">
                  <a:extLst>
                    <a:ext uri="{FF2B5EF4-FFF2-40B4-BE49-F238E27FC236}">
                      <a16:creationId xmlns:a16="http://schemas.microsoft.com/office/drawing/2014/main" id="{84433FC7-8C4B-4900-81B5-9606C36C58C4}"/>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03" name="Freeform 7097">
                  <a:extLst>
                    <a:ext uri="{FF2B5EF4-FFF2-40B4-BE49-F238E27FC236}">
                      <a16:creationId xmlns:a16="http://schemas.microsoft.com/office/drawing/2014/main" id="{AEE86077-8E7F-462E-8213-12E19A61769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04" name="Freeform 7098">
                  <a:extLst>
                    <a:ext uri="{FF2B5EF4-FFF2-40B4-BE49-F238E27FC236}">
                      <a16:creationId xmlns:a16="http://schemas.microsoft.com/office/drawing/2014/main" id="{307DA820-22A7-449A-8F4A-C17954E1B6AD}"/>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05" name="Freeform 7099">
                  <a:extLst>
                    <a:ext uri="{FF2B5EF4-FFF2-40B4-BE49-F238E27FC236}">
                      <a16:creationId xmlns:a16="http://schemas.microsoft.com/office/drawing/2014/main" id="{179C83A6-BBA7-4520-8846-F3A6A368DB3D}"/>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06" name="Freeform 7100">
                  <a:extLst>
                    <a:ext uri="{FF2B5EF4-FFF2-40B4-BE49-F238E27FC236}">
                      <a16:creationId xmlns:a16="http://schemas.microsoft.com/office/drawing/2014/main" id="{33ED31C1-5C24-416C-9D73-14CAD8ED1A34}"/>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07" name="Freeform 7101">
                  <a:extLst>
                    <a:ext uri="{FF2B5EF4-FFF2-40B4-BE49-F238E27FC236}">
                      <a16:creationId xmlns:a16="http://schemas.microsoft.com/office/drawing/2014/main" id="{1D888159-B448-45B8-B06B-B99CF3FE1F8B}"/>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08" name="Freeform 7102">
                  <a:extLst>
                    <a:ext uri="{FF2B5EF4-FFF2-40B4-BE49-F238E27FC236}">
                      <a16:creationId xmlns:a16="http://schemas.microsoft.com/office/drawing/2014/main" id="{68E7B524-3E9B-4F66-A883-EEE21CE7ED99}"/>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09" name="Freeform 7103">
                  <a:extLst>
                    <a:ext uri="{FF2B5EF4-FFF2-40B4-BE49-F238E27FC236}">
                      <a16:creationId xmlns:a16="http://schemas.microsoft.com/office/drawing/2014/main" id="{70473382-C719-4597-993D-A2DB6C50C6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10" name="Freeform 7104">
                  <a:extLst>
                    <a:ext uri="{FF2B5EF4-FFF2-40B4-BE49-F238E27FC236}">
                      <a16:creationId xmlns:a16="http://schemas.microsoft.com/office/drawing/2014/main" id="{2FA38E02-0391-46BE-9347-0A1EDD8FA53C}"/>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11" name="Freeform 7105">
                  <a:extLst>
                    <a:ext uri="{FF2B5EF4-FFF2-40B4-BE49-F238E27FC236}">
                      <a16:creationId xmlns:a16="http://schemas.microsoft.com/office/drawing/2014/main" id="{52CDA68D-B8C6-4C71-81A0-F9A7EBAB5D41}"/>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12" name="Freeform 7106">
                  <a:extLst>
                    <a:ext uri="{FF2B5EF4-FFF2-40B4-BE49-F238E27FC236}">
                      <a16:creationId xmlns:a16="http://schemas.microsoft.com/office/drawing/2014/main" id="{7336A8BF-1C58-4A7C-A1DC-520F96C7789E}"/>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13" name="Freeform 7107">
                  <a:extLst>
                    <a:ext uri="{FF2B5EF4-FFF2-40B4-BE49-F238E27FC236}">
                      <a16:creationId xmlns:a16="http://schemas.microsoft.com/office/drawing/2014/main" id="{A793FC9F-8A81-41E8-BA95-C664405E4EEB}"/>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14" name="Freeform 7108">
                  <a:extLst>
                    <a:ext uri="{FF2B5EF4-FFF2-40B4-BE49-F238E27FC236}">
                      <a16:creationId xmlns:a16="http://schemas.microsoft.com/office/drawing/2014/main" id="{D2239FA7-0F16-4FF1-B354-C183B74DE886}"/>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15" name="Freeform 7109">
                  <a:extLst>
                    <a:ext uri="{FF2B5EF4-FFF2-40B4-BE49-F238E27FC236}">
                      <a16:creationId xmlns:a16="http://schemas.microsoft.com/office/drawing/2014/main" id="{B1483C9C-FA13-4459-9C1C-34AE372D705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16" name="Freeform 7110">
                  <a:extLst>
                    <a:ext uri="{FF2B5EF4-FFF2-40B4-BE49-F238E27FC236}">
                      <a16:creationId xmlns:a16="http://schemas.microsoft.com/office/drawing/2014/main" id="{FC077707-A5BC-430A-A43F-6A0F76A9B3C4}"/>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17" name="Freeform 7111">
                  <a:extLst>
                    <a:ext uri="{FF2B5EF4-FFF2-40B4-BE49-F238E27FC236}">
                      <a16:creationId xmlns:a16="http://schemas.microsoft.com/office/drawing/2014/main" id="{49F6ECCE-88C9-4E2D-9FCE-2962D296B0B1}"/>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18" name="Freeform 7112">
                  <a:extLst>
                    <a:ext uri="{FF2B5EF4-FFF2-40B4-BE49-F238E27FC236}">
                      <a16:creationId xmlns:a16="http://schemas.microsoft.com/office/drawing/2014/main" id="{C6915250-CE3D-441E-8896-D0BF933A9C2E}"/>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19" name="Freeform 7113">
                  <a:extLst>
                    <a:ext uri="{FF2B5EF4-FFF2-40B4-BE49-F238E27FC236}">
                      <a16:creationId xmlns:a16="http://schemas.microsoft.com/office/drawing/2014/main" id="{FC4E1E06-D3FF-4175-B133-630FEB2FE3F8}"/>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20" name="Freeform 7114">
                  <a:extLst>
                    <a:ext uri="{FF2B5EF4-FFF2-40B4-BE49-F238E27FC236}">
                      <a16:creationId xmlns:a16="http://schemas.microsoft.com/office/drawing/2014/main" id="{2697FCEF-2B70-4F10-9B6B-35397950AEB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21" name="Freeform 7115">
                  <a:extLst>
                    <a:ext uri="{FF2B5EF4-FFF2-40B4-BE49-F238E27FC236}">
                      <a16:creationId xmlns:a16="http://schemas.microsoft.com/office/drawing/2014/main" id="{8A9BE867-7E7A-472D-B82D-6E3D358C3107}"/>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22" name="Freeform 7116">
                  <a:extLst>
                    <a:ext uri="{FF2B5EF4-FFF2-40B4-BE49-F238E27FC236}">
                      <a16:creationId xmlns:a16="http://schemas.microsoft.com/office/drawing/2014/main" id="{8FAD80FD-F50F-4F72-B33B-057D8B440102}"/>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23" name="Freeform 7117">
                  <a:extLst>
                    <a:ext uri="{FF2B5EF4-FFF2-40B4-BE49-F238E27FC236}">
                      <a16:creationId xmlns:a16="http://schemas.microsoft.com/office/drawing/2014/main" id="{8486C044-C4D5-405C-B570-50479D3464FC}"/>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24" name="Freeform 7118">
                  <a:extLst>
                    <a:ext uri="{FF2B5EF4-FFF2-40B4-BE49-F238E27FC236}">
                      <a16:creationId xmlns:a16="http://schemas.microsoft.com/office/drawing/2014/main" id="{70A5D4A9-BF0B-48D2-887E-1D33417416A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25" name="Freeform 7119">
                  <a:extLst>
                    <a:ext uri="{FF2B5EF4-FFF2-40B4-BE49-F238E27FC236}">
                      <a16:creationId xmlns:a16="http://schemas.microsoft.com/office/drawing/2014/main" id="{FCE5EFC9-6404-4B55-B5EF-133576653870}"/>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26" name="Freeform 7120">
                  <a:extLst>
                    <a:ext uri="{FF2B5EF4-FFF2-40B4-BE49-F238E27FC236}">
                      <a16:creationId xmlns:a16="http://schemas.microsoft.com/office/drawing/2014/main" id="{2DB024D1-F54C-47FF-8252-F826C7AC51A1}"/>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27" name="Freeform 7121">
                  <a:extLst>
                    <a:ext uri="{FF2B5EF4-FFF2-40B4-BE49-F238E27FC236}">
                      <a16:creationId xmlns:a16="http://schemas.microsoft.com/office/drawing/2014/main" id="{6D238403-D34D-484C-AC19-525BEBB05963}"/>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28" name="Freeform 7122">
                  <a:extLst>
                    <a:ext uri="{FF2B5EF4-FFF2-40B4-BE49-F238E27FC236}">
                      <a16:creationId xmlns:a16="http://schemas.microsoft.com/office/drawing/2014/main" id="{A916FD21-7083-469A-ADD5-E10AF2C1B14F}"/>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29" name="Freeform 7123">
                  <a:extLst>
                    <a:ext uri="{FF2B5EF4-FFF2-40B4-BE49-F238E27FC236}">
                      <a16:creationId xmlns:a16="http://schemas.microsoft.com/office/drawing/2014/main" id="{059CEFF9-ED23-4B9C-B056-B78FE0D6BC8F}"/>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30" name="Freeform 7124">
                  <a:extLst>
                    <a:ext uri="{FF2B5EF4-FFF2-40B4-BE49-F238E27FC236}">
                      <a16:creationId xmlns:a16="http://schemas.microsoft.com/office/drawing/2014/main" id="{783C2D5B-5787-4F54-8A01-66E24BBA062A}"/>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31" name="Freeform 7125">
                  <a:extLst>
                    <a:ext uri="{FF2B5EF4-FFF2-40B4-BE49-F238E27FC236}">
                      <a16:creationId xmlns:a16="http://schemas.microsoft.com/office/drawing/2014/main" id="{A27E534D-CEA6-4779-BC08-4B97E5F1E9CD}"/>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32" name="Freeform 7126">
                  <a:extLst>
                    <a:ext uri="{FF2B5EF4-FFF2-40B4-BE49-F238E27FC236}">
                      <a16:creationId xmlns:a16="http://schemas.microsoft.com/office/drawing/2014/main" id="{CAB2B384-06E1-437D-BF1F-35584379DCE9}"/>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33" name="Freeform 7127">
                  <a:extLst>
                    <a:ext uri="{FF2B5EF4-FFF2-40B4-BE49-F238E27FC236}">
                      <a16:creationId xmlns:a16="http://schemas.microsoft.com/office/drawing/2014/main" id="{1FDA3042-6C2A-4514-8352-ADC777CA9567}"/>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34" name="Freeform 7128">
                  <a:extLst>
                    <a:ext uri="{FF2B5EF4-FFF2-40B4-BE49-F238E27FC236}">
                      <a16:creationId xmlns:a16="http://schemas.microsoft.com/office/drawing/2014/main" id="{26E9CB34-F49C-47CE-BFF9-F2B9E01E043A}"/>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35" name="Freeform 7129">
                  <a:extLst>
                    <a:ext uri="{FF2B5EF4-FFF2-40B4-BE49-F238E27FC236}">
                      <a16:creationId xmlns:a16="http://schemas.microsoft.com/office/drawing/2014/main" id="{605EE290-319E-4D7B-9BC3-8CE260E11905}"/>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36" name="Freeform 7130">
                  <a:extLst>
                    <a:ext uri="{FF2B5EF4-FFF2-40B4-BE49-F238E27FC236}">
                      <a16:creationId xmlns:a16="http://schemas.microsoft.com/office/drawing/2014/main" id="{C514E449-1344-4191-AB86-F334763EA23D}"/>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37" name="Freeform 7131">
                  <a:extLst>
                    <a:ext uri="{FF2B5EF4-FFF2-40B4-BE49-F238E27FC236}">
                      <a16:creationId xmlns:a16="http://schemas.microsoft.com/office/drawing/2014/main" id="{16839F8B-A74D-4E17-AE6D-79C7630AD64D}"/>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38" name="Freeform 7132">
                  <a:extLst>
                    <a:ext uri="{FF2B5EF4-FFF2-40B4-BE49-F238E27FC236}">
                      <a16:creationId xmlns:a16="http://schemas.microsoft.com/office/drawing/2014/main" id="{6284A126-9583-4550-8F95-1043A32B5A37}"/>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39" name="Freeform 7133">
                  <a:extLst>
                    <a:ext uri="{FF2B5EF4-FFF2-40B4-BE49-F238E27FC236}">
                      <a16:creationId xmlns:a16="http://schemas.microsoft.com/office/drawing/2014/main" id="{42DBC7BA-87AE-4163-9D39-5F2E3DCF5D9C}"/>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40" name="Freeform 7134">
                  <a:extLst>
                    <a:ext uri="{FF2B5EF4-FFF2-40B4-BE49-F238E27FC236}">
                      <a16:creationId xmlns:a16="http://schemas.microsoft.com/office/drawing/2014/main" id="{54CAA26A-F228-46EE-A3F6-69191AE4A364}"/>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41" name="Freeform 7135">
                  <a:extLst>
                    <a:ext uri="{FF2B5EF4-FFF2-40B4-BE49-F238E27FC236}">
                      <a16:creationId xmlns:a16="http://schemas.microsoft.com/office/drawing/2014/main" id="{DB56F048-3EC4-4197-9224-FF8966D2108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42" name="Freeform 7136">
                  <a:extLst>
                    <a:ext uri="{FF2B5EF4-FFF2-40B4-BE49-F238E27FC236}">
                      <a16:creationId xmlns:a16="http://schemas.microsoft.com/office/drawing/2014/main" id="{D7589FFD-36A3-43C7-904A-990A0CC3B53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43" name="Freeform 7137">
                  <a:extLst>
                    <a:ext uri="{FF2B5EF4-FFF2-40B4-BE49-F238E27FC236}">
                      <a16:creationId xmlns:a16="http://schemas.microsoft.com/office/drawing/2014/main" id="{0AC52E4B-118D-4765-B828-7B5EAEA41779}"/>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44" name="Freeform 7138">
                  <a:extLst>
                    <a:ext uri="{FF2B5EF4-FFF2-40B4-BE49-F238E27FC236}">
                      <a16:creationId xmlns:a16="http://schemas.microsoft.com/office/drawing/2014/main" id="{2AB67B0C-5A2C-491D-898D-F80502DDFB75}"/>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45" name="Freeform 7139">
                  <a:extLst>
                    <a:ext uri="{FF2B5EF4-FFF2-40B4-BE49-F238E27FC236}">
                      <a16:creationId xmlns:a16="http://schemas.microsoft.com/office/drawing/2014/main" id="{22D81574-C225-4C6F-B070-D602294176AB}"/>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46" name="Freeform 7140">
                  <a:extLst>
                    <a:ext uri="{FF2B5EF4-FFF2-40B4-BE49-F238E27FC236}">
                      <a16:creationId xmlns:a16="http://schemas.microsoft.com/office/drawing/2014/main" id="{4EB801AD-861B-4633-A697-9FB57EA56796}"/>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47" name="Freeform 7141">
                  <a:extLst>
                    <a:ext uri="{FF2B5EF4-FFF2-40B4-BE49-F238E27FC236}">
                      <a16:creationId xmlns:a16="http://schemas.microsoft.com/office/drawing/2014/main" id="{7A661A3D-F01B-4ACD-B51A-BA443337517B}"/>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48" name="Freeform 7142">
                  <a:extLst>
                    <a:ext uri="{FF2B5EF4-FFF2-40B4-BE49-F238E27FC236}">
                      <a16:creationId xmlns:a16="http://schemas.microsoft.com/office/drawing/2014/main" id="{AC508443-350B-4CC7-BBF4-90EE4C293DE9}"/>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49" name="Freeform 7143">
                  <a:extLst>
                    <a:ext uri="{FF2B5EF4-FFF2-40B4-BE49-F238E27FC236}">
                      <a16:creationId xmlns:a16="http://schemas.microsoft.com/office/drawing/2014/main" id="{D5E07771-3C6E-49BA-B976-723406FF4CF7}"/>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50" name="Freeform 7144">
                  <a:extLst>
                    <a:ext uri="{FF2B5EF4-FFF2-40B4-BE49-F238E27FC236}">
                      <a16:creationId xmlns:a16="http://schemas.microsoft.com/office/drawing/2014/main" id="{A62BC0E6-24E6-44AD-A997-471867FA9AB8}"/>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51" name="Freeform 7145">
                  <a:extLst>
                    <a:ext uri="{FF2B5EF4-FFF2-40B4-BE49-F238E27FC236}">
                      <a16:creationId xmlns:a16="http://schemas.microsoft.com/office/drawing/2014/main" id="{20442A14-C0B7-40D2-AB95-6109814D4D3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52" name="Freeform 7146">
                  <a:extLst>
                    <a:ext uri="{FF2B5EF4-FFF2-40B4-BE49-F238E27FC236}">
                      <a16:creationId xmlns:a16="http://schemas.microsoft.com/office/drawing/2014/main" id="{7DDE6F0A-0A93-4A47-94E9-6E39E0EF555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53" name="Freeform 7147">
                  <a:extLst>
                    <a:ext uri="{FF2B5EF4-FFF2-40B4-BE49-F238E27FC236}">
                      <a16:creationId xmlns:a16="http://schemas.microsoft.com/office/drawing/2014/main" id="{436DC450-8C4F-4A68-8A20-EE5A20B0E497}"/>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54" name="Freeform 7148">
                  <a:extLst>
                    <a:ext uri="{FF2B5EF4-FFF2-40B4-BE49-F238E27FC236}">
                      <a16:creationId xmlns:a16="http://schemas.microsoft.com/office/drawing/2014/main" id="{3BECFBA4-F7D5-4851-A1D9-905F0725772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55" name="Freeform 7149">
                  <a:extLst>
                    <a:ext uri="{FF2B5EF4-FFF2-40B4-BE49-F238E27FC236}">
                      <a16:creationId xmlns:a16="http://schemas.microsoft.com/office/drawing/2014/main" id="{59B4AAFC-3A81-430D-9CBB-A063FEA61D53}"/>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56" name="Freeform 7150">
                  <a:extLst>
                    <a:ext uri="{FF2B5EF4-FFF2-40B4-BE49-F238E27FC236}">
                      <a16:creationId xmlns:a16="http://schemas.microsoft.com/office/drawing/2014/main" id="{9A9C8FCE-8C5A-4EA6-935F-AEC570A564C0}"/>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57" name="Freeform 7151">
                  <a:extLst>
                    <a:ext uri="{FF2B5EF4-FFF2-40B4-BE49-F238E27FC236}">
                      <a16:creationId xmlns:a16="http://schemas.microsoft.com/office/drawing/2014/main" id="{78877CDB-B866-49C5-A445-49B8B3C0F3A7}"/>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58" name="Freeform 7152">
                  <a:extLst>
                    <a:ext uri="{FF2B5EF4-FFF2-40B4-BE49-F238E27FC236}">
                      <a16:creationId xmlns:a16="http://schemas.microsoft.com/office/drawing/2014/main" id="{4B195214-B4E4-41E6-ABA0-8BD35AAE5EF0}"/>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59" name="Freeform 7153">
                  <a:extLst>
                    <a:ext uri="{FF2B5EF4-FFF2-40B4-BE49-F238E27FC236}">
                      <a16:creationId xmlns:a16="http://schemas.microsoft.com/office/drawing/2014/main" id="{BC3F53E8-61B5-4051-A6EB-CF259E2BABF0}"/>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60" name="Freeform 7154">
                  <a:extLst>
                    <a:ext uri="{FF2B5EF4-FFF2-40B4-BE49-F238E27FC236}">
                      <a16:creationId xmlns:a16="http://schemas.microsoft.com/office/drawing/2014/main" id="{C120DA1C-C4DB-4E8C-97B3-0817455A5758}"/>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61" name="Freeform 7155">
                  <a:extLst>
                    <a:ext uri="{FF2B5EF4-FFF2-40B4-BE49-F238E27FC236}">
                      <a16:creationId xmlns:a16="http://schemas.microsoft.com/office/drawing/2014/main" id="{FE59AB9E-2421-49C1-B438-B25430F200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62" name="Freeform 7156">
                  <a:extLst>
                    <a:ext uri="{FF2B5EF4-FFF2-40B4-BE49-F238E27FC236}">
                      <a16:creationId xmlns:a16="http://schemas.microsoft.com/office/drawing/2014/main" id="{70B68F7E-7715-4BC3-B8F9-93D28D6DBB26}"/>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63" name="Freeform 7157">
                  <a:extLst>
                    <a:ext uri="{FF2B5EF4-FFF2-40B4-BE49-F238E27FC236}">
                      <a16:creationId xmlns:a16="http://schemas.microsoft.com/office/drawing/2014/main" id="{9C280026-420D-4A1D-958B-0D3FF94EE728}"/>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64" name="Freeform 7158">
                  <a:extLst>
                    <a:ext uri="{FF2B5EF4-FFF2-40B4-BE49-F238E27FC236}">
                      <a16:creationId xmlns:a16="http://schemas.microsoft.com/office/drawing/2014/main" id="{AFDFA4AC-01A3-4D7C-94E6-73B00BC6534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65" name="Freeform 7159">
                  <a:extLst>
                    <a:ext uri="{FF2B5EF4-FFF2-40B4-BE49-F238E27FC236}">
                      <a16:creationId xmlns:a16="http://schemas.microsoft.com/office/drawing/2014/main" id="{0B59F193-D098-429E-9F5E-59F16D29E6C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66" name="Freeform 7160">
                  <a:extLst>
                    <a:ext uri="{FF2B5EF4-FFF2-40B4-BE49-F238E27FC236}">
                      <a16:creationId xmlns:a16="http://schemas.microsoft.com/office/drawing/2014/main" id="{ABD6A53C-4493-4830-8C85-70223F1ECFF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67" name="Freeform 7161">
                  <a:extLst>
                    <a:ext uri="{FF2B5EF4-FFF2-40B4-BE49-F238E27FC236}">
                      <a16:creationId xmlns:a16="http://schemas.microsoft.com/office/drawing/2014/main" id="{F875D324-1B19-4C44-88A9-D6A553BC1C1E}"/>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68" name="Freeform 7162">
                  <a:extLst>
                    <a:ext uri="{FF2B5EF4-FFF2-40B4-BE49-F238E27FC236}">
                      <a16:creationId xmlns:a16="http://schemas.microsoft.com/office/drawing/2014/main" id="{D299E1FC-D6E6-439B-893C-2053FC6D63CB}"/>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69" name="Freeform 7163">
                  <a:extLst>
                    <a:ext uri="{FF2B5EF4-FFF2-40B4-BE49-F238E27FC236}">
                      <a16:creationId xmlns:a16="http://schemas.microsoft.com/office/drawing/2014/main" id="{F065D3CF-AF86-4762-A8CC-EFB1F0B0DA5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70" name="Freeform 7164">
                  <a:extLst>
                    <a:ext uri="{FF2B5EF4-FFF2-40B4-BE49-F238E27FC236}">
                      <a16:creationId xmlns:a16="http://schemas.microsoft.com/office/drawing/2014/main" id="{EDD56281-120F-45B7-AB3F-E76353195DFD}"/>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71" name="Freeform 7165">
                  <a:extLst>
                    <a:ext uri="{FF2B5EF4-FFF2-40B4-BE49-F238E27FC236}">
                      <a16:creationId xmlns:a16="http://schemas.microsoft.com/office/drawing/2014/main" id="{E0092018-99F7-41A4-908B-31044501BD4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72" name="Freeform 7166">
                  <a:extLst>
                    <a:ext uri="{FF2B5EF4-FFF2-40B4-BE49-F238E27FC236}">
                      <a16:creationId xmlns:a16="http://schemas.microsoft.com/office/drawing/2014/main" id="{24C180D0-9DCA-4667-A8E4-40D5FF4C8E19}"/>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73" name="Freeform 7167">
                  <a:extLst>
                    <a:ext uri="{FF2B5EF4-FFF2-40B4-BE49-F238E27FC236}">
                      <a16:creationId xmlns:a16="http://schemas.microsoft.com/office/drawing/2014/main" id="{8D2A79E7-993E-4E66-A4E3-B92E8F205EB5}"/>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74" name="Freeform 7168">
                  <a:extLst>
                    <a:ext uri="{FF2B5EF4-FFF2-40B4-BE49-F238E27FC236}">
                      <a16:creationId xmlns:a16="http://schemas.microsoft.com/office/drawing/2014/main" id="{BB0D83CD-EB8B-4A00-8C7E-8932A3A04CEE}"/>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75" name="Freeform 7169">
                  <a:extLst>
                    <a:ext uri="{FF2B5EF4-FFF2-40B4-BE49-F238E27FC236}">
                      <a16:creationId xmlns:a16="http://schemas.microsoft.com/office/drawing/2014/main" id="{CEDC3F77-41A2-4BE4-9513-46D08AF574B7}"/>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76" name="Freeform 7170">
                  <a:extLst>
                    <a:ext uri="{FF2B5EF4-FFF2-40B4-BE49-F238E27FC236}">
                      <a16:creationId xmlns:a16="http://schemas.microsoft.com/office/drawing/2014/main" id="{ADFC72A7-1DA9-4687-B1DC-8C7E19B45B8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77" name="Freeform 7171">
                  <a:extLst>
                    <a:ext uri="{FF2B5EF4-FFF2-40B4-BE49-F238E27FC236}">
                      <a16:creationId xmlns:a16="http://schemas.microsoft.com/office/drawing/2014/main" id="{8692333C-B123-42B4-959C-E44187ECFA1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78" name="Freeform 7172">
                  <a:extLst>
                    <a:ext uri="{FF2B5EF4-FFF2-40B4-BE49-F238E27FC236}">
                      <a16:creationId xmlns:a16="http://schemas.microsoft.com/office/drawing/2014/main" id="{3C4C00E4-4B22-4AED-A6D5-B658E95BD01D}"/>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79" name="Freeform 7173">
                  <a:extLst>
                    <a:ext uri="{FF2B5EF4-FFF2-40B4-BE49-F238E27FC236}">
                      <a16:creationId xmlns:a16="http://schemas.microsoft.com/office/drawing/2014/main" id="{014FE8C7-9549-4D9F-86CB-789C7AC9A78A}"/>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80" name="Freeform 7174">
                  <a:extLst>
                    <a:ext uri="{FF2B5EF4-FFF2-40B4-BE49-F238E27FC236}">
                      <a16:creationId xmlns:a16="http://schemas.microsoft.com/office/drawing/2014/main" id="{BD80CDE2-6DC0-4ECC-A611-05450B9624C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81" name="Freeform 7175">
                  <a:extLst>
                    <a:ext uri="{FF2B5EF4-FFF2-40B4-BE49-F238E27FC236}">
                      <a16:creationId xmlns:a16="http://schemas.microsoft.com/office/drawing/2014/main" id="{C14BCFB1-13DF-4551-8228-283C2A9D7D76}"/>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82" name="Freeform 7176">
                  <a:extLst>
                    <a:ext uri="{FF2B5EF4-FFF2-40B4-BE49-F238E27FC236}">
                      <a16:creationId xmlns:a16="http://schemas.microsoft.com/office/drawing/2014/main" id="{4A9E2129-1F1B-40DB-B236-0B7B5237A6E0}"/>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83" name="Freeform 7177">
                  <a:extLst>
                    <a:ext uri="{FF2B5EF4-FFF2-40B4-BE49-F238E27FC236}">
                      <a16:creationId xmlns:a16="http://schemas.microsoft.com/office/drawing/2014/main" id="{D684B391-897D-4A95-AA1F-461FA508D28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84" name="Freeform 7178">
                  <a:extLst>
                    <a:ext uri="{FF2B5EF4-FFF2-40B4-BE49-F238E27FC236}">
                      <a16:creationId xmlns:a16="http://schemas.microsoft.com/office/drawing/2014/main" id="{07C1969E-CEDC-4331-AB79-864D316003AD}"/>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85" name="Freeform 7179">
                  <a:extLst>
                    <a:ext uri="{FF2B5EF4-FFF2-40B4-BE49-F238E27FC236}">
                      <a16:creationId xmlns:a16="http://schemas.microsoft.com/office/drawing/2014/main" id="{8772D6D4-D699-41A7-A05B-BAF53790DB5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86" name="Freeform 7180">
                  <a:extLst>
                    <a:ext uri="{FF2B5EF4-FFF2-40B4-BE49-F238E27FC236}">
                      <a16:creationId xmlns:a16="http://schemas.microsoft.com/office/drawing/2014/main" id="{644166E9-B18A-46FC-A3CA-E673604168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87" name="Freeform 7181">
                  <a:extLst>
                    <a:ext uri="{FF2B5EF4-FFF2-40B4-BE49-F238E27FC236}">
                      <a16:creationId xmlns:a16="http://schemas.microsoft.com/office/drawing/2014/main" id="{7BA75E5E-907E-4DCF-8D72-14405BE0B9D2}"/>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88" name="Freeform 7182">
                  <a:extLst>
                    <a:ext uri="{FF2B5EF4-FFF2-40B4-BE49-F238E27FC236}">
                      <a16:creationId xmlns:a16="http://schemas.microsoft.com/office/drawing/2014/main" id="{791DABDB-0A06-4B82-81C2-A53D62A1CFAB}"/>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89" name="Freeform 7183">
                  <a:extLst>
                    <a:ext uri="{FF2B5EF4-FFF2-40B4-BE49-F238E27FC236}">
                      <a16:creationId xmlns:a16="http://schemas.microsoft.com/office/drawing/2014/main" id="{2D582530-12C4-406E-8942-B9FE71E3FDA4}"/>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90" name="Freeform 7184">
                  <a:extLst>
                    <a:ext uri="{FF2B5EF4-FFF2-40B4-BE49-F238E27FC236}">
                      <a16:creationId xmlns:a16="http://schemas.microsoft.com/office/drawing/2014/main" id="{13A2E6E6-1FDC-436D-AD21-2FC0F189696D}"/>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91" name="Freeform 7185">
                  <a:extLst>
                    <a:ext uri="{FF2B5EF4-FFF2-40B4-BE49-F238E27FC236}">
                      <a16:creationId xmlns:a16="http://schemas.microsoft.com/office/drawing/2014/main" id="{85F4C4C3-FF3A-4017-A699-7F7437F25210}"/>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92" name="Freeform 7186">
                  <a:extLst>
                    <a:ext uri="{FF2B5EF4-FFF2-40B4-BE49-F238E27FC236}">
                      <a16:creationId xmlns:a16="http://schemas.microsoft.com/office/drawing/2014/main" id="{E6790E9C-7E18-408E-85D7-CDA2C77F8A5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93" name="Freeform 7187">
                  <a:extLst>
                    <a:ext uri="{FF2B5EF4-FFF2-40B4-BE49-F238E27FC236}">
                      <a16:creationId xmlns:a16="http://schemas.microsoft.com/office/drawing/2014/main" id="{34580671-FBF0-4B9B-B0B1-9F000DE17B6C}"/>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94" name="Freeform 7188">
                  <a:extLst>
                    <a:ext uri="{FF2B5EF4-FFF2-40B4-BE49-F238E27FC236}">
                      <a16:creationId xmlns:a16="http://schemas.microsoft.com/office/drawing/2014/main" id="{2B300AB2-AA0C-44AE-BCC9-6DF3FCF6AD4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95" name="Freeform 7189">
                  <a:extLst>
                    <a:ext uri="{FF2B5EF4-FFF2-40B4-BE49-F238E27FC236}">
                      <a16:creationId xmlns:a16="http://schemas.microsoft.com/office/drawing/2014/main" id="{722C4F82-3E76-4C13-8FCA-AD736612128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96" name="Freeform 7190">
                  <a:extLst>
                    <a:ext uri="{FF2B5EF4-FFF2-40B4-BE49-F238E27FC236}">
                      <a16:creationId xmlns:a16="http://schemas.microsoft.com/office/drawing/2014/main" id="{1E5E305F-2AA1-4CEB-8B89-8DAB8CE21AF7}"/>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97" name="Freeform 7191">
                  <a:extLst>
                    <a:ext uri="{FF2B5EF4-FFF2-40B4-BE49-F238E27FC236}">
                      <a16:creationId xmlns:a16="http://schemas.microsoft.com/office/drawing/2014/main" id="{EBD95ECD-0AA2-42BB-A37F-88349104E5D3}"/>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298" name="Freeform 7192">
                  <a:extLst>
                    <a:ext uri="{FF2B5EF4-FFF2-40B4-BE49-F238E27FC236}">
                      <a16:creationId xmlns:a16="http://schemas.microsoft.com/office/drawing/2014/main" id="{8F9841E6-17CE-45BB-82A1-58FE619AAC21}"/>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299" name="Freeform 7193">
                  <a:extLst>
                    <a:ext uri="{FF2B5EF4-FFF2-40B4-BE49-F238E27FC236}">
                      <a16:creationId xmlns:a16="http://schemas.microsoft.com/office/drawing/2014/main" id="{6B11452C-ACF2-45EC-9354-ED69B5610633}"/>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00" name="Freeform 7194">
                  <a:extLst>
                    <a:ext uri="{FF2B5EF4-FFF2-40B4-BE49-F238E27FC236}">
                      <a16:creationId xmlns:a16="http://schemas.microsoft.com/office/drawing/2014/main" id="{989D9EB0-CFA6-436E-AC14-F78587C27477}"/>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01" name="Freeform 7195">
                  <a:extLst>
                    <a:ext uri="{FF2B5EF4-FFF2-40B4-BE49-F238E27FC236}">
                      <a16:creationId xmlns:a16="http://schemas.microsoft.com/office/drawing/2014/main" id="{26E5A3A8-7563-4F60-BF48-8E8C620148CC}"/>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02" name="Freeform 7196">
                  <a:extLst>
                    <a:ext uri="{FF2B5EF4-FFF2-40B4-BE49-F238E27FC236}">
                      <a16:creationId xmlns:a16="http://schemas.microsoft.com/office/drawing/2014/main" id="{F5741EEC-220A-4AB3-87C3-BB5BD4DF98C4}"/>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03" name="Freeform 7197">
                  <a:extLst>
                    <a:ext uri="{FF2B5EF4-FFF2-40B4-BE49-F238E27FC236}">
                      <a16:creationId xmlns:a16="http://schemas.microsoft.com/office/drawing/2014/main" id="{033D3B08-5A51-409C-AB52-E1955FA7D106}"/>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04" name="Freeform 7198">
                  <a:extLst>
                    <a:ext uri="{FF2B5EF4-FFF2-40B4-BE49-F238E27FC236}">
                      <a16:creationId xmlns:a16="http://schemas.microsoft.com/office/drawing/2014/main" id="{48974103-37E7-4904-97C4-6F3836FA15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05" name="Freeform 7199">
                  <a:extLst>
                    <a:ext uri="{FF2B5EF4-FFF2-40B4-BE49-F238E27FC236}">
                      <a16:creationId xmlns:a16="http://schemas.microsoft.com/office/drawing/2014/main" id="{57206CF2-442E-4AEC-A766-BB05F9253A44}"/>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06" name="Freeform 7200">
                  <a:extLst>
                    <a:ext uri="{FF2B5EF4-FFF2-40B4-BE49-F238E27FC236}">
                      <a16:creationId xmlns:a16="http://schemas.microsoft.com/office/drawing/2014/main" id="{76C65C83-F7E3-4993-9DB0-1B8A82819A20}"/>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07" name="Freeform 7201">
                  <a:extLst>
                    <a:ext uri="{FF2B5EF4-FFF2-40B4-BE49-F238E27FC236}">
                      <a16:creationId xmlns:a16="http://schemas.microsoft.com/office/drawing/2014/main" id="{9A99FD4F-6C30-4FDA-97F3-7F21EAC18B84}"/>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08" name="Freeform 7202">
                  <a:extLst>
                    <a:ext uri="{FF2B5EF4-FFF2-40B4-BE49-F238E27FC236}">
                      <a16:creationId xmlns:a16="http://schemas.microsoft.com/office/drawing/2014/main" id="{0AB522D5-C52A-4AF8-A515-2D8DE4BAA7B1}"/>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09" name="Freeform 7203">
                  <a:extLst>
                    <a:ext uri="{FF2B5EF4-FFF2-40B4-BE49-F238E27FC236}">
                      <a16:creationId xmlns:a16="http://schemas.microsoft.com/office/drawing/2014/main" id="{1877D837-49E4-41E6-9CCC-FE9AAE24D77E}"/>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10" name="Freeform 7204">
                  <a:extLst>
                    <a:ext uri="{FF2B5EF4-FFF2-40B4-BE49-F238E27FC236}">
                      <a16:creationId xmlns:a16="http://schemas.microsoft.com/office/drawing/2014/main" id="{18C2836B-20B6-4930-BD3D-88DC023DEC0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11" name="Freeform 7205">
                  <a:extLst>
                    <a:ext uri="{FF2B5EF4-FFF2-40B4-BE49-F238E27FC236}">
                      <a16:creationId xmlns:a16="http://schemas.microsoft.com/office/drawing/2014/main" id="{EBDACAA9-EDB5-41D0-97DF-05AE16F6E8A5}"/>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12" name="Freeform 7206">
                  <a:extLst>
                    <a:ext uri="{FF2B5EF4-FFF2-40B4-BE49-F238E27FC236}">
                      <a16:creationId xmlns:a16="http://schemas.microsoft.com/office/drawing/2014/main" id="{202DCB69-402F-4ED6-A020-CD8AB191162F}"/>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13" name="Freeform 7207">
                  <a:extLst>
                    <a:ext uri="{FF2B5EF4-FFF2-40B4-BE49-F238E27FC236}">
                      <a16:creationId xmlns:a16="http://schemas.microsoft.com/office/drawing/2014/main" id="{2DF6EC63-4B19-4E32-B045-60CD11CA5FF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14" name="Freeform 7208">
                  <a:extLst>
                    <a:ext uri="{FF2B5EF4-FFF2-40B4-BE49-F238E27FC236}">
                      <a16:creationId xmlns:a16="http://schemas.microsoft.com/office/drawing/2014/main" id="{59CC27A4-0685-4C25-A5AA-E725FAFFA45A}"/>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15" name="Freeform 7209">
                  <a:extLst>
                    <a:ext uri="{FF2B5EF4-FFF2-40B4-BE49-F238E27FC236}">
                      <a16:creationId xmlns:a16="http://schemas.microsoft.com/office/drawing/2014/main" id="{48E8CDA8-C98C-4057-B619-69772E6E693A}"/>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16" name="Freeform 7210">
                  <a:extLst>
                    <a:ext uri="{FF2B5EF4-FFF2-40B4-BE49-F238E27FC236}">
                      <a16:creationId xmlns:a16="http://schemas.microsoft.com/office/drawing/2014/main" id="{5C39CAFF-CFCF-45DD-A290-D1BCB97A8EA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17" name="Freeform 7211">
                  <a:extLst>
                    <a:ext uri="{FF2B5EF4-FFF2-40B4-BE49-F238E27FC236}">
                      <a16:creationId xmlns:a16="http://schemas.microsoft.com/office/drawing/2014/main" id="{104C45BA-F14A-4DF5-8C0A-694F56701567}"/>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18" name="Freeform 7212">
                  <a:extLst>
                    <a:ext uri="{FF2B5EF4-FFF2-40B4-BE49-F238E27FC236}">
                      <a16:creationId xmlns:a16="http://schemas.microsoft.com/office/drawing/2014/main" id="{03B1D22F-0C56-498A-BEB3-C573F7E0ED81}"/>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19" name="Freeform 7213">
                  <a:extLst>
                    <a:ext uri="{FF2B5EF4-FFF2-40B4-BE49-F238E27FC236}">
                      <a16:creationId xmlns:a16="http://schemas.microsoft.com/office/drawing/2014/main" id="{DB85026B-212A-4ED1-9DE6-576D7EAEEF53}"/>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20" name="Freeform 7214">
                  <a:extLst>
                    <a:ext uri="{FF2B5EF4-FFF2-40B4-BE49-F238E27FC236}">
                      <a16:creationId xmlns:a16="http://schemas.microsoft.com/office/drawing/2014/main" id="{93B6CA4A-6746-47B8-9D89-798147CC021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21" name="Freeform 7215">
                  <a:extLst>
                    <a:ext uri="{FF2B5EF4-FFF2-40B4-BE49-F238E27FC236}">
                      <a16:creationId xmlns:a16="http://schemas.microsoft.com/office/drawing/2014/main" id="{CA419667-DC18-45B1-9724-5CB83209A80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22" name="Freeform 7216">
                  <a:extLst>
                    <a:ext uri="{FF2B5EF4-FFF2-40B4-BE49-F238E27FC236}">
                      <a16:creationId xmlns:a16="http://schemas.microsoft.com/office/drawing/2014/main" id="{B83F4703-C51C-4722-AD27-EFB7E2FF0AE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23" name="Freeform 7217">
                  <a:extLst>
                    <a:ext uri="{FF2B5EF4-FFF2-40B4-BE49-F238E27FC236}">
                      <a16:creationId xmlns:a16="http://schemas.microsoft.com/office/drawing/2014/main" id="{EB2CAB7D-02E0-4112-8CC5-FA57420B409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24" name="Freeform 7218">
                  <a:extLst>
                    <a:ext uri="{FF2B5EF4-FFF2-40B4-BE49-F238E27FC236}">
                      <a16:creationId xmlns:a16="http://schemas.microsoft.com/office/drawing/2014/main" id="{08A562C0-B179-4E1B-BAD6-0DDF2F23C3C7}"/>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25" name="Freeform 7219">
                  <a:extLst>
                    <a:ext uri="{FF2B5EF4-FFF2-40B4-BE49-F238E27FC236}">
                      <a16:creationId xmlns:a16="http://schemas.microsoft.com/office/drawing/2014/main" id="{6947001B-FEF6-4E16-B819-0C46E1BA0E6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26" name="Freeform 7220">
                  <a:extLst>
                    <a:ext uri="{FF2B5EF4-FFF2-40B4-BE49-F238E27FC236}">
                      <a16:creationId xmlns:a16="http://schemas.microsoft.com/office/drawing/2014/main" id="{54965432-E104-498F-AA59-CDEA05095EA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27" name="Freeform 7221">
                  <a:extLst>
                    <a:ext uri="{FF2B5EF4-FFF2-40B4-BE49-F238E27FC236}">
                      <a16:creationId xmlns:a16="http://schemas.microsoft.com/office/drawing/2014/main" id="{4E6633BF-4F9B-46B8-9181-CD161E1046C5}"/>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28" name="Freeform 7222">
                  <a:extLst>
                    <a:ext uri="{FF2B5EF4-FFF2-40B4-BE49-F238E27FC236}">
                      <a16:creationId xmlns:a16="http://schemas.microsoft.com/office/drawing/2014/main" id="{12A492D1-986C-4FCC-8496-A18EE3506C9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29" name="Freeform 7223">
                  <a:extLst>
                    <a:ext uri="{FF2B5EF4-FFF2-40B4-BE49-F238E27FC236}">
                      <a16:creationId xmlns:a16="http://schemas.microsoft.com/office/drawing/2014/main" id="{A00C14C9-9542-42CA-8960-C7A924F5EA50}"/>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30" name="Freeform 7224">
                  <a:extLst>
                    <a:ext uri="{FF2B5EF4-FFF2-40B4-BE49-F238E27FC236}">
                      <a16:creationId xmlns:a16="http://schemas.microsoft.com/office/drawing/2014/main" id="{BF79C289-6E8D-46CE-A91C-29CBBA341A0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31" name="Freeform 7225">
                  <a:extLst>
                    <a:ext uri="{FF2B5EF4-FFF2-40B4-BE49-F238E27FC236}">
                      <a16:creationId xmlns:a16="http://schemas.microsoft.com/office/drawing/2014/main" id="{9A0F54A9-895C-485C-95F6-B0D60CF59930}"/>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32" name="Freeform 7226">
                  <a:extLst>
                    <a:ext uri="{FF2B5EF4-FFF2-40B4-BE49-F238E27FC236}">
                      <a16:creationId xmlns:a16="http://schemas.microsoft.com/office/drawing/2014/main" id="{0E4215D8-9816-4B6D-A54C-5FD249B238E4}"/>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33" name="Freeform 7227">
                  <a:extLst>
                    <a:ext uri="{FF2B5EF4-FFF2-40B4-BE49-F238E27FC236}">
                      <a16:creationId xmlns:a16="http://schemas.microsoft.com/office/drawing/2014/main" id="{ED0C58D5-6E1E-44F6-9A59-09394C5A39A1}"/>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34" name="Freeform 7228">
                  <a:extLst>
                    <a:ext uri="{FF2B5EF4-FFF2-40B4-BE49-F238E27FC236}">
                      <a16:creationId xmlns:a16="http://schemas.microsoft.com/office/drawing/2014/main" id="{94FF7B73-2F4C-4197-B92B-2EFB8C52966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35" name="Freeform 7229">
                  <a:extLst>
                    <a:ext uri="{FF2B5EF4-FFF2-40B4-BE49-F238E27FC236}">
                      <a16:creationId xmlns:a16="http://schemas.microsoft.com/office/drawing/2014/main" id="{33B83EB9-1270-44EB-9552-9F62D9798ED1}"/>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36" name="Freeform 7230">
                  <a:extLst>
                    <a:ext uri="{FF2B5EF4-FFF2-40B4-BE49-F238E27FC236}">
                      <a16:creationId xmlns:a16="http://schemas.microsoft.com/office/drawing/2014/main" id="{3ECB2739-DBEB-4074-B58B-BF1441E56AF9}"/>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37" name="Freeform 7231">
                  <a:extLst>
                    <a:ext uri="{FF2B5EF4-FFF2-40B4-BE49-F238E27FC236}">
                      <a16:creationId xmlns:a16="http://schemas.microsoft.com/office/drawing/2014/main" id="{39237966-EABF-40B6-A5CC-271550F2B9A2}"/>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38" name="Freeform 7232">
                  <a:extLst>
                    <a:ext uri="{FF2B5EF4-FFF2-40B4-BE49-F238E27FC236}">
                      <a16:creationId xmlns:a16="http://schemas.microsoft.com/office/drawing/2014/main" id="{6DF09DC0-EA24-4C7B-AB68-1787FA988C38}"/>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39" name="Freeform 7233">
                  <a:extLst>
                    <a:ext uri="{FF2B5EF4-FFF2-40B4-BE49-F238E27FC236}">
                      <a16:creationId xmlns:a16="http://schemas.microsoft.com/office/drawing/2014/main" id="{E8FFADE3-B33D-4270-A568-D86E7B2D84F9}"/>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40" name="Freeform 7234">
                  <a:extLst>
                    <a:ext uri="{FF2B5EF4-FFF2-40B4-BE49-F238E27FC236}">
                      <a16:creationId xmlns:a16="http://schemas.microsoft.com/office/drawing/2014/main" id="{CA9307F8-1BB1-4AFE-BBC1-4BBC7681380A}"/>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41" name="Freeform 7235">
                  <a:extLst>
                    <a:ext uri="{FF2B5EF4-FFF2-40B4-BE49-F238E27FC236}">
                      <a16:creationId xmlns:a16="http://schemas.microsoft.com/office/drawing/2014/main" id="{962BBA7E-85E6-489B-B45E-AB6CE98A89E5}"/>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42" name="Freeform 7236">
                  <a:extLst>
                    <a:ext uri="{FF2B5EF4-FFF2-40B4-BE49-F238E27FC236}">
                      <a16:creationId xmlns:a16="http://schemas.microsoft.com/office/drawing/2014/main" id="{9C560DF7-4B48-4CBD-A54D-C27F309634D8}"/>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43" name="Freeform 7237">
                  <a:extLst>
                    <a:ext uri="{FF2B5EF4-FFF2-40B4-BE49-F238E27FC236}">
                      <a16:creationId xmlns:a16="http://schemas.microsoft.com/office/drawing/2014/main" id="{EBE80A65-DF6A-4CB8-8016-6DD5900D5671}"/>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44" name="Freeform 7238">
                  <a:extLst>
                    <a:ext uri="{FF2B5EF4-FFF2-40B4-BE49-F238E27FC236}">
                      <a16:creationId xmlns:a16="http://schemas.microsoft.com/office/drawing/2014/main" id="{0A361B1E-6818-4BDA-8B15-BAB360F73071}"/>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45" name="Freeform 7239">
                  <a:extLst>
                    <a:ext uri="{FF2B5EF4-FFF2-40B4-BE49-F238E27FC236}">
                      <a16:creationId xmlns:a16="http://schemas.microsoft.com/office/drawing/2014/main" id="{B561C082-88FA-4494-8C98-0589F6D42A45}"/>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46" name="Freeform 7240">
                  <a:extLst>
                    <a:ext uri="{FF2B5EF4-FFF2-40B4-BE49-F238E27FC236}">
                      <a16:creationId xmlns:a16="http://schemas.microsoft.com/office/drawing/2014/main" id="{DC7F4135-33EB-4A64-BC03-2CAA8A6CF2DA}"/>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47" name="Freeform 7241">
                  <a:extLst>
                    <a:ext uri="{FF2B5EF4-FFF2-40B4-BE49-F238E27FC236}">
                      <a16:creationId xmlns:a16="http://schemas.microsoft.com/office/drawing/2014/main" id="{0CF4B4B2-B032-4483-A14B-E21FA27B2E73}"/>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48" name="Freeform 7242">
                  <a:extLst>
                    <a:ext uri="{FF2B5EF4-FFF2-40B4-BE49-F238E27FC236}">
                      <a16:creationId xmlns:a16="http://schemas.microsoft.com/office/drawing/2014/main" id="{28FBAE8F-94D1-4371-9ECD-83E4B5FE70FF}"/>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49" name="Freeform 7243">
                  <a:extLst>
                    <a:ext uri="{FF2B5EF4-FFF2-40B4-BE49-F238E27FC236}">
                      <a16:creationId xmlns:a16="http://schemas.microsoft.com/office/drawing/2014/main" id="{8872C85F-A83B-4D20-BFEE-553724250F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50" name="Freeform 7244">
                  <a:extLst>
                    <a:ext uri="{FF2B5EF4-FFF2-40B4-BE49-F238E27FC236}">
                      <a16:creationId xmlns:a16="http://schemas.microsoft.com/office/drawing/2014/main" id="{322DDD8C-79D3-449A-A368-BA5F9BA672F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51" name="Freeform 7245">
                  <a:extLst>
                    <a:ext uri="{FF2B5EF4-FFF2-40B4-BE49-F238E27FC236}">
                      <a16:creationId xmlns:a16="http://schemas.microsoft.com/office/drawing/2014/main" id="{118C1C3D-40D4-4345-896C-B985F1E37AF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52" name="Freeform 7246">
                  <a:extLst>
                    <a:ext uri="{FF2B5EF4-FFF2-40B4-BE49-F238E27FC236}">
                      <a16:creationId xmlns:a16="http://schemas.microsoft.com/office/drawing/2014/main" id="{AAF51776-628B-4D0E-ACCA-3FD902B05F31}"/>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53" name="Freeform 7247">
                  <a:extLst>
                    <a:ext uri="{FF2B5EF4-FFF2-40B4-BE49-F238E27FC236}">
                      <a16:creationId xmlns:a16="http://schemas.microsoft.com/office/drawing/2014/main" id="{C98CC0E8-BE0E-4A85-A9D6-DA6CD7B3C842}"/>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54" name="Freeform 7248">
                  <a:extLst>
                    <a:ext uri="{FF2B5EF4-FFF2-40B4-BE49-F238E27FC236}">
                      <a16:creationId xmlns:a16="http://schemas.microsoft.com/office/drawing/2014/main" id="{266D1D29-CC79-4A3A-91EB-053724880B5F}"/>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55" name="Freeform 7249">
                  <a:extLst>
                    <a:ext uri="{FF2B5EF4-FFF2-40B4-BE49-F238E27FC236}">
                      <a16:creationId xmlns:a16="http://schemas.microsoft.com/office/drawing/2014/main" id="{02E100C3-5DE3-4002-9011-0872C8C3E9B7}"/>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56" name="Freeform 7250">
                  <a:extLst>
                    <a:ext uri="{FF2B5EF4-FFF2-40B4-BE49-F238E27FC236}">
                      <a16:creationId xmlns:a16="http://schemas.microsoft.com/office/drawing/2014/main" id="{609FD987-4035-4B19-981D-AA6F6E5C2EE7}"/>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57" name="Freeform 7251">
                  <a:extLst>
                    <a:ext uri="{FF2B5EF4-FFF2-40B4-BE49-F238E27FC236}">
                      <a16:creationId xmlns:a16="http://schemas.microsoft.com/office/drawing/2014/main" id="{C7C52416-1E62-43BC-A32B-1E36BBEACC32}"/>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58" name="Freeform 7252">
                  <a:extLst>
                    <a:ext uri="{FF2B5EF4-FFF2-40B4-BE49-F238E27FC236}">
                      <a16:creationId xmlns:a16="http://schemas.microsoft.com/office/drawing/2014/main" id="{54F9A7A3-E9C8-447C-81BE-5298361D6829}"/>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59" name="Freeform 7253">
                  <a:extLst>
                    <a:ext uri="{FF2B5EF4-FFF2-40B4-BE49-F238E27FC236}">
                      <a16:creationId xmlns:a16="http://schemas.microsoft.com/office/drawing/2014/main" id="{B9F6258C-BF79-4A93-9AF0-ED7AB1C124F0}"/>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60" name="Freeform 7254">
                  <a:extLst>
                    <a:ext uri="{FF2B5EF4-FFF2-40B4-BE49-F238E27FC236}">
                      <a16:creationId xmlns:a16="http://schemas.microsoft.com/office/drawing/2014/main" id="{C7BC0F70-DDB8-4DB2-A99D-4435040D3BB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61" name="Freeform 7255">
                  <a:extLst>
                    <a:ext uri="{FF2B5EF4-FFF2-40B4-BE49-F238E27FC236}">
                      <a16:creationId xmlns:a16="http://schemas.microsoft.com/office/drawing/2014/main" id="{9C72ECBE-FB8B-48EC-9777-93A7C384C60E}"/>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62" name="Freeform 7256">
                  <a:extLst>
                    <a:ext uri="{FF2B5EF4-FFF2-40B4-BE49-F238E27FC236}">
                      <a16:creationId xmlns:a16="http://schemas.microsoft.com/office/drawing/2014/main" id="{53E1D2CF-DBD2-4269-AE47-94D1B5DD52B5}"/>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63" name="Freeform 7257">
                  <a:extLst>
                    <a:ext uri="{FF2B5EF4-FFF2-40B4-BE49-F238E27FC236}">
                      <a16:creationId xmlns:a16="http://schemas.microsoft.com/office/drawing/2014/main" id="{D284193F-66FB-465C-AB2B-6A363681550C}"/>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64" name="Freeform 7258">
                  <a:extLst>
                    <a:ext uri="{FF2B5EF4-FFF2-40B4-BE49-F238E27FC236}">
                      <a16:creationId xmlns:a16="http://schemas.microsoft.com/office/drawing/2014/main" id="{86876C88-24A6-47EF-BC55-4920B911F2DD}"/>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65" name="Freeform 7259">
                  <a:extLst>
                    <a:ext uri="{FF2B5EF4-FFF2-40B4-BE49-F238E27FC236}">
                      <a16:creationId xmlns:a16="http://schemas.microsoft.com/office/drawing/2014/main" id="{3BFEA50C-C6DC-4D23-9780-F78846B403FA}"/>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66" name="Freeform 7260">
                  <a:extLst>
                    <a:ext uri="{FF2B5EF4-FFF2-40B4-BE49-F238E27FC236}">
                      <a16:creationId xmlns:a16="http://schemas.microsoft.com/office/drawing/2014/main" id="{335010F9-A81A-420E-A6D7-78BBCD592D4D}"/>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67" name="Freeform 7261">
                  <a:extLst>
                    <a:ext uri="{FF2B5EF4-FFF2-40B4-BE49-F238E27FC236}">
                      <a16:creationId xmlns:a16="http://schemas.microsoft.com/office/drawing/2014/main" id="{23F335D0-BC8A-4D5E-9D6D-DE80BC0580FA}"/>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68" name="Freeform 7262">
                  <a:extLst>
                    <a:ext uri="{FF2B5EF4-FFF2-40B4-BE49-F238E27FC236}">
                      <a16:creationId xmlns:a16="http://schemas.microsoft.com/office/drawing/2014/main" id="{2268DD9B-C513-4C4C-AB86-B32BF706D485}"/>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69" name="Freeform 7263">
                  <a:extLst>
                    <a:ext uri="{FF2B5EF4-FFF2-40B4-BE49-F238E27FC236}">
                      <a16:creationId xmlns:a16="http://schemas.microsoft.com/office/drawing/2014/main" id="{333C5139-9126-4467-8B39-06C9935A59C7}"/>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70" name="Freeform 7264">
                  <a:extLst>
                    <a:ext uri="{FF2B5EF4-FFF2-40B4-BE49-F238E27FC236}">
                      <a16:creationId xmlns:a16="http://schemas.microsoft.com/office/drawing/2014/main" id="{3B78DFA9-2802-47BC-976F-D608BC145681}"/>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71" name="Freeform 7265">
                  <a:extLst>
                    <a:ext uri="{FF2B5EF4-FFF2-40B4-BE49-F238E27FC236}">
                      <a16:creationId xmlns:a16="http://schemas.microsoft.com/office/drawing/2014/main" id="{B226D6D7-F6B0-4EB3-A51F-AF1B5C217EFA}"/>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72" name="Freeform 7266">
                  <a:extLst>
                    <a:ext uri="{FF2B5EF4-FFF2-40B4-BE49-F238E27FC236}">
                      <a16:creationId xmlns:a16="http://schemas.microsoft.com/office/drawing/2014/main" id="{6ADCF6BD-E8C5-4928-9035-0D6EE4811C0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73" name="Freeform 7267">
                  <a:extLst>
                    <a:ext uri="{FF2B5EF4-FFF2-40B4-BE49-F238E27FC236}">
                      <a16:creationId xmlns:a16="http://schemas.microsoft.com/office/drawing/2014/main" id="{32D93D53-6314-4556-B911-EB0A2194A8FD}"/>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74" name="Freeform 7268">
                  <a:extLst>
                    <a:ext uri="{FF2B5EF4-FFF2-40B4-BE49-F238E27FC236}">
                      <a16:creationId xmlns:a16="http://schemas.microsoft.com/office/drawing/2014/main" id="{8F6F0DA2-7E07-447E-A912-48165624EE4D}"/>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75" name="Freeform 7269">
                  <a:extLst>
                    <a:ext uri="{FF2B5EF4-FFF2-40B4-BE49-F238E27FC236}">
                      <a16:creationId xmlns:a16="http://schemas.microsoft.com/office/drawing/2014/main" id="{322E3952-E113-456A-93AA-42F72E6568D1}"/>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76" name="Freeform 7270">
                  <a:extLst>
                    <a:ext uri="{FF2B5EF4-FFF2-40B4-BE49-F238E27FC236}">
                      <a16:creationId xmlns:a16="http://schemas.microsoft.com/office/drawing/2014/main" id="{A3A2F1DF-9005-4335-8971-DD835BAA1301}"/>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77" name="Freeform 7271">
                  <a:extLst>
                    <a:ext uri="{FF2B5EF4-FFF2-40B4-BE49-F238E27FC236}">
                      <a16:creationId xmlns:a16="http://schemas.microsoft.com/office/drawing/2014/main" id="{F823CE72-5A54-4FD5-B407-0210D846223A}"/>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78" name="Freeform 7272">
                  <a:extLst>
                    <a:ext uri="{FF2B5EF4-FFF2-40B4-BE49-F238E27FC236}">
                      <a16:creationId xmlns:a16="http://schemas.microsoft.com/office/drawing/2014/main" id="{A458C040-9ED3-4A0D-BCEC-4C4938F9CF0F}"/>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79" name="Freeform 7273">
                  <a:extLst>
                    <a:ext uri="{FF2B5EF4-FFF2-40B4-BE49-F238E27FC236}">
                      <a16:creationId xmlns:a16="http://schemas.microsoft.com/office/drawing/2014/main" id="{01067787-E9FE-4B33-B4BE-E11E3D4BA2D0}"/>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80" name="Freeform 7274">
                  <a:extLst>
                    <a:ext uri="{FF2B5EF4-FFF2-40B4-BE49-F238E27FC236}">
                      <a16:creationId xmlns:a16="http://schemas.microsoft.com/office/drawing/2014/main" id="{09A44F90-0547-421C-9F83-22353BC3271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81" name="Freeform 7275">
                  <a:extLst>
                    <a:ext uri="{FF2B5EF4-FFF2-40B4-BE49-F238E27FC236}">
                      <a16:creationId xmlns:a16="http://schemas.microsoft.com/office/drawing/2014/main" id="{21AC8EA8-7B55-46D0-B9B3-53ED5A5FC8B0}"/>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82" name="Freeform 7276">
                  <a:extLst>
                    <a:ext uri="{FF2B5EF4-FFF2-40B4-BE49-F238E27FC236}">
                      <a16:creationId xmlns:a16="http://schemas.microsoft.com/office/drawing/2014/main" id="{D93A70DE-25B6-4F1C-98BC-66F9E4E9FC3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83" name="Freeform 7277">
                  <a:extLst>
                    <a:ext uri="{FF2B5EF4-FFF2-40B4-BE49-F238E27FC236}">
                      <a16:creationId xmlns:a16="http://schemas.microsoft.com/office/drawing/2014/main" id="{087F70E7-31DF-4EA5-A7BD-13B5AD1B073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84" name="Freeform 7278">
                  <a:extLst>
                    <a:ext uri="{FF2B5EF4-FFF2-40B4-BE49-F238E27FC236}">
                      <a16:creationId xmlns:a16="http://schemas.microsoft.com/office/drawing/2014/main" id="{8323A302-9579-414C-8394-F704AB32B32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85" name="Freeform 7279">
                  <a:extLst>
                    <a:ext uri="{FF2B5EF4-FFF2-40B4-BE49-F238E27FC236}">
                      <a16:creationId xmlns:a16="http://schemas.microsoft.com/office/drawing/2014/main" id="{564A8B20-DBD9-418D-B712-8A6BF430D7AE}"/>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86" name="Freeform 7280">
                  <a:extLst>
                    <a:ext uri="{FF2B5EF4-FFF2-40B4-BE49-F238E27FC236}">
                      <a16:creationId xmlns:a16="http://schemas.microsoft.com/office/drawing/2014/main" id="{9412D7DC-FE52-4C8E-A047-FB304B274230}"/>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87" name="Freeform 7281">
                  <a:extLst>
                    <a:ext uri="{FF2B5EF4-FFF2-40B4-BE49-F238E27FC236}">
                      <a16:creationId xmlns:a16="http://schemas.microsoft.com/office/drawing/2014/main" id="{219F0D1C-3DEB-4A81-BCD2-5081FA09D0F1}"/>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88" name="Freeform 7282">
                  <a:extLst>
                    <a:ext uri="{FF2B5EF4-FFF2-40B4-BE49-F238E27FC236}">
                      <a16:creationId xmlns:a16="http://schemas.microsoft.com/office/drawing/2014/main" id="{DAF815ED-0487-439C-9CFD-F5A130EACBE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89" name="Freeform 7283">
                  <a:extLst>
                    <a:ext uri="{FF2B5EF4-FFF2-40B4-BE49-F238E27FC236}">
                      <a16:creationId xmlns:a16="http://schemas.microsoft.com/office/drawing/2014/main" id="{4E3A93C3-CC3D-4E6E-9925-C87C153C1CE3}"/>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90" name="Freeform 7284">
                  <a:extLst>
                    <a:ext uri="{FF2B5EF4-FFF2-40B4-BE49-F238E27FC236}">
                      <a16:creationId xmlns:a16="http://schemas.microsoft.com/office/drawing/2014/main" id="{DA5EF613-3383-44A1-AB0A-C7D62A745C2D}"/>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91" name="Freeform 7285">
                  <a:extLst>
                    <a:ext uri="{FF2B5EF4-FFF2-40B4-BE49-F238E27FC236}">
                      <a16:creationId xmlns:a16="http://schemas.microsoft.com/office/drawing/2014/main" id="{AE40732B-B213-4399-8CC7-BE09B6B49A6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92" name="Freeform 7286">
                  <a:extLst>
                    <a:ext uri="{FF2B5EF4-FFF2-40B4-BE49-F238E27FC236}">
                      <a16:creationId xmlns:a16="http://schemas.microsoft.com/office/drawing/2014/main" id="{4F1ADEE2-28E2-482B-9ADE-BB445390C439}"/>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93" name="Freeform 7287">
                  <a:extLst>
                    <a:ext uri="{FF2B5EF4-FFF2-40B4-BE49-F238E27FC236}">
                      <a16:creationId xmlns:a16="http://schemas.microsoft.com/office/drawing/2014/main" id="{CD78B0D1-3099-490D-B5EB-EFDE502FC90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94" name="Freeform 7288">
                  <a:extLst>
                    <a:ext uri="{FF2B5EF4-FFF2-40B4-BE49-F238E27FC236}">
                      <a16:creationId xmlns:a16="http://schemas.microsoft.com/office/drawing/2014/main" id="{13027B40-CE99-4086-8A4A-11D837B3FAAD}"/>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95" name="Freeform 7289">
                  <a:extLst>
                    <a:ext uri="{FF2B5EF4-FFF2-40B4-BE49-F238E27FC236}">
                      <a16:creationId xmlns:a16="http://schemas.microsoft.com/office/drawing/2014/main" id="{332428A9-479B-49B0-8251-F6D9BB4057C7}"/>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96" name="Freeform 7290">
                  <a:extLst>
                    <a:ext uri="{FF2B5EF4-FFF2-40B4-BE49-F238E27FC236}">
                      <a16:creationId xmlns:a16="http://schemas.microsoft.com/office/drawing/2014/main" id="{1EC793F8-885C-450B-BDD7-1389B2411174}"/>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97" name="Freeform 7291">
                  <a:extLst>
                    <a:ext uri="{FF2B5EF4-FFF2-40B4-BE49-F238E27FC236}">
                      <a16:creationId xmlns:a16="http://schemas.microsoft.com/office/drawing/2014/main" id="{2236B852-5D4E-408E-BFFB-57CBA757A40B}"/>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398" name="Freeform 7292">
                  <a:extLst>
                    <a:ext uri="{FF2B5EF4-FFF2-40B4-BE49-F238E27FC236}">
                      <a16:creationId xmlns:a16="http://schemas.microsoft.com/office/drawing/2014/main" id="{1D12E9AD-9504-4192-A0AF-24CFBE009A4F}"/>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399" name="Freeform 7293">
                  <a:extLst>
                    <a:ext uri="{FF2B5EF4-FFF2-40B4-BE49-F238E27FC236}">
                      <a16:creationId xmlns:a16="http://schemas.microsoft.com/office/drawing/2014/main" id="{CF09ACE3-73E9-4E42-B4A3-FFD26BADCEC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00" name="Freeform 7294">
                  <a:extLst>
                    <a:ext uri="{FF2B5EF4-FFF2-40B4-BE49-F238E27FC236}">
                      <a16:creationId xmlns:a16="http://schemas.microsoft.com/office/drawing/2014/main" id="{9772169B-D94C-428E-B454-F7842E586289}"/>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01" name="Freeform 7295">
                  <a:extLst>
                    <a:ext uri="{FF2B5EF4-FFF2-40B4-BE49-F238E27FC236}">
                      <a16:creationId xmlns:a16="http://schemas.microsoft.com/office/drawing/2014/main" id="{C3FD6DDF-2336-4922-9189-C9B09BD05673}"/>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02" name="Freeform 7296">
                  <a:extLst>
                    <a:ext uri="{FF2B5EF4-FFF2-40B4-BE49-F238E27FC236}">
                      <a16:creationId xmlns:a16="http://schemas.microsoft.com/office/drawing/2014/main" id="{11A3548E-58F8-47FF-BCA6-B3E95894D540}"/>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03" name="Freeform 7297">
                  <a:extLst>
                    <a:ext uri="{FF2B5EF4-FFF2-40B4-BE49-F238E27FC236}">
                      <a16:creationId xmlns:a16="http://schemas.microsoft.com/office/drawing/2014/main" id="{45F9AC11-2F90-4D1B-BF72-597D08DBDD62}"/>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04" name="Freeform 7298">
                  <a:extLst>
                    <a:ext uri="{FF2B5EF4-FFF2-40B4-BE49-F238E27FC236}">
                      <a16:creationId xmlns:a16="http://schemas.microsoft.com/office/drawing/2014/main" id="{B5E992B3-799C-4EFF-AD68-B763321CB46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05" name="Freeform 7299">
                  <a:extLst>
                    <a:ext uri="{FF2B5EF4-FFF2-40B4-BE49-F238E27FC236}">
                      <a16:creationId xmlns:a16="http://schemas.microsoft.com/office/drawing/2014/main" id="{BF186763-DD3E-4140-82F9-473016BA0A6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06" name="Freeform 7300">
                  <a:extLst>
                    <a:ext uri="{FF2B5EF4-FFF2-40B4-BE49-F238E27FC236}">
                      <a16:creationId xmlns:a16="http://schemas.microsoft.com/office/drawing/2014/main" id="{02D8BF79-5FB5-4574-A338-B15F921A65B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07" name="Freeform 7301">
                  <a:extLst>
                    <a:ext uri="{FF2B5EF4-FFF2-40B4-BE49-F238E27FC236}">
                      <a16:creationId xmlns:a16="http://schemas.microsoft.com/office/drawing/2014/main" id="{2A423690-0DE1-4A98-BDAA-DFF878F9AAAE}"/>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08" name="Freeform 7302">
                  <a:extLst>
                    <a:ext uri="{FF2B5EF4-FFF2-40B4-BE49-F238E27FC236}">
                      <a16:creationId xmlns:a16="http://schemas.microsoft.com/office/drawing/2014/main" id="{83428C5C-F749-4A88-AB6F-50B4E66B658B}"/>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09" name="Freeform 7303">
                  <a:extLst>
                    <a:ext uri="{FF2B5EF4-FFF2-40B4-BE49-F238E27FC236}">
                      <a16:creationId xmlns:a16="http://schemas.microsoft.com/office/drawing/2014/main" id="{268C3123-D112-4506-9FC4-D2BCC25BE0DC}"/>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10" name="Freeform 7304">
                  <a:extLst>
                    <a:ext uri="{FF2B5EF4-FFF2-40B4-BE49-F238E27FC236}">
                      <a16:creationId xmlns:a16="http://schemas.microsoft.com/office/drawing/2014/main" id="{C4559EFF-46CD-4490-AC90-0732B0CFC907}"/>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11" name="Freeform 7305">
                  <a:extLst>
                    <a:ext uri="{FF2B5EF4-FFF2-40B4-BE49-F238E27FC236}">
                      <a16:creationId xmlns:a16="http://schemas.microsoft.com/office/drawing/2014/main" id="{54EDDAB3-2793-4E72-AB15-50CFD2E5FE2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12" name="Freeform 7306">
                  <a:extLst>
                    <a:ext uri="{FF2B5EF4-FFF2-40B4-BE49-F238E27FC236}">
                      <a16:creationId xmlns:a16="http://schemas.microsoft.com/office/drawing/2014/main" id="{F838000B-3BE1-4708-8718-2D91954EDA24}"/>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13" name="Freeform 7307">
                  <a:extLst>
                    <a:ext uri="{FF2B5EF4-FFF2-40B4-BE49-F238E27FC236}">
                      <a16:creationId xmlns:a16="http://schemas.microsoft.com/office/drawing/2014/main" id="{BD7C135E-2258-4196-895C-3CFF258C4CA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14" name="Freeform 7308">
                  <a:extLst>
                    <a:ext uri="{FF2B5EF4-FFF2-40B4-BE49-F238E27FC236}">
                      <a16:creationId xmlns:a16="http://schemas.microsoft.com/office/drawing/2014/main" id="{B3C3CEA6-E9F8-4C9D-8F22-FB6717C24F8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15" name="Freeform 7309">
                  <a:extLst>
                    <a:ext uri="{FF2B5EF4-FFF2-40B4-BE49-F238E27FC236}">
                      <a16:creationId xmlns:a16="http://schemas.microsoft.com/office/drawing/2014/main" id="{C845F267-D744-42CA-AF78-13B6140D422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16" name="Freeform 7310">
                  <a:extLst>
                    <a:ext uri="{FF2B5EF4-FFF2-40B4-BE49-F238E27FC236}">
                      <a16:creationId xmlns:a16="http://schemas.microsoft.com/office/drawing/2014/main" id="{E5ECBD6A-29A4-494D-8372-12F311BBD77D}"/>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17" name="Freeform 7311">
                  <a:extLst>
                    <a:ext uri="{FF2B5EF4-FFF2-40B4-BE49-F238E27FC236}">
                      <a16:creationId xmlns:a16="http://schemas.microsoft.com/office/drawing/2014/main" id="{1AF9ACE6-B7BC-449C-B6C5-19F902E9C81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18" name="Freeform 7312">
                  <a:extLst>
                    <a:ext uri="{FF2B5EF4-FFF2-40B4-BE49-F238E27FC236}">
                      <a16:creationId xmlns:a16="http://schemas.microsoft.com/office/drawing/2014/main" id="{2A557E5E-C039-4D08-902C-4FE9574F9C89}"/>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19" name="Freeform 7313">
                  <a:extLst>
                    <a:ext uri="{FF2B5EF4-FFF2-40B4-BE49-F238E27FC236}">
                      <a16:creationId xmlns:a16="http://schemas.microsoft.com/office/drawing/2014/main" id="{FCD8408B-4046-4AE5-9A95-40A2F436A6D7}"/>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20" name="Freeform 7314">
                  <a:extLst>
                    <a:ext uri="{FF2B5EF4-FFF2-40B4-BE49-F238E27FC236}">
                      <a16:creationId xmlns:a16="http://schemas.microsoft.com/office/drawing/2014/main" id="{27A03319-708C-4CF0-BEBA-F607ED721A44}"/>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21" name="Freeform 7315">
                  <a:extLst>
                    <a:ext uri="{FF2B5EF4-FFF2-40B4-BE49-F238E27FC236}">
                      <a16:creationId xmlns:a16="http://schemas.microsoft.com/office/drawing/2014/main" id="{C5B23E2E-1CF0-4BD0-B71C-23DE941DE5A1}"/>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22" name="Freeform 7316">
                  <a:extLst>
                    <a:ext uri="{FF2B5EF4-FFF2-40B4-BE49-F238E27FC236}">
                      <a16:creationId xmlns:a16="http://schemas.microsoft.com/office/drawing/2014/main" id="{87A9548A-6B23-4D75-984F-1F4664812EC9}"/>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23" name="Freeform 7317">
                  <a:extLst>
                    <a:ext uri="{FF2B5EF4-FFF2-40B4-BE49-F238E27FC236}">
                      <a16:creationId xmlns:a16="http://schemas.microsoft.com/office/drawing/2014/main" id="{8CC74E3D-ECDF-42F2-8E20-805F84E4A470}"/>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24" name="Freeform 7318">
                  <a:extLst>
                    <a:ext uri="{FF2B5EF4-FFF2-40B4-BE49-F238E27FC236}">
                      <a16:creationId xmlns:a16="http://schemas.microsoft.com/office/drawing/2014/main" id="{5BFE756F-94B7-4918-B05F-829B671FFC2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25" name="Freeform 7319">
                  <a:extLst>
                    <a:ext uri="{FF2B5EF4-FFF2-40B4-BE49-F238E27FC236}">
                      <a16:creationId xmlns:a16="http://schemas.microsoft.com/office/drawing/2014/main" id="{C1C377E4-77FD-4848-8D02-56538C455F22}"/>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26" name="Freeform 7320">
                  <a:extLst>
                    <a:ext uri="{FF2B5EF4-FFF2-40B4-BE49-F238E27FC236}">
                      <a16:creationId xmlns:a16="http://schemas.microsoft.com/office/drawing/2014/main" id="{484FD0BB-D332-4253-BD46-BD3A6A6E620F}"/>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27" name="Freeform 7321">
                  <a:extLst>
                    <a:ext uri="{FF2B5EF4-FFF2-40B4-BE49-F238E27FC236}">
                      <a16:creationId xmlns:a16="http://schemas.microsoft.com/office/drawing/2014/main" id="{5D5AFACC-9881-4A4E-88B3-D3D0D226F603}"/>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28" name="Freeform 7322">
                  <a:extLst>
                    <a:ext uri="{FF2B5EF4-FFF2-40B4-BE49-F238E27FC236}">
                      <a16:creationId xmlns:a16="http://schemas.microsoft.com/office/drawing/2014/main" id="{7DD833EC-AB28-4542-BEF5-2C32126938C3}"/>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29" name="Freeform 7323">
                  <a:extLst>
                    <a:ext uri="{FF2B5EF4-FFF2-40B4-BE49-F238E27FC236}">
                      <a16:creationId xmlns:a16="http://schemas.microsoft.com/office/drawing/2014/main" id="{8CB4FB0E-BBE6-4462-BA63-6891B09E7751}"/>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30" name="Freeform 7324">
                  <a:extLst>
                    <a:ext uri="{FF2B5EF4-FFF2-40B4-BE49-F238E27FC236}">
                      <a16:creationId xmlns:a16="http://schemas.microsoft.com/office/drawing/2014/main" id="{AFC5F354-8CBA-46D4-A95B-B05C5CD72F8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31" name="Freeform 7325">
                  <a:extLst>
                    <a:ext uri="{FF2B5EF4-FFF2-40B4-BE49-F238E27FC236}">
                      <a16:creationId xmlns:a16="http://schemas.microsoft.com/office/drawing/2014/main" id="{063584A2-6AC0-4759-A19A-CBA8656F68F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32" name="Freeform 7326">
                  <a:extLst>
                    <a:ext uri="{FF2B5EF4-FFF2-40B4-BE49-F238E27FC236}">
                      <a16:creationId xmlns:a16="http://schemas.microsoft.com/office/drawing/2014/main" id="{5DFDD77B-055D-4E9B-A0E7-0341D5483681}"/>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33" name="Freeform 7327">
                  <a:extLst>
                    <a:ext uri="{FF2B5EF4-FFF2-40B4-BE49-F238E27FC236}">
                      <a16:creationId xmlns:a16="http://schemas.microsoft.com/office/drawing/2014/main" id="{7595E570-C84B-464D-BD78-154199ED6A37}"/>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34" name="Freeform 7328">
                  <a:extLst>
                    <a:ext uri="{FF2B5EF4-FFF2-40B4-BE49-F238E27FC236}">
                      <a16:creationId xmlns:a16="http://schemas.microsoft.com/office/drawing/2014/main" id="{53662DCF-3953-467D-A71F-6FE00899F6B8}"/>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35" name="Freeform 7329">
                  <a:extLst>
                    <a:ext uri="{FF2B5EF4-FFF2-40B4-BE49-F238E27FC236}">
                      <a16:creationId xmlns:a16="http://schemas.microsoft.com/office/drawing/2014/main" id="{FE6DD301-5299-4AB1-AA07-6292930B62AE}"/>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36" name="Freeform 7330">
                  <a:extLst>
                    <a:ext uri="{FF2B5EF4-FFF2-40B4-BE49-F238E27FC236}">
                      <a16:creationId xmlns:a16="http://schemas.microsoft.com/office/drawing/2014/main" id="{DF41F388-517F-42E4-A447-02B4874EF405}"/>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37" name="Freeform 7331">
                  <a:extLst>
                    <a:ext uri="{FF2B5EF4-FFF2-40B4-BE49-F238E27FC236}">
                      <a16:creationId xmlns:a16="http://schemas.microsoft.com/office/drawing/2014/main" id="{1429C4BE-BD69-442C-A509-7B0B3068FEDC}"/>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38" name="Freeform 7332">
                  <a:extLst>
                    <a:ext uri="{FF2B5EF4-FFF2-40B4-BE49-F238E27FC236}">
                      <a16:creationId xmlns:a16="http://schemas.microsoft.com/office/drawing/2014/main" id="{0C523793-915A-4981-93BF-18EF4541AABA}"/>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39" name="Freeform 7333">
                  <a:extLst>
                    <a:ext uri="{FF2B5EF4-FFF2-40B4-BE49-F238E27FC236}">
                      <a16:creationId xmlns:a16="http://schemas.microsoft.com/office/drawing/2014/main" id="{BBD23C75-C182-48DB-967B-40A9B4D13533}"/>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40" name="Freeform 7334">
                  <a:extLst>
                    <a:ext uri="{FF2B5EF4-FFF2-40B4-BE49-F238E27FC236}">
                      <a16:creationId xmlns:a16="http://schemas.microsoft.com/office/drawing/2014/main" id="{05DB0B09-9AA3-4877-AF95-F9C7840C168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41" name="Freeform 7335">
                  <a:extLst>
                    <a:ext uri="{FF2B5EF4-FFF2-40B4-BE49-F238E27FC236}">
                      <a16:creationId xmlns:a16="http://schemas.microsoft.com/office/drawing/2014/main" id="{D01C17E1-42ED-47DC-9F5D-524B007D024F}"/>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42" name="Freeform 7336">
                  <a:extLst>
                    <a:ext uri="{FF2B5EF4-FFF2-40B4-BE49-F238E27FC236}">
                      <a16:creationId xmlns:a16="http://schemas.microsoft.com/office/drawing/2014/main" id="{1926C048-FDA0-43B0-B780-8622BE999B5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43" name="Freeform 7337">
                  <a:extLst>
                    <a:ext uri="{FF2B5EF4-FFF2-40B4-BE49-F238E27FC236}">
                      <a16:creationId xmlns:a16="http://schemas.microsoft.com/office/drawing/2014/main" id="{B8CD7781-3F3F-446E-AA5A-64383DB5189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44" name="Freeform 7338">
                  <a:extLst>
                    <a:ext uri="{FF2B5EF4-FFF2-40B4-BE49-F238E27FC236}">
                      <a16:creationId xmlns:a16="http://schemas.microsoft.com/office/drawing/2014/main" id="{9E71071A-3012-427A-99FE-0C840D3810AF}"/>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45" name="Freeform 7339">
                  <a:extLst>
                    <a:ext uri="{FF2B5EF4-FFF2-40B4-BE49-F238E27FC236}">
                      <a16:creationId xmlns:a16="http://schemas.microsoft.com/office/drawing/2014/main" id="{40184DD2-B977-4494-B898-548B7B28F132}"/>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46" name="Freeform 7340">
                  <a:extLst>
                    <a:ext uri="{FF2B5EF4-FFF2-40B4-BE49-F238E27FC236}">
                      <a16:creationId xmlns:a16="http://schemas.microsoft.com/office/drawing/2014/main" id="{2E8E00C2-2FDA-4D87-B84B-3BC2DD9649AD}"/>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47" name="Freeform 7341">
                  <a:extLst>
                    <a:ext uri="{FF2B5EF4-FFF2-40B4-BE49-F238E27FC236}">
                      <a16:creationId xmlns:a16="http://schemas.microsoft.com/office/drawing/2014/main" id="{CFB64E9D-C642-4CDA-9A26-1040FC2F453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48" name="Freeform 7342">
                  <a:extLst>
                    <a:ext uri="{FF2B5EF4-FFF2-40B4-BE49-F238E27FC236}">
                      <a16:creationId xmlns:a16="http://schemas.microsoft.com/office/drawing/2014/main" id="{87674DE1-A388-4F23-8759-3AF5927156B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49" name="Freeform 7343">
                  <a:extLst>
                    <a:ext uri="{FF2B5EF4-FFF2-40B4-BE49-F238E27FC236}">
                      <a16:creationId xmlns:a16="http://schemas.microsoft.com/office/drawing/2014/main" id="{C28515C3-3F7F-4394-B2CB-7399E33A37D7}"/>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50" name="Freeform 7344">
                  <a:extLst>
                    <a:ext uri="{FF2B5EF4-FFF2-40B4-BE49-F238E27FC236}">
                      <a16:creationId xmlns:a16="http://schemas.microsoft.com/office/drawing/2014/main" id="{54EE59CC-B60C-4628-9467-B2B5CBB63CC7}"/>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51" name="Freeform 7345">
                  <a:extLst>
                    <a:ext uri="{FF2B5EF4-FFF2-40B4-BE49-F238E27FC236}">
                      <a16:creationId xmlns:a16="http://schemas.microsoft.com/office/drawing/2014/main" id="{738245CF-6F0D-4684-9A85-967246036093}"/>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52" name="Freeform 7346">
                  <a:extLst>
                    <a:ext uri="{FF2B5EF4-FFF2-40B4-BE49-F238E27FC236}">
                      <a16:creationId xmlns:a16="http://schemas.microsoft.com/office/drawing/2014/main" id="{C30AE3AE-468E-49F2-9FED-5D4009993FEE}"/>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53" name="Freeform 7347">
                  <a:extLst>
                    <a:ext uri="{FF2B5EF4-FFF2-40B4-BE49-F238E27FC236}">
                      <a16:creationId xmlns:a16="http://schemas.microsoft.com/office/drawing/2014/main" id="{B2179C68-CA11-4605-AE89-4BB6699192EF}"/>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54" name="Freeform 7348">
                  <a:extLst>
                    <a:ext uri="{FF2B5EF4-FFF2-40B4-BE49-F238E27FC236}">
                      <a16:creationId xmlns:a16="http://schemas.microsoft.com/office/drawing/2014/main" id="{03D65DE2-3A24-4279-BAE2-8E2F9DD7372D}"/>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55" name="Freeform 7349">
                  <a:extLst>
                    <a:ext uri="{FF2B5EF4-FFF2-40B4-BE49-F238E27FC236}">
                      <a16:creationId xmlns:a16="http://schemas.microsoft.com/office/drawing/2014/main" id="{36A6BBF0-5A26-4E35-875C-71F453AB56C8}"/>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56" name="Freeform 7350">
                  <a:extLst>
                    <a:ext uri="{FF2B5EF4-FFF2-40B4-BE49-F238E27FC236}">
                      <a16:creationId xmlns:a16="http://schemas.microsoft.com/office/drawing/2014/main" id="{063316A2-55A6-488C-B9BB-F5F4B573BF0E}"/>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57" name="Freeform 7351">
                  <a:extLst>
                    <a:ext uri="{FF2B5EF4-FFF2-40B4-BE49-F238E27FC236}">
                      <a16:creationId xmlns:a16="http://schemas.microsoft.com/office/drawing/2014/main" id="{877927B7-5A6A-4536-8314-1EA8A036A670}"/>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58" name="Freeform 7352">
                  <a:extLst>
                    <a:ext uri="{FF2B5EF4-FFF2-40B4-BE49-F238E27FC236}">
                      <a16:creationId xmlns:a16="http://schemas.microsoft.com/office/drawing/2014/main" id="{92F879DC-B442-425D-94D7-05E3D716BCD1}"/>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59" name="Freeform 7353">
                  <a:extLst>
                    <a:ext uri="{FF2B5EF4-FFF2-40B4-BE49-F238E27FC236}">
                      <a16:creationId xmlns:a16="http://schemas.microsoft.com/office/drawing/2014/main" id="{DEE564DC-2173-4493-98B8-6108CD236E7F}"/>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60" name="Freeform 7354">
                  <a:extLst>
                    <a:ext uri="{FF2B5EF4-FFF2-40B4-BE49-F238E27FC236}">
                      <a16:creationId xmlns:a16="http://schemas.microsoft.com/office/drawing/2014/main" id="{006C3028-550E-4741-83B3-CC3BF4721E61}"/>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61" name="Freeform 7355">
                  <a:extLst>
                    <a:ext uri="{FF2B5EF4-FFF2-40B4-BE49-F238E27FC236}">
                      <a16:creationId xmlns:a16="http://schemas.microsoft.com/office/drawing/2014/main" id="{6C53CB16-E693-417F-AB40-377CD8DD8752}"/>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62" name="Freeform 7356">
                  <a:extLst>
                    <a:ext uri="{FF2B5EF4-FFF2-40B4-BE49-F238E27FC236}">
                      <a16:creationId xmlns:a16="http://schemas.microsoft.com/office/drawing/2014/main" id="{41E4302B-B39A-421C-846E-CE273BBF1589}"/>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63" name="Freeform 7357">
                  <a:extLst>
                    <a:ext uri="{FF2B5EF4-FFF2-40B4-BE49-F238E27FC236}">
                      <a16:creationId xmlns:a16="http://schemas.microsoft.com/office/drawing/2014/main" id="{5E2CAB66-12D0-41AC-A107-0CB87E4F6D3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64" name="Freeform 7358">
                  <a:extLst>
                    <a:ext uri="{FF2B5EF4-FFF2-40B4-BE49-F238E27FC236}">
                      <a16:creationId xmlns:a16="http://schemas.microsoft.com/office/drawing/2014/main" id="{530B4519-9A37-4C60-B607-FD94906AE27E}"/>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65" name="Freeform 7359">
                  <a:extLst>
                    <a:ext uri="{FF2B5EF4-FFF2-40B4-BE49-F238E27FC236}">
                      <a16:creationId xmlns:a16="http://schemas.microsoft.com/office/drawing/2014/main" id="{A2CD3143-613D-479D-A116-FE12A0E0CF97}"/>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66" name="Freeform 7360">
                  <a:extLst>
                    <a:ext uri="{FF2B5EF4-FFF2-40B4-BE49-F238E27FC236}">
                      <a16:creationId xmlns:a16="http://schemas.microsoft.com/office/drawing/2014/main" id="{846BA622-799D-426A-A868-0380980C558C}"/>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67" name="Freeform 7361">
                  <a:extLst>
                    <a:ext uri="{FF2B5EF4-FFF2-40B4-BE49-F238E27FC236}">
                      <a16:creationId xmlns:a16="http://schemas.microsoft.com/office/drawing/2014/main" id="{B4C31773-F6D8-4254-A971-D23DC514DD46}"/>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68" name="Freeform 7362">
                  <a:extLst>
                    <a:ext uri="{FF2B5EF4-FFF2-40B4-BE49-F238E27FC236}">
                      <a16:creationId xmlns:a16="http://schemas.microsoft.com/office/drawing/2014/main" id="{2BF27861-0853-4C0C-B530-DDCA59C788BB}"/>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69" name="Freeform 7363">
                  <a:extLst>
                    <a:ext uri="{FF2B5EF4-FFF2-40B4-BE49-F238E27FC236}">
                      <a16:creationId xmlns:a16="http://schemas.microsoft.com/office/drawing/2014/main" id="{4E21CD1D-C922-4322-8253-E926ECBDB9C3}"/>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70" name="Freeform 7364">
                  <a:extLst>
                    <a:ext uri="{FF2B5EF4-FFF2-40B4-BE49-F238E27FC236}">
                      <a16:creationId xmlns:a16="http://schemas.microsoft.com/office/drawing/2014/main" id="{80679ECC-9696-4814-85C8-0C5DF649D2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71" name="Freeform 7365">
                  <a:extLst>
                    <a:ext uri="{FF2B5EF4-FFF2-40B4-BE49-F238E27FC236}">
                      <a16:creationId xmlns:a16="http://schemas.microsoft.com/office/drawing/2014/main" id="{B05B48D3-AD7C-46EC-8EBC-55803CFB9B69}"/>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72" name="Freeform 7366">
                  <a:extLst>
                    <a:ext uri="{FF2B5EF4-FFF2-40B4-BE49-F238E27FC236}">
                      <a16:creationId xmlns:a16="http://schemas.microsoft.com/office/drawing/2014/main" id="{239411F0-F2E8-4745-9DF0-11FC0B38508A}"/>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73" name="Freeform 7367">
                  <a:extLst>
                    <a:ext uri="{FF2B5EF4-FFF2-40B4-BE49-F238E27FC236}">
                      <a16:creationId xmlns:a16="http://schemas.microsoft.com/office/drawing/2014/main" id="{C6369D9A-4627-41FE-A42A-16C4894D065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74" name="Freeform 7368">
                  <a:extLst>
                    <a:ext uri="{FF2B5EF4-FFF2-40B4-BE49-F238E27FC236}">
                      <a16:creationId xmlns:a16="http://schemas.microsoft.com/office/drawing/2014/main" id="{BCBC5C09-FA58-4A2F-B40E-70D05C479F7C}"/>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75" name="Freeform 7369">
                  <a:extLst>
                    <a:ext uri="{FF2B5EF4-FFF2-40B4-BE49-F238E27FC236}">
                      <a16:creationId xmlns:a16="http://schemas.microsoft.com/office/drawing/2014/main" id="{09B12193-3C23-45A7-9CB9-48AC9C1001D9}"/>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76" name="Freeform 7370">
                  <a:extLst>
                    <a:ext uri="{FF2B5EF4-FFF2-40B4-BE49-F238E27FC236}">
                      <a16:creationId xmlns:a16="http://schemas.microsoft.com/office/drawing/2014/main" id="{78580197-410B-4B28-A0B4-B6B3AD1D77AF}"/>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77" name="Freeform 7371">
                  <a:extLst>
                    <a:ext uri="{FF2B5EF4-FFF2-40B4-BE49-F238E27FC236}">
                      <a16:creationId xmlns:a16="http://schemas.microsoft.com/office/drawing/2014/main" id="{BD514D09-AADA-4F3B-B879-BE0721704FDE}"/>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78" name="Freeform 7372">
                  <a:extLst>
                    <a:ext uri="{FF2B5EF4-FFF2-40B4-BE49-F238E27FC236}">
                      <a16:creationId xmlns:a16="http://schemas.microsoft.com/office/drawing/2014/main" id="{F929FDC2-59CD-4ECA-9C2A-95910C5F5244}"/>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79" name="Freeform 7373">
                  <a:extLst>
                    <a:ext uri="{FF2B5EF4-FFF2-40B4-BE49-F238E27FC236}">
                      <a16:creationId xmlns:a16="http://schemas.microsoft.com/office/drawing/2014/main" id="{16ECDC86-C1C1-46C0-B1FB-F4518CE6D9E9}"/>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80" name="Freeform 7374">
                  <a:extLst>
                    <a:ext uri="{FF2B5EF4-FFF2-40B4-BE49-F238E27FC236}">
                      <a16:creationId xmlns:a16="http://schemas.microsoft.com/office/drawing/2014/main" id="{496F465D-50A2-4FDC-B492-022A8F00225B}"/>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81" name="Freeform 7375">
                  <a:extLst>
                    <a:ext uri="{FF2B5EF4-FFF2-40B4-BE49-F238E27FC236}">
                      <a16:creationId xmlns:a16="http://schemas.microsoft.com/office/drawing/2014/main" id="{15424E23-EE22-4BB3-B604-02D33AC80628}"/>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82" name="Freeform 7376">
                  <a:extLst>
                    <a:ext uri="{FF2B5EF4-FFF2-40B4-BE49-F238E27FC236}">
                      <a16:creationId xmlns:a16="http://schemas.microsoft.com/office/drawing/2014/main" id="{BC984779-B667-42FE-BC2A-F4A0880A492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83" name="Freeform 7377">
                  <a:extLst>
                    <a:ext uri="{FF2B5EF4-FFF2-40B4-BE49-F238E27FC236}">
                      <a16:creationId xmlns:a16="http://schemas.microsoft.com/office/drawing/2014/main" id="{6683D506-4468-4DA9-B61A-52EE7571347E}"/>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84" name="Freeform 7378">
                  <a:extLst>
                    <a:ext uri="{FF2B5EF4-FFF2-40B4-BE49-F238E27FC236}">
                      <a16:creationId xmlns:a16="http://schemas.microsoft.com/office/drawing/2014/main" id="{ADEE0959-C7F8-4596-8C1A-DB4B8CC1186B}"/>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85" name="Freeform 7379">
                  <a:extLst>
                    <a:ext uri="{FF2B5EF4-FFF2-40B4-BE49-F238E27FC236}">
                      <a16:creationId xmlns:a16="http://schemas.microsoft.com/office/drawing/2014/main" id="{555F6BA5-9051-42FA-A9F0-98E9B985E048}"/>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86" name="Freeform 7380">
                  <a:extLst>
                    <a:ext uri="{FF2B5EF4-FFF2-40B4-BE49-F238E27FC236}">
                      <a16:creationId xmlns:a16="http://schemas.microsoft.com/office/drawing/2014/main" id="{CFA34A4D-2817-4F02-AE09-0E27018EABA8}"/>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87" name="Freeform 7381">
                  <a:extLst>
                    <a:ext uri="{FF2B5EF4-FFF2-40B4-BE49-F238E27FC236}">
                      <a16:creationId xmlns:a16="http://schemas.microsoft.com/office/drawing/2014/main" id="{2063F232-117C-446D-8C0C-A853E0F06EA5}"/>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88" name="Freeform 7382">
                  <a:extLst>
                    <a:ext uri="{FF2B5EF4-FFF2-40B4-BE49-F238E27FC236}">
                      <a16:creationId xmlns:a16="http://schemas.microsoft.com/office/drawing/2014/main" id="{F3B84C15-D3D5-487F-8C62-0F1C8C7539CF}"/>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89" name="Freeform 7383">
                  <a:extLst>
                    <a:ext uri="{FF2B5EF4-FFF2-40B4-BE49-F238E27FC236}">
                      <a16:creationId xmlns:a16="http://schemas.microsoft.com/office/drawing/2014/main" id="{11F1D68E-920C-4123-B083-FFE8D5F333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90" name="Freeform 7384">
                  <a:extLst>
                    <a:ext uri="{FF2B5EF4-FFF2-40B4-BE49-F238E27FC236}">
                      <a16:creationId xmlns:a16="http://schemas.microsoft.com/office/drawing/2014/main" id="{2CE515BB-6107-4518-A8D3-B933C1568B00}"/>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91" name="Freeform 7385">
                  <a:extLst>
                    <a:ext uri="{FF2B5EF4-FFF2-40B4-BE49-F238E27FC236}">
                      <a16:creationId xmlns:a16="http://schemas.microsoft.com/office/drawing/2014/main" id="{6CC9D5F2-B279-48A6-822C-B82D4331CE7C}"/>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92" name="Freeform 7386">
                  <a:extLst>
                    <a:ext uri="{FF2B5EF4-FFF2-40B4-BE49-F238E27FC236}">
                      <a16:creationId xmlns:a16="http://schemas.microsoft.com/office/drawing/2014/main" id="{0AB11010-C1FA-4230-8E15-DCBAF933A6A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93" name="Freeform 7387">
                  <a:extLst>
                    <a:ext uri="{FF2B5EF4-FFF2-40B4-BE49-F238E27FC236}">
                      <a16:creationId xmlns:a16="http://schemas.microsoft.com/office/drawing/2014/main" id="{B4046D60-50B2-4363-BBFE-D08347188AD7}"/>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94" name="Freeform 7388">
                  <a:extLst>
                    <a:ext uri="{FF2B5EF4-FFF2-40B4-BE49-F238E27FC236}">
                      <a16:creationId xmlns:a16="http://schemas.microsoft.com/office/drawing/2014/main" id="{D107854C-E4FC-4273-B9D8-4BEB39ABEC03}"/>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95" name="Freeform 7389">
                  <a:extLst>
                    <a:ext uri="{FF2B5EF4-FFF2-40B4-BE49-F238E27FC236}">
                      <a16:creationId xmlns:a16="http://schemas.microsoft.com/office/drawing/2014/main" id="{6F4626C6-9BD2-48B5-9704-49630B5A5297}"/>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96" name="Freeform 7390">
                  <a:extLst>
                    <a:ext uri="{FF2B5EF4-FFF2-40B4-BE49-F238E27FC236}">
                      <a16:creationId xmlns:a16="http://schemas.microsoft.com/office/drawing/2014/main" id="{A22D9C80-3B6D-4D94-ACFD-17BC203BFA13}"/>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97" name="Freeform 7391">
                  <a:extLst>
                    <a:ext uri="{FF2B5EF4-FFF2-40B4-BE49-F238E27FC236}">
                      <a16:creationId xmlns:a16="http://schemas.microsoft.com/office/drawing/2014/main" id="{3458BE2C-F565-479E-BA5D-B60B0854F8E8}"/>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498" name="Freeform 7392">
                  <a:extLst>
                    <a:ext uri="{FF2B5EF4-FFF2-40B4-BE49-F238E27FC236}">
                      <a16:creationId xmlns:a16="http://schemas.microsoft.com/office/drawing/2014/main" id="{447D4649-1586-4EA4-B46D-62722CC3CF6E}"/>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499" name="Freeform 7393">
                  <a:extLst>
                    <a:ext uri="{FF2B5EF4-FFF2-40B4-BE49-F238E27FC236}">
                      <a16:creationId xmlns:a16="http://schemas.microsoft.com/office/drawing/2014/main" id="{478713A8-ABDC-4F1A-A0BF-46F2970B95F1}"/>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00" name="Freeform 7394">
                  <a:extLst>
                    <a:ext uri="{FF2B5EF4-FFF2-40B4-BE49-F238E27FC236}">
                      <a16:creationId xmlns:a16="http://schemas.microsoft.com/office/drawing/2014/main" id="{415F69AA-454C-4365-937D-46A8CE56A66C}"/>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01" name="Freeform 7395">
                  <a:extLst>
                    <a:ext uri="{FF2B5EF4-FFF2-40B4-BE49-F238E27FC236}">
                      <a16:creationId xmlns:a16="http://schemas.microsoft.com/office/drawing/2014/main" id="{D878A5E0-F771-4E65-B1EA-E9D83982ECD6}"/>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02" name="Freeform 7396">
                  <a:extLst>
                    <a:ext uri="{FF2B5EF4-FFF2-40B4-BE49-F238E27FC236}">
                      <a16:creationId xmlns:a16="http://schemas.microsoft.com/office/drawing/2014/main" id="{1162C4B1-BB7B-4F39-92A2-D5B4E1009577}"/>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03" name="Freeform 7397">
                  <a:extLst>
                    <a:ext uri="{FF2B5EF4-FFF2-40B4-BE49-F238E27FC236}">
                      <a16:creationId xmlns:a16="http://schemas.microsoft.com/office/drawing/2014/main" id="{2FF57806-E8B0-4513-BDD2-0828C251DBB9}"/>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04" name="Freeform 7398">
                  <a:extLst>
                    <a:ext uri="{FF2B5EF4-FFF2-40B4-BE49-F238E27FC236}">
                      <a16:creationId xmlns:a16="http://schemas.microsoft.com/office/drawing/2014/main" id="{FDE22B80-340A-40F0-9DCD-11C410221407}"/>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05" name="Freeform 7399">
                  <a:extLst>
                    <a:ext uri="{FF2B5EF4-FFF2-40B4-BE49-F238E27FC236}">
                      <a16:creationId xmlns:a16="http://schemas.microsoft.com/office/drawing/2014/main" id="{CAF53C89-B3C3-471F-8705-449B9D38CF5D}"/>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06" name="Freeform 7400">
                  <a:extLst>
                    <a:ext uri="{FF2B5EF4-FFF2-40B4-BE49-F238E27FC236}">
                      <a16:creationId xmlns:a16="http://schemas.microsoft.com/office/drawing/2014/main" id="{E6CC2B33-45D5-41B7-B227-EB925679BB46}"/>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07" name="Freeform 7401">
                  <a:extLst>
                    <a:ext uri="{FF2B5EF4-FFF2-40B4-BE49-F238E27FC236}">
                      <a16:creationId xmlns:a16="http://schemas.microsoft.com/office/drawing/2014/main" id="{1E035F20-E7E2-4873-BD94-22EB9AEBA1FF}"/>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08" name="Freeform 7402">
                  <a:extLst>
                    <a:ext uri="{FF2B5EF4-FFF2-40B4-BE49-F238E27FC236}">
                      <a16:creationId xmlns:a16="http://schemas.microsoft.com/office/drawing/2014/main" id="{E77E83D3-5FE6-4B0C-A9B9-2CF09A17EB1A}"/>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09" name="Freeform 7403">
                  <a:extLst>
                    <a:ext uri="{FF2B5EF4-FFF2-40B4-BE49-F238E27FC236}">
                      <a16:creationId xmlns:a16="http://schemas.microsoft.com/office/drawing/2014/main" id="{5D8E4B32-B37A-4DC7-BCC5-AF924DC6DC62}"/>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10" name="Freeform 7404">
                  <a:extLst>
                    <a:ext uri="{FF2B5EF4-FFF2-40B4-BE49-F238E27FC236}">
                      <a16:creationId xmlns:a16="http://schemas.microsoft.com/office/drawing/2014/main" id="{87D7A5C5-AD13-4162-B3A6-425550886A70}"/>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11" name="Freeform 7405">
                  <a:extLst>
                    <a:ext uri="{FF2B5EF4-FFF2-40B4-BE49-F238E27FC236}">
                      <a16:creationId xmlns:a16="http://schemas.microsoft.com/office/drawing/2014/main" id="{D598EBCA-EA0B-4F3A-A019-257D463E29E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12" name="Freeform 7406">
                  <a:extLst>
                    <a:ext uri="{FF2B5EF4-FFF2-40B4-BE49-F238E27FC236}">
                      <a16:creationId xmlns:a16="http://schemas.microsoft.com/office/drawing/2014/main" id="{73FFE178-DF69-4D8C-BDC3-BA88ED78E5E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13" name="Freeform 7407">
                  <a:extLst>
                    <a:ext uri="{FF2B5EF4-FFF2-40B4-BE49-F238E27FC236}">
                      <a16:creationId xmlns:a16="http://schemas.microsoft.com/office/drawing/2014/main" id="{EA4B1DDF-91F4-4CB7-98E0-C74B52CFB57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14" name="Freeform 7408">
                  <a:extLst>
                    <a:ext uri="{FF2B5EF4-FFF2-40B4-BE49-F238E27FC236}">
                      <a16:creationId xmlns:a16="http://schemas.microsoft.com/office/drawing/2014/main" id="{F6E1C632-944E-456B-9B90-B9DBFEFF499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15" name="Freeform 7409">
                  <a:extLst>
                    <a:ext uri="{FF2B5EF4-FFF2-40B4-BE49-F238E27FC236}">
                      <a16:creationId xmlns:a16="http://schemas.microsoft.com/office/drawing/2014/main" id="{F39A7C21-993A-40B4-BEB1-AFB53B27E7C2}"/>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16" name="Freeform 7410">
                  <a:extLst>
                    <a:ext uri="{FF2B5EF4-FFF2-40B4-BE49-F238E27FC236}">
                      <a16:creationId xmlns:a16="http://schemas.microsoft.com/office/drawing/2014/main" id="{84FCF3A0-AC77-4A02-BC08-EA0180527F1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17" name="Freeform 7411">
                  <a:extLst>
                    <a:ext uri="{FF2B5EF4-FFF2-40B4-BE49-F238E27FC236}">
                      <a16:creationId xmlns:a16="http://schemas.microsoft.com/office/drawing/2014/main" id="{135D5011-3994-47C0-9129-0A4F9664BBE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18" name="Freeform 7412">
                  <a:extLst>
                    <a:ext uri="{FF2B5EF4-FFF2-40B4-BE49-F238E27FC236}">
                      <a16:creationId xmlns:a16="http://schemas.microsoft.com/office/drawing/2014/main" id="{41B1371C-997E-4E89-99FD-E04BD5B66D8F}"/>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19" name="Freeform 7413">
                  <a:extLst>
                    <a:ext uri="{FF2B5EF4-FFF2-40B4-BE49-F238E27FC236}">
                      <a16:creationId xmlns:a16="http://schemas.microsoft.com/office/drawing/2014/main" id="{E24F88DF-0182-482D-8CB2-762FAC3D9B41}"/>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20" name="Freeform 7414">
                  <a:extLst>
                    <a:ext uri="{FF2B5EF4-FFF2-40B4-BE49-F238E27FC236}">
                      <a16:creationId xmlns:a16="http://schemas.microsoft.com/office/drawing/2014/main" id="{A287ECEB-DBA1-4625-B1B2-934A084A30F1}"/>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21" name="Freeform 7415">
                  <a:extLst>
                    <a:ext uri="{FF2B5EF4-FFF2-40B4-BE49-F238E27FC236}">
                      <a16:creationId xmlns:a16="http://schemas.microsoft.com/office/drawing/2014/main" id="{97EEBFBC-D700-43A2-9C59-612C83AA02E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22" name="Freeform 7416">
                  <a:extLst>
                    <a:ext uri="{FF2B5EF4-FFF2-40B4-BE49-F238E27FC236}">
                      <a16:creationId xmlns:a16="http://schemas.microsoft.com/office/drawing/2014/main" id="{8ECB9654-C125-445A-8919-67624BD0819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23" name="Freeform 7417">
                  <a:extLst>
                    <a:ext uri="{FF2B5EF4-FFF2-40B4-BE49-F238E27FC236}">
                      <a16:creationId xmlns:a16="http://schemas.microsoft.com/office/drawing/2014/main" id="{9E1A4E05-3688-4D3C-9ADC-49B092A3F57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24" name="Freeform 7418">
                  <a:extLst>
                    <a:ext uri="{FF2B5EF4-FFF2-40B4-BE49-F238E27FC236}">
                      <a16:creationId xmlns:a16="http://schemas.microsoft.com/office/drawing/2014/main" id="{9FACE8E7-CAE3-4C16-8284-91AAA0B6ED4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25" name="Freeform 7419">
                  <a:extLst>
                    <a:ext uri="{FF2B5EF4-FFF2-40B4-BE49-F238E27FC236}">
                      <a16:creationId xmlns:a16="http://schemas.microsoft.com/office/drawing/2014/main" id="{0102A5C6-D78E-4E8D-A8AC-07A92F9A7837}"/>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26" name="Freeform 7420">
                  <a:extLst>
                    <a:ext uri="{FF2B5EF4-FFF2-40B4-BE49-F238E27FC236}">
                      <a16:creationId xmlns:a16="http://schemas.microsoft.com/office/drawing/2014/main" id="{2DE6D9A8-AB26-45F8-9FAE-E6881C71A742}"/>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27" name="Freeform 7421">
                  <a:extLst>
                    <a:ext uri="{FF2B5EF4-FFF2-40B4-BE49-F238E27FC236}">
                      <a16:creationId xmlns:a16="http://schemas.microsoft.com/office/drawing/2014/main" id="{2D5B281D-8C0A-470E-A105-564A78913546}"/>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28" name="Freeform 7422">
                  <a:extLst>
                    <a:ext uri="{FF2B5EF4-FFF2-40B4-BE49-F238E27FC236}">
                      <a16:creationId xmlns:a16="http://schemas.microsoft.com/office/drawing/2014/main" id="{681B7363-7C7C-44AF-9965-E5CA4D0DB8D1}"/>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29" name="Freeform 7423">
                  <a:extLst>
                    <a:ext uri="{FF2B5EF4-FFF2-40B4-BE49-F238E27FC236}">
                      <a16:creationId xmlns:a16="http://schemas.microsoft.com/office/drawing/2014/main" id="{91D72E01-25F6-4CA6-A2F7-2377776D5A5E}"/>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30" name="Freeform 7424">
                  <a:extLst>
                    <a:ext uri="{FF2B5EF4-FFF2-40B4-BE49-F238E27FC236}">
                      <a16:creationId xmlns:a16="http://schemas.microsoft.com/office/drawing/2014/main" id="{1437BBA1-BE2A-41E3-98FE-94F1DEAB3E64}"/>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31" name="Freeform 7425">
                  <a:extLst>
                    <a:ext uri="{FF2B5EF4-FFF2-40B4-BE49-F238E27FC236}">
                      <a16:creationId xmlns:a16="http://schemas.microsoft.com/office/drawing/2014/main" id="{70D077E6-C3CB-4C1D-8529-5EF41A89227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32" name="Freeform 7426">
                  <a:extLst>
                    <a:ext uri="{FF2B5EF4-FFF2-40B4-BE49-F238E27FC236}">
                      <a16:creationId xmlns:a16="http://schemas.microsoft.com/office/drawing/2014/main" id="{A1D74C5D-C6D0-4D8D-B1CD-52ED714D6AA5}"/>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33" name="Freeform 7427">
                  <a:extLst>
                    <a:ext uri="{FF2B5EF4-FFF2-40B4-BE49-F238E27FC236}">
                      <a16:creationId xmlns:a16="http://schemas.microsoft.com/office/drawing/2014/main" id="{32B6D63A-4DDD-4F35-BE02-1414584B740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34" name="Freeform 7428">
                  <a:extLst>
                    <a:ext uri="{FF2B5EF4-FFF2-40B4-BE49-F238E27FC236}">
                      <a16:creationId xmlns:a16="http://schemas.microsoft.com/office/drawing/2014/main" id="{2919AEBE-B094-4056-9657-6D4AE96BB72D}"/>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35" name="Freeform 7429">
                  <a:extLst>
                    <a:ext uri="{FF2B5EF4-FFF2-40B4-BE49-F238E27FC236}">
                      <a16:creationId xmlns:a16="http://schemas.microsoft.com/office/drawing/2014/main" id="{FF81F9F7-E3E3-40C5-B4DE-B23D3413DF75}"/>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36" name="Freeform 7430">
                  <a:extLst>
                    <a:ext uri="{FF2B5EF4-FFF2-40B4-BE49-F238E27FC236}">
                      <a16:creationId xmlns:a16="http://schemas.microsoft.com/office/drawing/2014/main" id="{AA3A0E13-09C1-4109-B972-DECA9E6D036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37" name="Freeform 7431">
                  <a:extLst>
                    <a:ext uri="{FF2B5EF4-FFF2-40B4-BE49-F238E27FC236}">
                      <a16:creationId xmlns:a16="http://schemas.microsoft.com/office/drawing/2014/main" id="{46F2AF8B-F004-4532-A76C-52C80338B291}"/>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38" name="Freeform 7432">
                  <a:extLst>
                    <a:ext uri="{FF2B5EF4-FFF2-40B4-BE49-F238E27FC236}">
                      <a16:creationId xmlns:a16="http://schemas.microsoft.com/office/drawing/2014/main" id="{D666A6A2-BE02-4C77-A800-2C28BFA40A9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39" name="Freeform 7433">
                  <a:extLst>
                    <a:ext uri="{FF2B5EF4-FFF2-40B4-BE49-F238E27FC236}">
                      <a16:creationId xmlns:a16="http://schemas.microsoft.com/office/drawing/2014/main" id="{A1A9177B-0514-4B91-9828-F769802746D4}"/>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40" name="Freeform 7434">
                  <a:extLst>
                    <a:ext uri="{FF2B5EF4-FFF2-40B4-BE49-F238E27FC236}">
                      <a16:creationId xmlns:a16="http://schemas.microsoft.com/office/drawing/2014/main" id="{3730FCB2-760A-4B87-AE8A-EFB3D070C323}"/>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41" name="Freeform 7435">
                  <a:extLst>
                    <a:ext uri="{FF2B5EF4-FFF2-40B4-BE49-F238E27FC236}">
                      <a16:creationId xmlns:a16="http://schemas.microsoft.com/office/drawing/2014/main" id="{21FE8972-81EE-4923-8239-3174F4A87AE0}"/>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42" name="Freeform 7436">
                  <a:extLst>
                    <a:ext uri="{FF2B5EF4-FFF2-40B4-BE49-F238E27FC236}">
                      <a16:creationId xmlns:a16="http://schemas.microsoft.com/office/drawing/2014/main" id="{36A34E17-DF42-4733-BE9A-E5741C53C22B}"/>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43" name="Freeform 7437">
                  <a:extLst>
                    <a:ext uri="{FF2B5EF4-FFF2-40B4-BE49-F238E27FC236}">
                      <a16:creationId xmlns:a16="http://schemas.microsoft.com/office/drawing/2014/main" id="{BFC2D6AD-38F5-408D-BA63-08F1C869A568}"/>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44" name="Freeform 7438">
                  <a:extLst>
                    <a:ext uri="{FF2B5EF4-FFF2-40B4-BE49-F238E27FC236}">
                      <a16:creationId xmlns:a16="http://schemas.microsoft.com/office/drawing/2014/main" id="{4386D85D-F729-422C-A7B4-C7D82AE90A7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45" name="Freeform 7439">
                  <a:extLst>
                    <a:ext uri="{FF2B5EF4-FFF2-40B4-BE49-F238E27FC236}">
                      <a16:creationId xmlns:a16="http://schemas.microsoft.com/office/drawing/2014/main" id="{C934C13D-DC2C-4915-9DE5-45BB3ECA6BE2}"/>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46" name="Freeform 7440">
                  <a:extLst>
                    <a:ext uri="{FF2B5EF4-FFF2-40B4-BE49-F238E27FC236}">
                      <a16:creationId xmlns:a16="http://schemas.microsoft.com/office/drawing/2014/main" id="{23A13771-BA2C-42A7-B6A7-8A61AD4B7F4C}"/>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47" name="Freeform 7441">
                  <a:extLst>
                    <a:ext uri="{FF2B5EF4-FFF2-40B4-BE49-F238E27FC236}">
                      <a16:creationId xmlns:a16="http://schemas.microsoft.com/office/drawing/2014/main" id="{06946D45-40E7-48A1-BF63-E2EF7F6111E1}"/>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48" name="Freeform 7442">
                  <a:extLst>
                    <a:ext uri="{FF2B5EF4-FFF2-40B4-BE49-F238E27FC236}">
                      <a16:creationId xmlns:a16="http://schemas.microsoft.com/office/drawing/2014/main" id="{68A720C0-5D2D-41F9-9C8D-731F31AFB2E0}"/>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49" name="Freeform 7443">
                  <a:extLst>
                    <a:ext uri="{FF2B5EF4-FFF2-40B4-BE49-F238E27FC236}">
                      <a16:creationId xmlns:a16="http://schemas.microsoft.com/office/drawing/2014/main" id="{72B5D058-D441-4C8D-AB99-0811FCCD5948}"/>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50" name="Freeform 7444">
                  <a:extLst>
                    <a:ext uri="{FF2B5EF4-FFF2-40B4-BE49-F238E27FC236}">
                      <a16:creationId xmlns:a16="http://schemas.microsoft.com/office/drawing/2014/main" id="{33B62992-5734-4523-BEE3-B434CB0D1270}"/>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51" name="Freeform 7445">
                  <a:extLst>
                    <a:ext uri="{FF2B5EF4-FFF2-40B4-BE49-F238E27FC236}">
                      <a16:creationId xmlns:a16="http://schemas.microsoft.com/office/drawing/2014/main" id="{115871B3-1A42-404D-AD03-DB9DC354E8EE}"/>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52" name="Freeform 7446">
                  <a:extLst>
                    <a:ext uri="{FF2B5EF4-FFF2-40B4-BE49-F238E27FC236}">
                      <a16:creationId xmlns:a16="http://schemas.microsoft.com/office/drawing/2014/main" id="{F1E78A8B-043F-4197-88E1-50A3728404CB}"/>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53" name="Freeform 7447">
                  <a:extLst>
                    <a:ext uri="{FF2B5EF4-FFF2-40B4-BE49-F238E27FC236}">
                      <a16:creationId xmlns:a16="http://schemas.microsoft.com/office/drawing/2014/main" id="{4A7E1106-F049-4604-AD0A-A55DB1F4015D}"/>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54" name="Freeform 7448">
                  <a:extLst>
                    <a:ext uri="{FF2B5EF4-FFF2-40B4-BE49-F238E27FC236}">
                      <a16:creationId xmlns:a16="http://schemas.microsoft.com/office/drawing/2014/main" id="{F11D0410-0A61-4AF6-9372-135AB260EB5A}"/>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55" name="Freeform 7449">
                  <a:extLst>
                    <a:ext uri="{FF2B5EF4-FFF2-40B4-BE49-F238E27FC236}">
                      <a16:creationId xmlns:a16="http://schemas.microsoft.com/office/drawing/2014/main" id="{5F502C35-AA26-4AE9-8BE4-273F94807F77}"/>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56" name="Freeform 7450">
                  <a:extLst>
                    <a:ext uri="{FF2B5EF4-FFF2-40B4-BE49-F238E27FC236}">
                      <a16:creationId xmlns:a16="http://schemas.microsoft.com/office/drawing/2014/main" id="{1F48D52D-A219-49FF-9F58-C271C0B648F2}"/>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57" name="Freeform 7451">
                  <a:extLst>
                    <a:ext uri="{FF2B5EF4-FFF2-40B4-BE49-F238E27FC236}">
                      <a16:creationId xmlns:a16="http://schemas.microsoft.com/office/drawing/2014/main" id="{65A3C495-9813-411B-8E17-C32981AB9338}"/>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58" name="Freeform 7452">
                  <a:extLst>
                    <a:ext uri="{FF2B5EF4-FFF2-40B4-BE49-F238E27FC236}">
                      <a16:creationId xmlns:a16="http://schemas.microsoft.com/office/drawing/2014/main" id="{4987881B-6C7B-49D5-B321-8B9C5BA2C21E}"/>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59" name="Freeform 7453">
                  <a:extLst>
                    <a:ext uri="{FF2B5EF4-FFF2-40B4-BE49-F238E27FC236}">
                      <a16:creationId xmlns:a16="http://schemas.microsoft.com/office/drawing/2014/main" id="{9DFD15D0-75E3-45C7-9E93-C424C3AD438D}"/>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60" name="Freeform 7454">
                  <a:extLst>
                    <a:ext uri="{FF2B5EF4-FFF2-40B4-BE49-F238E27FC236}">
                      <a16:creationId xmlns:a16="http://schemas.microsoft.com/office/drawing/2014/main" id="{680FB277-8C23-4FE8-ABB1-3A33F4C6C45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61" name="Freeform 7455">
                  <a:extLst>
                    <a:ext uri="{FF2B5EF4-FFF2-40B4-BE49-F238E27FC236}">
                      <a16:creationId xmlns:a16="http://schemas.microsoft.com/office/drawing/2014/main" id="{D47B94BB-D451-4C97-949D-F14CF62514B5}"/>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62" name="Freeform 7456">
                  <a:extLst>
                    <a:ext uri="{FF2B5EF4-FFF2-40B4-BE49-F238E27FC236}">
                      <a16:creationId xmlns:a16="http://schemas.microsoft.com/office/drawing/2014/main" id="{0166F1EA-3496-4E69-AFF6-673BFAD5A044}"/>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63" name="Freeform 7457">
                  <a:extLst>
                    <a:ext uri="{FF2B5EF4-FFF2-40B4-BE49-F238E27FC236}">
                      <a16:creationId xmlns:a16="http://schemas.microsoft.com/office/drawing/2014/main" id="{9E0FB170-2A0A-449C-86F0-586EB282048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64" name="Freeform 7458">
                  <a:extLst>
                    <a:ext uri="{FF2B5EF4-FFF2-40B4-BE49-F238E27FC236}">
                      <a16:creationId xmlns:a16="http://schemas.microsoft.com/office/drawing/2014/main" id="{A55A416B-19EE-45DC-A71B-299457445CB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65" name="Freeform 7459">
                  <a:extLst>
                    <a:ext uri="{FF2B5EF4-FFF2-40B4-BE49-F238E27FC236}">
                      <a16:creationId xmlns:a16="http://schemas.microsoft.com/office/drawing/2014/main" id="{2F85246F-CDB2-4324-81C2-719E14F03F47}"/>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66" name="Freeform 7460">
                  <a:extLst>
                    <a:ext uri="{FF2B5EF4-FFF2-40B4-BE49-F238E27FC236}">
                      <a16:creationId xmlns:a16="http://schemas.microsoft.com/office/drawing/2014/main" id="{34497BDC-956E-4210-A810-8C49F5D2B0F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67" name="Freeform 7461">
                  <a:extLst>
                    <a:ext uri="{FF2B5EF4-FFF2-40B4-BE49-F238E27FC236}">
                      <a16:creationId xmlns:a16="http://schemas.microsoft.com/office/drawing/2014/main" id="{F5D21B81-C49B-404F-BCF0-F23288633D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68" name="Freeform 7462">
                  <a:extLst>
                    <a:ext uri="{FF2B5EF4-FFF2-40B4-BE49-F238E27FC236}">
                      <a16:creationId xmlns:a16="http://schemas.microsoft.com/office/drawing/2014/main" id="{D325AC82-55D2-4B88-A93A-B0E1006A46E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69" name="Freeform 7463">
                  <a:extLst>
                    <a:ext uri="{FF2B5EF4-FFF2-40B4-BE49-F238E27FC236}">
                      <a16:creationId xmlns:a16="http://schemas.microsoft.com/office/drawing/2014/main" id="{924102C0-BE17-4048-9AF9-53A77B1969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70" name="Freeform 7464">
                  <a:extLst>
                    <a:ext uri="{FF2B5EF4-FFF2-40B4-BE49-F238E27FC236}">
                      <a16:creationId xmlns:a16="http://schemas.microsoft.com/office/drawing/2014/main" id="{1AB03CE5-73D8-427B-92E3-84609A58F13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71" name="Freeform 7465">
                  <a:extLst>
                    <a:ext uri="{FF2B5EF4-FFF2-40B4-BE49-F238E27FC236}">
                      <a16:creationId xmlns:a16="http://schemas.microsoft.com/office/drawing/2014/main" id="{3377BFD4-C762-402F-937A-18CB8B80F09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72" name="Freeform 7466">
                  <a:extLst>
                    <a:ext uri="{FF2B5EF4-FFF2-40B4-BE49-F238E27FC236}">
                      <a16:creationId xmlns:a16="http://schemas.microsoft.com/office/drawing/2014/main" id="{5BDEFFAE-768B-47AB-A8FA-BE691390851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73" name="Freeform 7467">
                  <a:extLst>
                    <a:ext uri="{FF2B5EF4-FFF2-40B4-BE49-F238E27FC236}">
                      <a16:creationId xmlns:a16="http://schemas.microsoft.com/office/drawing/2014/main" id="{EAD28D80-BA3D-4126-A273-A23273D0B4D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74" name="Freeform 7468">
                  <a:extLst>
                    <a:ext uri="{FF2B5EF4-FFF2-40B4-BE49-F238E27FC236}">
                      <a16:creationId xmlns:a16="http://schemas.microsoft.com/office/drawing/2014/main" id="{5AEE74DF-D1BA-4987-A9FF-B973BF2BD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75" name="Freeform 7469">
                  <a:extLst>
                    <a:ext uri="{FF2B5EF4-FFF2-40B4-BE49-F238E27FC236}">
                      <a16:creationId xmlns:a16="http://schemas.microsoft.com/office/drawing/2014/main" id="{2E3AB96D-DFD7-4102-A730-EE1C984C8D8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76" name="Freeform 7470">
                  <a:extLst>
                    <a:ext uri="{FF2B5EF4-FFF2-40B4-BE49-F238E27FC236}">
                      <a16:creationId xmlns:a16="http://schemas.microsoft.com/office/drawing/2014/main" id="{6A0ED753-D5E3-4B7B-914C-566AF344F2A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77" name="Freeform 7471">
                  <a:extLst>
                    <a:ext uri="{FF2B5EF4-FFF2-40B4-BE49-F238E27FC236}">
                      <a16:creationId xmlns:a16="http://schemas.microsoft.com/office/drawing/2014/main" id="{2CDE2011-0A79-41BF-9C39-705CBD7655E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78" name="Freeform 7472">
                  <a:extLst>
                    <a:ext uri="{FF2B5EF4-FFF2-40B4-BE49-F238E27FC236}">
                      <a16:creationId xmlns:a16="http://schemas.microsoft.com/office/drawing/2014/main" id="{D691BBD6-7611-4175-ADD7-314A0AC4865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79" name="Freeform 7473">
                  <a:extLst>
                    <a:ext uri="{FF2B5EF4-FFF2-40B4-BE49-F238E27FC236}">
                      <a16:creationId xmlns:a16="http://schemas.microsoft.com/office/drawing/2014/main" id="{AA8ECADF-2EA6-4A19-BAD9-606E4E50687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80" name="Freeform 7474">
                  <a:extLst>
                    <a:ext uri="{FF2B5EF4-FFF2-40B4-BE49-F238E27FC236}">
                      <a16:creationId xmlns:a16="http://schemas.microsoft.com/office/drawing/2014/main" id="{D98F1FED-379C-4D0B-8886-5A634EE7AA2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81" name="Freeform 7475">
                  <a:extLst>
                    <a:ext uri="{FF2B5EF4-FFF2-40B4-BE49-F238E27FC236}">
                      <a16:creationId xmlns:a16="http://schemas.microsoft.com/office/drawing/2014/main" id="{3176F06A-84D3-4B1E-8FA4-AC0DA4585523}"/>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82" name="Freeform 7476">
                  <a:extLst>
                    <a:ext uri="{FF2B5EF4-FFF2-40B4-BE49-F238E27FC236}">
                      <a16:creationId xmlns:a16="http://schemas.microsoft.com/office/drawing/2014/main" id="{16D5F7E0-1D2E-459E-BEE7-081D72A102FF}"/>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83" name="Freeform 7477">
                  <a:extLst>
                    <a:ext uri="{FF2B5EF4-FFF2-40B4-BE49-F238E27FC236}">
                      <a16:creationId xmlns:a16="http://schemas.microsoft.com/office/drawing/2014/main" id="{834B8FE4-BBA8-4658-A90E-B7EBF67AAF83}"/>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84" name="Freeform 7478">
                  <a:extLst>
                    <a:ext uri="{FF2B5EF4-FFF2-40B4-BE49-F238E27FC236}">
                      <a16:creationId xmlns:a16="http://schemas.microsoft.com/office/drawing/2014/main" id="{D7C8E24B-55BE-468A-9F4F-21F71F76071B}"/>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85" name="Freeform 7479">
                  <a:extLst>
                    <a:ext uri="{FF2B5EF4-FFF2-40B4-BE49-F238E27FC236}">
                      <a16:creationId xmlns:a16="http://schemas.microsoft.com/office/drawing/2014/main" id="{1B17D6B3-9599-4643-B582-A1CBBA7F305C}"/>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86" name="Freeform 7480">
                  <a:extLst>
                    <a:ext uri="{FF2B5EF4-FFF2-40B4-BE49-F238E27FC236}">
                      <a16:creationId xmlns:a16="http://schemas.microsoft.com/office/drawing/2014/main" id="{C00B5FB0-EB1E-45E3-BCCB-E7494C626D7D}"/>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87" name="Freeform 7481">
                  <a:extLst>
                    <a:ext uri="{FF2B5EF4-FFF2-40B4-BE49-F238E27FC236}">
                      <a16:creationId xmlns:a16="http://schemas.microsoft.com/office/drawing/2014/main" id="{AD0E65ED-7962-4D24-8E06-812038F84482}"/>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88" name="Freeform 7482">
                  <a:extLst>
                    <a:ext uri="{FF2B5EF4-FFF2-40B4-BE49-F238E27FC236}">
                      <a16:creationId xmlns:a16="http://schemas.microsoft.com/office/drawing/2014/main" id="{23AEE18B-ECD9-4896-8D25-B42D0A777A21}"/>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89" name="Freeform 7483">
                  <a:extLst>
                    <a:ext uri="{FF2B5EF4-FFF2-40B4-BE49-F238E27FC236}">
                      <a16:creationId xmlns:a16="http://schemas.microsoft.com/office/drawing/2014/main" id="{89A104CC-4260-4B43-B941-A1B7A2B5033A}"/>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90" name="Freeform 7484">
                  <a:extLst>
                    <a:ext uri="{FF2B5EF4-FFF2-40B4-BE49-F238E27FC236}">
                      <a16:creationId xmlns:a16="http://schemas.microsoft.com/office/drawing/2014/main" id="{24DFB8C3-E0D0-4626-8AC1-51A9BADEEFF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91" name="Freeform 7485">
                  <a:extLst>
                    <a:ext uri="{FF2B5EF4-FFF2-40B4-BE49-F238E27FC236}">
                      <a16:creationId xmlns:a16="http://schemas.microsoft.com/office/drawing/2014/main" id="{DADC6025-B304-4649-B36E-661065056D05}"/>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92" name="Freeform 7486">
                  <a:extLst>
                    <a:ext uri="{FF2B5EF4-FFF2-40B4-BE49-F238E27FC236}">
                      <a16:creationId xmlns:a16="http://schemas.microsoft.com/office/drawing/2014/main" id="{0C396AA3-DFEC-4E49-A362-0521050902DE}"/>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93" name="Freeform 7487">
                  <a:extLst>
                    <a:ext uri="{FF2B5EF4-FFF2-40B4-BE49-F238E27FC236}">
                      <a16:creationId xmlns:a16="http://schemas.microsoft.com/office/drawing/2014/main" id="{7871B691-54D2-4FDF-AC84-29C6F74FC658}"/>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94" name="Freeform 7488">
                  <a:extLst>
                    <a:ext uri="{FF2B5EF4-FFF2-40B4-BE49-F238E27FC236}">
                      <a16:creationId xmlns:a16="http://schemas.microsoft.com/office/drawing/2014/main" id="{8AF1ABC1-DEB0-4014-81EF-27A39AFD0FF8}"/>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95" name="Freeform 7489">
                  <a:extLst>
                    <a:ext uri="{FF2B5EF4-FFF2-40B4-BE49-F238E27FC236}">
                      <a16:creationId xmlns:a16="http://schemas.microsoft.com/office/drawing/2014/main" id="{AF98B687-A72E-412A-A744-C26B3E880E28}"/>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96" name="Freeform 7490">
                  <a:extLst>
                    <a:ext uri="{FF2B5EF4-FFF2-40B4-BE49-F238E27FC236}">
                      <a16:creationId xmlns:a16="http://schemas.microsoft.com/office/drawing/2014/main" id="{FA09BD8D-06E1-4DC9-8286-390847B27B62}"/>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97" name="Freeform 7491">
                  <a:extLst>
                    <a:ext uri="{FF2B5EF4-FFF2-40B4-BE49-F238E27FC236}">
                      <a16:creationId xmlns:a16="http://schemas.microsoft.com/office/drawing/2014/main" id="{CBABCE1A-FB3C-4AF4-92D7-002237BDDF2B}"/>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598" name="Freeform 7492">
                  <a:extLst>
                    <a:ext uri="{FF2B5EF4-FFF2-40B4-BE49-F238E27FC236}">
                      <a16:creationId xmlns:a16="http://schemas.microsoft.com/office/drawing/2014/main" id="{287CFF63-9628-4098-8BE4-74232AC16FCE}"/>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599" name="Freeform 7493">
                  <a:extLst>
                    <a:ext uri="{FF2B5EF4-FFF2-40B4-BE49-F238E27FC236}">
                      <a16:creationId xmlns:a16="http://schemas.microsoft.com/office/drawing/2014/main" id="{1973E136-2E3F-4C43-AAB1-D499D2D9788B}"/>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00" name="Freeform 7494">
                  <a:extLst>
                    <a:ext uri="{FF2B5EF4-FFF2-40B4-BE49-F238E27FC236}">
                      <a16:creationId xmlns:a16="http://schemas.microsoft.com/office/drawing/2014/main" id="{B06C46E1-314A-43C8-9DBF-731D6848B5B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01" name="Freeform 7495">
                  <a:extLst>
                    <a:ext uri="{FF2B5EF4-FFF2-40B4-BE49-F238E27FC236}">
                      <a16:creationId xmlns:a16="http://schemas.microsoft.com/office/drawing/2014/main" id="{18B52C8E-C683-470C-BD4B-AF8FC33E4CF1}"/>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02" name="Freeform 7496">
                  <a:extLst>
                    <a:ext uri="{FF2B5EF4-FFF2-40B4-BE49-F238E27FC236}">
                      <a16:creationId xmlns:a16="http://schemas.microsoft.com/office/drawing/2014/main" id="{3B75BA60-2F45-427D-8B3C-5D1A6472EBCE}"/>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03" name="Freeform 7497">
                  <a:extLst>
                    <a:ext uri="{FF2B5EF4-FFF2-40B4-BE49-F238E27FC236}">
                      <a16:creationId xmlns:a16="http://schemas.microsoft.com/office/drawing/2014/main" id="{E1DE2A6B-DE5F-4DBC-816E-0B40CDF3437A}"/>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04" name="Freeform 7498">
                  <a:extLst>
                    <a:ext uri="{FF2B5EF4-FFF2-40B4-BE49-F238E27FC236}">
                      <a16:creationId xmlns:a16="http://schemas.microsoft.com/office/drawing/2014/main" id="{74661E18-3D6A-4123-BB69-416508B840FE}"/>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05" name="Freeform 7499">
                  <a:extLst>
                    <a:ext uri="{FF2B5EF4-FFF2-40B4-BE49-F238E27FC236}">
                      <a16:creationId xmlns:a16="http://schemas.microsoft.com/office/drawing/2014/main" id="{FD759DA6-565E-48DC-A7DE-D01C866729F1}"/>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06" name="Freeform 7500">
                  <a:extLst>
                    <a:ext uri="{FF2B5EF4-FFF2-40B4-BE49-F238E27FC236}">
                      <a16:creationId xmlns:a16="http://schemas.microsoft.com/office/drawing/2014/main" id="{CC76AD89-0423-4642-BE97-0F22117221C3}"/>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07" name="Freeform 7501">
                  <a:extLst>
                    <a:ext uri="{FF2B5EF4-FFF2-40B4-BE49-F238E27FC236}">
                      <a16:creationId xmlns:a16="http://schemas.microsoft.com/office/drawing/2014/main" id="{F14A4781-A835-4074-A94C-4F6DE7CA253F}"/>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08" name="Freeform 7502">
                  <a:extLst>
                    <a:ext uri="{FF2B5EF4-FFF2-40B4-BE49-F238E27FC236}">
                      <a16:creationId xmlns:a16="http://schemas.microsoft.com/office/drawing/2014/main" id="{2C32C649-0908-4EF2-AA39-43EABC151035}"/>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09" name="Freeform 7503">
                  <a:extLst>
                    <a:ext uri="{FF2B5EF4-FFF2-40B4-BE49-F238E27FC236}">
                      <a16:creationId xmlns:a16="http://schemas.microsoft.com/office/drawing/2014/main" id="{E685F756-613D-4BB4-9E4B-F2DB53EBE731}"/>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10" name="Freeform 7504">
                  <a:extLst>
                    <a:ext uri="{FF2B5EF4-FFF2-40B4-BE49-F238E27FC236}">
                      <a16:creationId xmlns:a16="http://schemas.microsoft.com/office/drawing/2014/main" id="{A44BB030-B972-48C3-8B01-2CF550AF848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11" name="Freeform 7505">
                  <a:extLst>
                    <a:ext uri="{FF2B5EF4-FFF2-40B4-BE49-F238E27FC236}">
                      <a16:creationId xmlns:a16="http://schemas.microsoft.com/office/drawing/2014/main" id="{D3E8F46C-1C80-4928-872D-0C4057A10FF2}"/>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12" name="Freeform 7506">
                  <a:extLst>
                    <a:ext uri="{FF2B5EF4-FFF2-40B4-BE49-F238E27FC236}">
                      <a16:creationId xmlns:a16="http://schemas.microsoft.com/office/drawing/2014/main" id="{4B03A7CC-2E63-474A-8EDF-E58FF2A644A0}"/>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13" name="Freeform 7507">
                  <a:extLst>
                    <a:ext uri="{FF2B5EF4-FFF2-40B4-BE49-F238E27FC236}">
                      <a16:creationId xmlns:a16="http://schemas.microsoft.com/office/drawing/2014/main" id="{19CFA57F-9B08-4122-A4FD-C65F509640C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14" name="Freeform 7508">
                  <a:extLst>
                    <a:ext uri="{FF2B5EF4-FFF2-40B4-BE49-F238E27FC236}">
                      <a16:creationId xmlns:a16="http://schemas.microsoft.com/office/drawing/2014/main" id="{C634B92A-8655-47C3-8A85-A9EE287C7E37}"/>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15" name="Freeform 7509">
                  <a:extLst>
                    <a:ext uri="{FF2B5EF4-FFF2-40B4-BE49-F238E27FC236}">
                      <a16:creationId xmlns:a16="http://schemas.microsoft.com/office/drawing/2014/main" id="{63E12FA8-D50C-4DBE-859C-342A1625CAEC}"/>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16" name="Freeform 7510">
                  <a:extLst>
                    <a:ext uri="{FF2B5EF4-FFF2-40B4-BE49-F238E27FC236}">
                      <a16:creationId xmlns:a16="http://schemas.microsoft.com/office/drawing/2014/main" id="{50E9579F-951F-4E3F-9894-BC7A3F51996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17" name="Freeform 7511">
                  <a:extLst>
                    <a:ext uri="{FF2B5EF4-FFF2-40B4-BE49-F238E27FC236}">
                      <a16:creationId xmlns:a16="http://schemas.microsoft.com/office/drawing/2014/main" id="{C3A4FB49-24EA-42C9-B3D9-A47E9BD833B1}"/>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18" name="Freeform 7512">
                  <a:extLst>
                    <a:ext uri="{FF2B5EF4-FFF2-40B4-BE49-F238E27FC236}">
                      <a16:creationId xmlns:a16="http://schemas.microsoft.com/office/drawing/2014/main" id="{F455D5CC-0241-4993-A63D-ACA201107D0E}"/>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19" name="Freeform 7513">
                  <a:extLst>
                    <a:ext uri="{FF2B5EF4-FFF2-40B4-BE49-F238E27FC236}">
                      <a16:creationId xmlns:a16="http://schemas.microsoft.com/office/drawing/2014/main" id="{F2B63402-72D5-465A-B654-8EE49A8718CC}"/>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20" name="Freeform 7514">
                  <a:extLst>
                    <a:ext uri="{FF2B5EF4-FFF2-40B4-BE49-F238E27FC236}">
                      <a16:creationId xmlns:a16="http://schemas.microsoft.com/office/drawing/2014/main" id="{F55D4B2C-EB35-4F72-A4A7-8B9B842E7B3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21" name="Freeform 7515">
                  <a:extLst>
                    <a:ext uri="{FF2B5EF4-FFF2-40B4-BE49-F238E27FC236}">
                      <a16:creationId xmlns:a16="http://schemas.microsoft.com/office/drawing/2014/main" id="{8DAC1619-4DA0-4A22-BFB4-F46F80DF36EA}"/>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22" name="Freeform 7516">
                  <a:extLst>
                    <a:ext uri="{FF2B5EF4-FFF2-40B4-BE49-F238E27FC236}">
                      <a16:creationId xmlns:a16="http://schemas.microsoft.com/office/drawing/2014/main" id="{572E3780-5C7C-4F22-ACAE-5A859E0CDA30}"/>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23" name="Freeform 7517">
                  <a:extLst>
                    <a:ext uri="{FF2B5EF4-FFF2-40B4-BE49-F238E27FC236}">
                      <a16:creationId xmlns:a16="http://schemas.microsoft.com/office/drawing/2014/main" id="{37F02545-6E4F-4426-9C7B-14AC162F5E95}"/>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24" name="Freeform 7518">
                  <a:extLst>
                    <a:ext uri="{FF2B5EF4-FFF2-40B4-BE49-F238E27FC236}">
                      <a16:creationId xmlns:a16="http://schemas.microsoft.com/office/drawing/2014/main" id="{00C26293-24EB-4951-BACE-ACF1732300BF}"/>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25" name="Freeform 7519">
                  <a:extLst>
                    <a:ext uri="{FF2B5EF4-FFF2-40B4-BE49-F238E27FC236}">
                      <a16:creationId xmlns:a16="http://schemas.microsoft.com/office/drawing/2014/main" id="{36D77E2B-9C43-4732-8826-BE681563ED5E}"/>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26" name="Freeform 7520">
                  <a:extLst>
                    <a:ext uri="{FF2B5EF4-FFF2-40B4-BE49-F238E27FC236}">
                      <a16:creationId xmlns:a16="http://schemas.microsoft.com/office/drawing/2014/main" id="{33BBCB2C-32AA-4EDE-B755-CDC211878B2A}"/>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27" name="Freeform 7521">
                  <a:extLst>
                    <a:ext uri="{FF2B5EF4-FFF2-40B4-BE49-F238E27FC236}">
                      <a16:creationId xmlns:a16="http://schemas.microsoft.com/office/drawing/2014/main" id="{6DDA2F63-3CB5-4801-9284-BDD1965F6B4E}"/>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28" name="Freeform 7522">
                  <a:extLst>
                    <a:ext uri="{FF2B5EF4-FFF2-40B4-BE49-F238E27FC236}">
                      <a16:creationId xmlns:a16="http://schemas.microsoft.com/office/drawing/2014/main" id="{B9E6F07C-77B4-437E-8CAA-6EA9C91C43B8}"/>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29" name="Freeform 7523">
                  <a:extLst>
                    <a:ext uri="{FF2B5EF4-FFF2-40B4-BE49-F238E27FC236}">
                      <a16:creationId xmlns:a16="http://schemas.microsoft.com/office/drawing/2014/main" id="{AA2940ED-3745-4D81-8B06-4A2717BEEA03}"/>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30" name="Freeform 7524">
                  <a:extLst>
                    <a:ext uri="{FF2B5EF4-FFF2-40B4-BE49-F238E27FC236}">
                      <a16:creationId xmlns:a16="http://schemas.microsoft.com/office/drawing/2014/main" id="{BA53784D-0F14-4BCA-9E6C-ED7D9E6D1D7A}"/>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31" name="Freeform 7525">
                  <a:extLst>
                    <a:ext uri="{FF2B5EF4-FFF2-40B4-BE49-F238E27FC236}">
                      <a16:creationId xmlns:a16="http://schemas.microsoft.com/office/drawing/2014/main" id="{58B0E8D8-12CC-4AA8-82AF-B5FDCC65901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32" name="Freeform 7526">
                  <a:extLst>
                    <a:ext uri="{FF2B5EF4-FFF2-40B4-BE49-F238E27FC236}">
                      <a16:creationId xmlns:a16="http://schemas.microsoft.com/office/drawing/2014/main" id="{30100934-AB31-4CE8-824C-99AD08770756}"/>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33" name="Freeform 7527">
                  <a:extLst>
                    <a:ext uri="{FF2B5EF4-FFF2-40B4-BE49-F238E27FC236}">
                      <a16:creationId xmlns:a16="http://schemas.microsoft.com/office/drawing/2014/main" id="{3ED08B37-CD20-4124-8BD4-4C5370CE2167}"/>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34" name="Freeform 7528">
                  <a:extLst>
                    <a:ext uri="{FF2B5EF4-FFF2-40B4-BE49-F238E27FC236}">
                      <a16:creationId xmlns:a16="http://schemas.microsoft.com/office/drawing/2014/main" id="{FF3534C4-D3A9-432C-BE22-76089ADA43F9}"/>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35" name="Freeform 7529">
                  <a:extLst>
                    <a:ext uri="{FF2B5EF4-FFF2-40B4-BE49-F238E27FC236}">
                      <a16:creationId xmlns:a16="http://schemas.microsoft.com/office/drawing/2014/main" id="{53FE0144-A0E4-414A-A9C2-157B51F4748D}"/>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36" name="Freeform 7530">
                  <a:extLst>
                    <a:ext uri="{FF2B5EF4-FFF2-40B4-BE49-F238E27FC236}">
                      <a16:creationId xmlns:a16="http://schemas.microsoft.com/office/drawing/2014/main" id="{DD4E2BF3-0AFB-49B0-ADD4-B8B1C31E473D}"/>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37" name="Freeform 7531">
                  <a:extLst>
                    <a:ext uri="{FF2B5EF4-FFF2-40B4-BE49-F238E27FC236}">
                      <a16:creationId xmlns:a16="http://schemas.microsoft.com/office/drawing/2014/main" id="{5231C605-2D42-43AE-9815-1E5068C20EAA}"/>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38" name="Freeform 7532">
                  <a:extLst>
                    <a:ext uri="{FF2B5EF4-FFF2-40B4-BE49-F238E27FC236}">
                      <a16:creationId xmlns:a16="http://schemas.microsoft.com/office/drawing/2014/main" id="{D4838500-8479-495D-9F11-C36FE506AED2}"/>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39" name="Freeform 7533">
                  <a:extLst>
                    <a:ext uri="{FF2B5EF4-FFF2-40B4-BE49-F238E27FC236}">
                      <a16:creationId xmlns:a16="http://schemas.microsoft.com/office/drawing/2014/main" id="{7B24F949-1006-44B8-B4E4-C89BE9E79935}"/>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40" name="Freeform 7534">
                  <a:extLst>
                    <a:ext uri="{FF2B5EF4-FFF2-40B4-BE49-F238E27FC236}">
                      <a16:creationId xmlns:a16="http://schemas.microsoft.com/office/drawing/2014/main" id="{0461CE07-4665-43A6-BA83-8CBBF30052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41" name="Freeform 7535">
                  <a:extLst>
                    <a:ext uri="{FF2B5EF4-FFF2-40B4-BE49-F238E27FC236}">
                      <a16:creationId xmlns:a16="http://schemas.microsoft.com/office/drawing/2014/main" id="{D2B91281-6D85-4473-AD36-FEB5FB6EC012}"/>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42" name="Freeform 7536">
                  <a:extLst>
                    <a:ext uri="{FF2B5EF4-FFF2-40B4-BE49-F238E27FC236}">
                      <a16:creationId xmlns:a16="http://schemas.microsoft.com/office/drawing/2014/main" id="{2C6D2F36-D9F0-4894-A43B-60004F7BE576}"/>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43" name="Freeform 7537">
                  <a:extLst>
                    <a:ext uri="{FF2B5EF4-FFF2-40B4-BE49-F238E27FC236}">
                      <a16:creationId xmlns:a16="http://schemas.microsoft.com/office/drawing/2014/main" id="{49506DC8-F1BE-420E-BC0A-D4ED05467933}"/>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44" name="Freeform 7538">
                  <a:extLst>
                    <a:ext uri="{FF2B5EF4-FFF2-40B4-BE49-F238E27FC236}">
                      <a16:creationId xmlns:a16="http://schemas.microsoft.com/office/drawing/2014/main" id="{AAAADAB0-DBC8-4A76-807F-0661A78EFDBC}"/>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45" name="Freeform 7539">
                  <a:extLst>
                    <a:ext uri="{FF2B5EF4-FFF2-40B4-BE49-F238E27FC236}">
                      <a16:creationId xmlns:a16="http://schemas.microsoft.com/office/drawing/2014/main" id="{B993C8A0-6619-44AC-AF1D-BFEFB7559923}"/>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46" name="Freeform 7540">
                  <a:extLst>
                    <a:ext uri="{FF2B5EF4-FFF2-40B4-BE49-F238E27FC236}">
                      <a16:creationId xmlns:a16="http://schemas.microsoft.com/office/drawing/2014/main" id="{B31DBE45-235A-4BD2-9D56-2627BD3BB6B3}"/>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47" name="Freeform 7541">
                  <a:extLst>
                    <a:ext uri="{FF2B5EF4-FFF2-40B4-BE49-F238E27FC236}">
                      <a16:creationId xmlns:a16="http://schemas.microsoft.com/office/drawing/2014/main" id="{4F46E968-2810-4113-A1AD-E731D9476471}"/>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48" name="Freeform 7542">
                  <a:extLst>
                    <a:ext uri="{FF2B5EF4-FFF2-40B4-BE49-F238E27FC236}">
                      <a16:creationId xmlns:a16="http://schemas.microsoft.com/office/drawing/2014/main" id="{0873419A-0F34-4E62-B57A-3594AF4BD4F5}"/>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49" name="Freeform 7543">
                  <a:extLst>
                    <a:ext uri="{FF2B5EF4-FFF2-40B4-BE49-F238E27FC236}">
                      <a16:creationId xmlns:a16="http://schemas.microsoft.com/office/drawing/2014/main" id="{8892F48E-0E3D-48AE-BDF9-B7AD3A4455D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50" name="Freeform 7544">
                  <a:extLst>
                    <a:ext uri="{FF2B5EF4-FFF2-40B4-BE49-F238E27FC236}">
                      <a16:creationId xmlns:a16="http://schemas.microsoft.com/office/drawing/2014/main" id="{B2153FA7-40BC-48CC-BE7B-EC8A115492DE}"/>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51" name="Freeform 7545">
                  <a:extLst>
                    <a:ext uri="{FF2B5EF4-FFF2-40B4-BE49-F238E27FC236}">
                      <a16:creationId xmlns:a16="http://schemas.microsoft.com/office/drawing/2014/main" id="{1742F414-BDF6-480E-9E89-CFC44BE52583}"/>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52" name="Freeform 7546">
                  <a:extLst>
                    <a:ext uri="{FF2B5EF4-FFF2-40B4-BE49-F238E27FC236}">
                      <a16:creationId xmlns:a16="http://schemas.microsoft.com/office/drawing/2014/main" id="{DE4B2C65-A83D-45B6-9628-03A5A9BC1C6B}"/>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53" name="Freeform 7547">
                  <a:extLst>
                    <a:ext uri="{FF2B5EF4-FFF2-40B4-BE49-F238E27FC236}">
                      <a16:creationId xmlns:a16="http://schemas.microsoft.com/office/drawing/2014/main" id="{E40E90F3-9580-446E-88C6-64D34AA4B918}"/>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54" name="Freeform 7548">
                  <a:extLst>
                    <a:ext uri="{FF2B5EF4-FFF2-40B4-BE49-F238E27FC236}">
                      <a16:creationId xmlns:a16="http://schemas.microsoft.com/office/drawing/2014/main" id="{067A222A-36A5-4AD6-B3D9-05DCFCA86C27}"/>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55" name="Freeform 7549">
                  <a:extLst>
                    <a:ext uri="{FF2B5EF4-FFF2-40B4-BE49-F238E27FC236}">
                      <a16:creationId xmlns:a16="http://schemas.microsoft.com/office/drawing/2014/main" id="{C8F9CF16-0B21-405A-8873-67632345AD79}"/>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56" name="Freeform 7550">
                  <a:extLst>
                    <a:ext uri="{FF2B5EF4-FFF2-40B4-BE49-F238E27FC236}">
                      <a16:creationId xmlns:a16="http://schemas.microsoft.com/office/drawing/2014/main" id="{2EDBC05C-9C9D-48FE-9E56-2C66CFF095B2}"/>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57" name="Freeform 7551">
                  <a:extLst>
                    <a:ext uri="{FF2B5EF4-FFF2-40B4-BE49-F238E27FC236}">
                      <a16:creationId xmlns:a16="http://schemas.microsoft.com/office/drawing/2014/main" id="{E20E4097-2D6A-4A16-AEC4-F6F81C42042E}"/>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58" name="Freeform 7552">
                  <a:extLst>
                    <a:ext uri="{FF2B5EF4-FFF2-40B4-BE49-F238E27FC236}">
                      <a16:creationId xmlns:a16="http://schemas.microsoft.com/office/drawing/2014/main" id="{A5122D64-E2EB-4E64-86F3-F4C2453CD34F}"/>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59" name="Freeform 7553">
                  <a:extLst>
                    <a:ext uri="{FF2B5EF4-FFF2-40B4-BE49-F238E27FC236}">
                      <a16:creationId xmlns:a16="http://schemas.microsoft.com/office/drawing/2014/main" id="{1AA6A745-B3AE-4F7C-A447-57C24B3EBC4B}"/>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60" name="Freeform 7554">
                  <a:extLst>
                    <a:ext uri="{FF2B5EF4-FFF2-40B4-BE49-F238E27FC236}">
                      <a16:creationId xmlns:a16="http://schemas.microsoft.com/office/drawing/2014/main" id="{A79E5664-BFE5-4110-9C31-16C3862E3225}"/>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61" name="Freeform 7555">
                  <a:extLst>
                    <a:ext uri="{FF2B5EF4-FFF2-40B4-BE49-F238E27FC236}">
                      <a16:creationId xmlns:a16="http://schemas.microsoft.com/office/drawing/2014/main" id="{959E2960-347D-40B6-A749-26A01C8EA1D4}"/>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62" name="Freeform 7556">
                  <a:extLst>
                    <a:ext uri="{FF2B5EF4-FFF2-40B4-BE49-F238E27FC236}">
                      <a16:creationId xmlns:a16="http://schemas.microsoft.com/office/drawing/2014/main" id="{D3E00C24-EEF0-45E9-8CD5-AD73F8E919E7}"/>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63" name="Freeform 7557">
                  <a:extLst>
                    <a:ext uri="{FF2B5EF4-FFF2-40B4-BE49-F238E27FC236}">
                      <a16:creationId xmlns:a16="http://schemas.microsoft.com/office/drawing/2014/main" id="{420E5E6A-F8E4-44C3-A90F-D012C4DF8EE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64" name="Freeform 7558">
                  <a:extLst>
                    <a:ext uri="{FF2B5EF4-FFF2-40B4-BE49-F238E27FC236}">
                      <a16:creationId xmlns:a16="http://schemas.microsoft.com/office/drawing/2014/main" id="{49A42A31-9120-471F-AD58-CA126E547DC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65" name="Freeform 7559">
                  <a:extLst>
                    <a:ext uri="{FF2B5EF4-FFF2-40B4-BE49-F238E27FC236}">
                      <a16:creationId xmlns:a16="http://schemas.microsoft.com/office/drawing/2014/main" id="{A2BEA103-85EE-4C73-90DB-19E4C6CBC822}"/>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66" name="Freeform 7560">
                  <a:extLst>
                    <a:ext uri="{FF2B5EF4-FFF2-40B4-BE49-F238E27FC236}">
                      <a16:creationId xmlns:a16="http://schemas.microsoft.com/office/drawing/2014/main" id="{16905D00-4926-4578-9C7A-71BA2870A44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67" name="Freeform 7561">
                  <a:extLst>
                    <a:ext uri="{FF2B5EF4-FFF2-40B4-BE49-F238E27FC236}">
                      <a16:creationId xmlns:a16="http://schemas.microsoft.com/office/drawing/2014/main" id="{0BAFAF98-1D07-4112-9B9A-E526E4A4697E}"/>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68" name="Freeform 7562">
                  <a:extLst>
                    <a:ext uri="{FF2B5EF4-FFF2-40B4-BE49-F238E27FC236}">
                      <a16:creationId xmlns:a16="http://schemas.microsoft.com/office/drawing/2014/main" id="{EEC53802-B289-4657-A702-8B4A767F1B6A}"/>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69" name="Freeform 7563">
                  <a:extLst>
                    <a:ext uri="{FF2B5EF4-FFF2-40B4-BE49-F238E27FC236}">
                      <a16:creationId xmlns:a16="http://schemas.microsoft.com/office/drawing/2014/main" id="{5B273F68-A380-41CD-B165-29C414F36BB8}"/>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70" name="Freeform 7564">
                  <a:extLst>
                    <a:ext uri="{FF2B5EF4-FFF2-40B4-BE49-F238E27FC236}">
                      <a16:creationId xmlns:a16="http://schemas.microsoft.com/office/drawing/2014/main" id="{B04407C2-0349-4421-9DAB-3B0119BE92C2}"/>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71" name="Freeform 7565">
                  <a:extLst>
                    <a:ext uri="{FF2B5EF4-FFF2-40B4-BE49-F238E27FC236}">
                      <a16:creationId xmlns:a16="http://schemas.microsoft.com/office/drawing/2014/main" id="{76499F84-C44D-4565-9D48-06D803C25F4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72" name="Freeform 7566">
                  <a:extLst>
                    <a:ext uri="{FF2B5EF4-FFF2-40B4-BE49-F238E27FC236}">
                      <a16:creationId xmlns:a16="http://schemas.microsoft.com/office/drawing/2014/main" id="{D65B98D9-DCD2-4983-B17D-865E12501EFE}"/>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73" name="Freeform 7567">
                  <a:extLst>
                    <a:ext uri="{FF2B5EF4-FFF2-40B4-BE49-F238E27FC236}">
                      <a16:creationId xmlns:a16="http://schemas.microsoft.com/office/drawing/2014/main" id="{72E1CAE1-4654-4B09-8319-B88225910CD1}"/>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74" name="Freeform 7568">
                  <a:extLst>
                    <a:ext uri="{FF2B5EF4-FFF2-40B4-BE49-F238E27FC236}">
                      <a16:creationId xmlns:a16="http://schemas.microsoft.com/office/drawing/2014/main" id="{3E83BFD6-42C5-4D25-BFF5-61A3B4DFADB3}"/>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75" name="Freeform 7569">
                  <a:extLst>
                    <a:ext uri="{FF2B5EF4-FFF2-40B4-BE49-F238E27FC236}">
                      <a16:creationId xmlns:a16="http://schemas.microsoft.com/office/drawing/2014/main" id="{C27E8574-DE78-46DD-BE61-19555803F1E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76" name="Freeform 7570">
                  <a:extLst>
                    <a:ext uri="{FF2B5EF4-FFF2-40B4-BE49-F238E27FC236}">
                      <a16:creationId xmlns:a16="http://schemas.microsoft.com/office/drawing/2014/main" id="{63024E6C-E9B6-4AD7-88FA-0AC38F868468}"/>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77" name="Freeform 7571">
                  <a:extLst>
                    <a:ext uri="{FF2B5EF4-FFF2-40B4-BE49-F238E27FC236}">
                      <a16:creationId xmlns:a16="http://schemas.microsoft.com/office/drawing/2014/main" id="{49F66AAD-3BE7-47B8-930F-D01D46B7F81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78" name="Freeform 7572">
                  <a:extLst>
                    <a:ext uri="{FF2B5EF4-FFF2-40B4-BE49-F238E27FC236}">
                      <a16:creationId xmlns:a16="http://schemas.microsoft.com/office/drawing/2014/main" id="{9067A1D0-C3D3-4524-A2D9-C162A98E9E8E}"/>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79" name="Freeform 7573">
                  <a:extLst>
                    <a:ext uri="{FF2B5EF4-FFF2-40B4-BE49-F238E27FC236}">
                      <a16:creationId xmlns:a16="http://schemas.microsoft.com/office/drawing/2014/main" id="{DF002B55-D50B-4254-AE4A-53AF87CF50BF}"/>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80" name="Freeform 7574">
                  <a:extLst>
                    <a:ext uri="{FF2B5EF4-FFF2-40B4-BE49-F238E27FC236}">
                      <a16:creationId xmlns:a16="http://schemas.microsoft.com/office/drawing/2014/main" id="{18118F36-B7C5-43FC-90CB-9C0C7990808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81" name="Freeform 7575">
                  <a:extLst>
                    <a:ext uri="{FF2B5EF4-FFF2-40B4-BE49-F238E27FC236}">
                      <a16:creationId xmlns:a16="http://schemas.microsoft.com/office/drawing/2014/main" id="{3EA90763-1418-4A2D-9C16-78156284CB8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82" name="Freeform 7576">
                  <a:extLst>
                    <a:ext uri="{FF2B5EF4-FFF2-40B4-BE49-F238E27FC236}">
                      <a16:creationId xmlns:a16="http://schemas.microsoft.com/office/drawing/2014/main" id="{E49232AD-C268-4964-A2E5-DDEB0DD6E287}"/>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83" name="Freeform 7577">
                  <a:extLst>
                    <a:ext uri="{FF2B5EF4-FFF2-40B4-BE49-F238E27FC236}">
                      <a16:creationId xmlns:a16="http://schemas.microsoft.com/office/drawing/2014/main" id="{3B31B043-AA2A-4B82-8D47-C7FDB7E79271}"/>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84" name="Freeform 7578">
                  <a:extLst>
                    <a:ext uri="{FF2B5EF4-FFF2-40B4-BE49-F238E27FC236}">
                      <a16:creationId xmlns:a16="http://schemas.microsoft.com/office/drawing/2014/main" id="{2760B84F-4DF9-407F-8C0F-05DC4942E72C}"/>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85" name="Freeform 7579">
                  <a:extLst>
                    <a:ext uri="{FF2B5EF4-FFF2-40B4-BE49-F238E27FC236}">
                      <a16:creationId xmlns:a16="http://schemas.microsoft.com/office/drawing/2014/main" id="{CE23B39F-234B-4DDC-BC66-43904CB53ABE}"/>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86" name="Freeform 7580">
                  <a:extLst>
                    <a:ext uri="{FF2B5EF4-FFF2-40B4-BE49-F238E27FC236}">
                      <a16:creationId xmlns:a16="http://schemas.microsoft.com/office/drawing/2014/main" id="{68CC6A69-FE6C-4A1C-BC18-A21BFD41F9AB}"/>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87" name="Freeform 7581">
                  <a:extLst>
                    <a:ext uri="{FF2B5EF4-FFF2-40B4-BE49-F238E27FC236}">
                      <a16:creationId xmlns:a16="http://schemas.microsoft.com/office/drawing/2014/main" id="{6411FB5C-860F-4176-BAB1-9EF9E63231E0}"/>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88" name="Freeform 7582">
                  <a:extLst>
                    <a:ext uri="{FF2B5EF4-FFF2-40B4-BE49-F238E27FC236}">
                      <a16:creationId xmlns:a16="http://schemas.microsoft.com/office/drawing/2014/main" id="{6BBE8B7C-BBEA-464A-9C5F-F5FAE2284200}"/>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89" name="Freeform 7583">
                  <a:extLst>
                    <a:ext uri="{FF2B5EF4-FFF2-40B4-BE49-F238E27FC236}">
                      <a16:creationId xmlns:a16="http://schemas.microsoft.com/office/drawing/2014/main" id="{691197FA-FBD2-4228-82CA-2A7EB31C68C7}"/>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90" name="Freeform 7584">
                  <a:extLst>
                    <a:ext uri="{FF2B5EF4-FFF2-40B4-BE49-F238E27FC236}">
                      <a16:creationId xmlns:a16="http://schemas.microsoft.com/office/drawing/2014/main" id="{9DC53510-3AF8-4F23-A71D-F6C643FEDA12}"/>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91" name="Freeform 7585">
                  <a:extLst>
                    <a:ext uri="{FF2B5EF4-FFF2-40B4-BE49-F238E27FC236}">
                      <a16:creationId xmlns:a16="http://schemas.microsoft.com/office/drawing/2014/main" id="{C48C8E62-55B3-4626-AA15-6547325F1019}"/>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92" name="Freeform 7586">
                  <a:extLst>
                    <a:ext uri="{FF2B5EF4-FFF2-40B4-BE49-F238E27FC236}">
                      <a16:creationId xmlns:a16="http://schemas.microsoft.com/office/drawing/2014/main" id="{2431799A-2EDE-4E40-8DF8-87729667FF21}"/>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93" name="Freeform 7587">
                  <a:extLst>
                    <a:ext uri="{FF2B5EF4-FFF2-40B4-BE49-F238E27FC236}">
                      <a16:creationId xmlns:a16="http://schemas.microsoft.com/office/drawing/2014/main" id="{CC06C6D5-62B9-40D4-BA7F-E03EA537724A}"/>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94" name="Freeform 7588">
                  <a:extLst>
                    <a:ext uri="{FF2B5EF4-FFF2-40B4-BE49-F238E27FC236}">
                      <a16:creationId xmlns:a16="http://schemas.microsoft.com/office/drawing/2014/main" id="{C05CACB5-DA9C-4D5C-B3EB-353AC74F6ABB}"/>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95" name="Freeform 7589">
                  <a:extLst>
                    <a:ext uri="{FF2B5EF4-FFF2-40B4-BE49-F238E27FC236}">
                      <a16:creationId xmlns:a16="http://schemas.microsoft.com/office/drawing/2014/main" id="{ABC76AE9-82F7-4086-97C5-3B2355249691}"/>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96" name="Freeform 7590">
                  <a:extLst>
                    <a:ext uri="{FF2B5EF4-FFF2-40B4-BE49-F238E27FC236}">
                      <a16:creationId xmlns:a16="http://schemas.microsoft.com/office/drawing/2014/main" id="{BCCD8783-0E7C-493A-874D-BE684285E1A8}"/>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97" name="Freeform 7591">
                  <a:extLst>
                    <a:ext uri="{FF2B5EF4-FFF2-40B4-BE49-F238E27FC236}">
                      <a16:creationId xmlns:a16="http://schemas.microsoft.com/office/drawing/2014/main" id="{B81DC2EF-B631-4C18-AB4F-A182175B349D}"/>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698" name="Freeform 7592">
                  <a:extLst>
                    <a:ext uri="{FF2B5EF4-FFF2-40B4-BE49-F238E27FC236}">
                      <a16:creationId xmlns:a16="http://schemas.microsoft.com/office/drawing/2014/main" id="{CDF6317A-51C8-4C7B-BD5C-BCE10200EF19}"/>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699" name="Freeform 7593">
                  <a:extLst>
                    <a:ext uri="{FF2B5EF4-FFF2-40B4-BE49-F238E27FC236}">
                      <a16:creationId xmlns:a16="http://schemas.microsoft.com/office/drawing/2014/main" id="{30038114-CA32-42EB-81DF-C0AB93637D0C}"/>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00" name="Freeform 7594">
                  <a:extLst>
                    <a:ext uri="{FF2B5EF4-FFF2-40B4-BE49-F238E27FC236}">
                      <a16:creationId xmlns:a16="http://schemas.microsoft.com/office/drawing/2014/main" id="{B7F915E0-7651-4C08-96A5-ED259B56BA72}"/>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01" name="Freeform 7595">
                  <a:extLst>
                    <a:ext uri="{FF2B5EF4-FFF2-40B4-BE49-F238E27FC236}">
                      <a16:creationId xmlns:a16="http://schemas.microsoft.com/office/drawing/2014/main" id="{636EF6C5-5D2C-4676-AF02-48FA8D731F41}"/>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02" name="Freeform 7596">
                  <a:extLst>
                    <a:ext uri="{FF2B5EF4-FFF2-40B4-BE49-F238E27FC236}">
                      <a16:creationId xmlns:a16="http://schemas.microsoft.com/office/drawing/2014/main" id="{EE1EFE0F-624E-4B06-87AE-B5976CD08101}"/>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03" name="Freeform 7597">
                  <a:extLst>
                    <a:ext uri="{FF2B5EF4-FFF2-40B4-BE49-F238E27FC236}">
                      <a16:creationId xmlns:a16="http://schemas.microsoft.com/office/drawing/2014/main" id="{5AE78331-4265-41F1-9A2B-F0C647B68791}"/>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04" name="Freeform 7598">
                  <a:extLst>
                    <a:ext uri="{FF2B5EF4-FFF2-40B4-BE49-F238E27FC236}">
                      <a16:creationId xmlns:a16="http://schemas.microsoft.com/office/drawing/2014/main" id="{C99AEBB8-BFD4-4224-B936-5D0AAD69E0E4}"/>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05" name="Freeform 7599">
                  <a:extLst>
                    <a:ext uri="{FF2B5EF4-FFF2-40B4-BE49-F238E27FC236}">
                      <a16:creationId xmlns:a16="http://schemas.microsoft.com/office/drawing/2014/main" id="{06572314-C2D6-4A5F-9714-501254EC666F}"/>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06" name="Freeform 7600">
                  <a:extLst>
                    <a:ext uri="{FF2B5EF4-FFF2-40B4-BE49-F238E27FC236}">
                      <a16:creationId xmlns:a16="http://schemas.microsoft.com/office/drawing/2014/main" id="{35F58E81-4BD8-4905-AE14-A92991B973EB}"/>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07" name="Freeform 7601">
                  <a:extLst>
                    <a:ext uri="{FF2B5EF4-FFF2-40B4-BE49-F238E27FC236}">
                      <a16:creationId xmlns:a16="http://schemas.microsoft.com/office/drawing/2014/main" id="{136DB7C9-554B-497D-A693-1B6B6748AEC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08" name="Freeform 7602">
                  <a:extLst>
                    <a:ext uri="{FF2B5EF4-FFF2-40B4-BE49-F238E27FC236}">
                      <a16:creationId xmlns:a16="http://schemas.microsoft.com/office/drawing/2014/main" id="{46538E1B-3E98-4A61-81FB-0C25B26D604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09" name="Freeform 7603">
                  <a:extLst>
                    <a:ext uri="{FF2B5EF4-FFF2-40B4-BE49-F238E27FC236}">
                      <a16:creationId xmlns:a16="http://schemas.microsoft.com/office/drawing/2014/main" id="{84A21A5E-6D74-46C5-A3F2-B86E467740E0}"/>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10" name="Freeform 7604">
                  <a:extLst>
                    <a:ext uri="{FF2B5EF4-FFF2-40B4-BE49-F238E27FC236}">
                      <a16:creationId xmlns:a16="http://schemas.microsoft.com/office/drawing/2014/main" id="{EAE05F5D-79FF-477C-80E9-71D7A8EAD69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11" name="Freeform 7605">
                  <a:extLst>
                    <a:ext uri="{FF2B5EF4-FFF2-40B4-BE49-F238E27FC236}">
                      <a16:creationId xmlns:a16="http://schemas.microsoft.com/office/drawing/2014/main" id="{4D2BE8F7-67E8-4D7D-AAC8-11509FD0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12" name="Freeform 7606">
                  <a:extLst>
                    <a:ext uri="{FF2B5EF4-FFF2-40B4-BE49-F238E27FC236}">
                      <a16:creationId xmlns:a16="http://schemas.microsoft.com/office/drawing/2014/main" id="{A4731628-C4A3-4D4E-ADFA-F086599F3CF6}"/>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13" name="Freeform 7607">
                  <a:extLst>
                    <a:ext uri="{FF2B5EF4-FFF2-40B4-BE49-F238E27FC236}">
                      <a16:creationId xmlns:a16="http://schemas.microsoft.com/office/drawing/2014/main" id="{8BB9B9F7-D872-4E9E-B19C-061546E4DA6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14" name="Freeform 7608">
                  <a:extLst>
                    <a:ext uri="{FF2B5EF4-FFF2-40B4-BE49-F238E27FC236}">
                      <a16:creationId xmlns:a16="http://schemas.microsoft.com/office/drawing/2014/main" id="{4E0CF3AE-6A79-440D-BDCD-18903667FA9B}"/>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15" name="Freeform 7609">
                  <a:extLst>
                    <a:ext uri="{FF2B5EF4-FFF2-40B4-BE49-F238E27FC236}">
                      <a16:creationId xmlns:a16="http://schemas.microsoft.com/office/drawing/2014/main" id="{9AD7B6E6-CE09-42D6-B8B7-29A31CE0C336}"/>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16" name="Freeform 7610">
                  <a:extLst>
                    <a:ext uri="{FF2B5EF4-FFF2-40B4-BE49-F238E27FC236}">
                      <a16:creationId xmlns:a16="http://schemas.microsoft.com/office/drawing/2014/main" id="{F47C158D-0471-4EBA-9819-5D061B8FAE28}"/>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17" name="Freeform 7611">
                  <a:extLst>
                    <a:ext uri="{FF2B5EF4-FFF2-40B4-BE49-F238E27FC236}">
                      <a16:creationId xmlns:a16="http://schemas.microsoft.com/office/drawing/2014/main" id="{0D65DB05-3C20-4DA6-969B-49D00778C78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18" name="Freeform 7612">
                  <a:extLst>
                    <a:ext uri="{FF2B5EF4-FFF2-40B4-BE49-F238E27FC236}">
                      <a16:creationId xmlns:a16="http://schemas.microsoft.com/office/drawing/2014/main" id="{DA14580A-0F2F-48A6-AD25-05148D0F3EEE}"/>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19" name="Freeform 7613">
                  <a:extLst>
                    <a:ext uri="{FF2B5EF4-FFF2-40B4-BE49-F238E27FC236}">
                      <a16:creationId xmlns:a16="http://schemas.microsoft.com/office/drawing/2014/main" id="{0CB6190B-7E46-4AFD-B6C7-196F8062968C}"/>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20" name="Freeform 7614">
                  <a:extLst>
                    <a:ext uri="{FF2B5EF4-FFF2-40B4-BE49-F238E27FC236}">
                      <a16:creationId xmlns:a16="http://schemas.microsoft.com/office/drawing/2014/main" id="{AE37C3E1-56B1-4D23-A09F-B2AF99206D0A}"/>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21" name="Freeform 7615">
                  <a:extLst>
                    <a:ext uri="{FF2B5EF4-FFF2-40B4-BE49-F238E27FC236}">
                      <a16:creationId xmlns:a16="http://schemas.microsoft.com/office/drawing/2014/main" id="{2CD6A092-F2B9-42AD-99B9-CBA3A0F7E639}"/>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22" name="Freeform 7616">
                  <a:extLst>
                    <a:ext uri="{FF2B5EF4-FFF2-40B4-BE49-F238E27FC236}">
                      <a16:creationId xmlns:a16="http://schemas.microsoft.com/office/drawing/2014/main" id="{03DAE1B5-7353-4F0B-8645-EC0534B04E43}"/>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23" name="Freeform 7617">
                  <a:extLst>
                    <a:ext uri="{FF2B5EF4-FFF2-40B4-BE49-F238E27FC236}">
                      <a16:creationId xmlns:a16="http://schemas.microsoft.com/office/drawing/2014/main" id="{8A43E518-8158-49D3-906E-627A9C2C2E0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24" name="Freeform 7618">
                  <a:extLst>
                    <a:ext uri="{FF2B5EF4-FFF2-40B4-BE49-F238E27FC236}">
                      <a16:creationId xmlns:a16="http://schemas.microsoft.com/office/drawing/2014/main" id="{AA326F2F-68DE-4719-B8F5-8997FFB64759}"/>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25" name="Freeform 7619">
                  <a:extLst>
                    <a:ext uri="{FF2B5EF4-FFF2-40B4-BE49-F238E27FC236}">
                      <a16:creationId xmlns:a16="http://schemas.microsoft.com/office/drawing/2014/main" id="{CBBFEE66-876B-4C0F-B1A4-74629CFBA71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26" name="Freeform 7620">
                  <a:extLst>
                    <a:ext uri="{FF2B5EF4-FFF2-40B4-BE49-F238E27FC236}">
                      <a16:creationId xmlns:a16="http://schemas.microsoft.com/office/drawing/2014/main" id="{997691C3-CF26-40EF-A65B-86ECEA09DFED}"/>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27" name="Freeform 7621">
                  <a:extLst>
                    <a:ext uri="{FF2B5EF4-FFF2-40B4-BE49-F238E27FC236}">
                      <a16:creationId xmlns:a16="http://schemas.microsoft.com/office/drawing/2014/main" id="{3BA54734-6FD5-406E-BC3E-D4D509079591}"/>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28" name="Freeform 7622">
                  <a:extLst>
                    <a:ext uri="{FF2B5EF4-FFF2-40B4-BE49-F238E27FC236}">
                      <a16:creationId xmlns:a16="http://schemas.microsoft.com/office/drawing/2014/main" id="{53C33225-A945-47A5-8CB5-BA89DA1F8BD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29" name="Freeform 7623">
                  <a:extLst>
                    <a:ext uri="{FF2B5EF4-FFF2-40B4-BE49-F238E27FC236}">
                      <a16:creationId xmlns:a16="http://schemas.microsoft.com/office/drawing/2014/main" id="{75596E0F-24BF-4839-A01C-65A0CCC48FEE}"/>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30" name="Freeform 7624">
                  <a:extLst>
                    <a:ext uri="{FF2B5EF4-FFF2-40B4-BE49-F238E27FC236}">
                      <a16:creationId xmlns:a16="http://schemas.microsoft.com/office/drawing/2014/main" id="{0357AF9F-0C0A-48ED-8A2A-18DB211BEF8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31" name="Freeform 7625">
                  <a:extLst>
                    <a:ext uri="{FF2B5EF4-FFF2-40B4-BE49-F238E27FC236}">
                      <a16:creationId xmlns:a16="http://schemas.microsoft.com/office/drawing/2014/main" id="{157D34F3-0982-4727-AC01-70034B27A22B}"/>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32" name="Freeform 7626">
                  <a:extLst>
                    <a:ext uri="{FF2B5EF4-FFF2-40B4-BE49-F238E27FC236}">
                      <a16:creationId xmlns:a16="http://schemas.microsoft.com/office/drawing/2014/main" id="{3D28E699-7567-4926-BC2B-3A130325AE25}"/>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33" name="Freeform 7627">
                  <a:extLst>
                    <a:ext uri="{FF2B5EF4-FFF2-40B4-BE49-F238E27FC236}">
                      <a16:creationId xmlns:a16="http://schemas.microsoft.com/office/drawing/2014/main" id="{2FDA8DD1-2C29-4566-A638-FA0235C8226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34" name="Freeform 7628">
                  <a:extLst>
                    <a:ext uri="{FF2B5EF4-FFF2-40B4-BE49-F238E27FC236}">
                      <a16:creationId xmlns:a16="http://schemas.microsoft.com/office/drawing/2014/main" id="{78E0382A-812C-4DF3-A27F-6BDC81029431}"/>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35" name="Freeform 7629">
                  <a:extLst>
                    <a:ext uri="{FF2B5EF4-FFF2-40B4-BE49-F238E27FC236}">
                      <a16:creationId xmlns:a16="http://schemas.microsoft.com/office/drawing/2014/main" id="{C9865E5A-D219-4118-A57F-40632567BD3D}"/>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36" name="Freeform 7630">
                  <a:extLst>
                    <a:ext uri="{FF2B5EF4-FFF2-40B4-BE49-F238E27FC236}">
                      <a16:creationId xmlns:a16="http://schemas.microsoft.com/office/drawing/2014/main" id="{0E4620C8-BA5A-48C9-98A7-65E3119142DA}"/>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37" name="Freeform 7631">
                  <a:extLst>
                    <a:ext uri="{FF2B5EF4-FFF2-40B4-BE49-F238E27FC236}">
                      <a16:creationId xmlns:a16="http://schemas.microsoft.com/office/drawing/2014/main" id="{E72E8982-CE78-48D6-A1CD-6AFDE1DD7E02}"/>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38" name="Freeform 7632">
                  <a:extLst>
                    <a:ext uri="{FF2B5EF4-FFF2-40B4-BE49-F238E27FC236}">
                      <a16:creationId xmlns:a16="http://schemas.microsoft.com/office/drawing/2014/main" id="{B27FF2BC-2740-439C-ADC7-43678D7629DC}"/>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39" name="Freeform 7633">
                  <a:extLst>
                    <a:ext uri="{FF2B5EF4-FFF2-40B4-BE49-F238E27FC236}">
                      <a16:creationId xmlns:a16="http://schemas.microsoft.com/office/drawing/2014/main" id="{4CB7FBE0-19B0-4540-8028-211A0D1470D2}"/>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40" name="Freeform 7634">
                  <a:extLst>
                    <a:ext uri="{FF2B5EF4-FFF2-40B4-BE49-F238E27FC236}">
                      <a16:creationId xmlns:a16="http://schemas.microsoft.com/office/drawing/2014/main" id="{DE431401-6D0C-41C0-818C-C3B837E55C48}"/>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41" name="Freeform 7635">
                  <a:extLst>
                    <a:ext uri="{FF2B5EF4-FFF2-40B4-BE49-F238E27FC236}">
                      <a16:creationId xmlns:a16="http://schemas.microsoft.com/office/drawing/2014/main" id="{C9D7F53F-1D07-478F-8F1A-E46BA9FD8C1E}"/>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42" name="Freeform 7636">
                  <a:extLst>
                    <a:ext uri="{FF2B5EF4-FFF2-40B4-BE49-F238E27FC236}">
                      <a16:creationId xmlns:a16="http://schemas.microsoft.com/office/drawing/2014/main" id="{C7C27B10-FE5C-48C5-B1D9-F3AE75ECF91E}"/>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43" name="Freeform 7637">
                  <a:extLst>
                    <a:ext uri="{FF2B5EF4-FFF2-40B4-BE49-F238E27FC236}">
                      <a16:creationId xmlns:a16="http://schemas.microsoft.com/office/drawing/2014/main" id="{EECED09E-2EF1-4400-B4B8-3D43F562ABE1}"/>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44" name="Freeform 7638">
                  <a:extLst>
                    <a:ext uri="{FF2B5EF4-FFF2-40B4-BE49-F238E27FC236}">
                      <a16:creationId xmlns:a16="http://schemas.microsoft.com/office/drawing/2014/main" id="{F2BEBD63-4F33-418A-B76E-62940FF4FFA3}"/>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45" name="Freeform 7639">
                  <a:extLst>
                    <a:ext uri="{FF2B5EF4-FFF2-40B4-BE49-F238E27FC236}">
                      <a16:creationId xmlns:a16="http://schemas.microsoft.com/office/drawing/2014/main" id="{545861F6-273E-42F2-AAF3-61FEE11C3F5F}"/>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46" name="Freeform 7640">
                  <a:extLst>
                    <a:ext uri="{FF2B5EF4-FFF2-40B4-BE49-F238E27FC236}">
                      <a16:creationId xmlns:a16="http://schemas.microsoft.com/office/drawing/2014/main" id="{EDEC7C56-9547-42B6-A025-08985EE7A6CA}"/>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47" name="Freeform 7641">
                  <a:extLst>
                    <a:ext uri="{FF2B5EF4-FFF2-40B4-BE49-F238E27FC236}">
                      <a16:creationId xmlns:a16="http://schemas.microsoft.com/office/drawing/2014/main" id="{EAF6DBE3-AC49-426A-AA2E-028A9E849011}"/>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48" name="Freeform 7642">
                  <a:extLst>
                    <a:ext uri="{FF2B5EF4-FFF2-40B4-BE49-F238E27FC236}">
                      <a16:creationId xmlns:a16="http://schemas.microsoft.com/office/drawing/2014/main" id="{BB07F51B-7738-4067-B77D-AE042412D7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49" name="Freeform 7643">
                  <a:extLst>
                    <a:ext uri="{FF2B5EF4-FFF2-40B4-BE49-F238E27FC236}">
                      <a16:creationId xmlns:a16="http://schemas.microsoft.com/office/drawing/2014/main" id="{DB445453-B300-423C-920F-005D92AE27D3}"/>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50" name="Freeform 7644">
                  <a:extLst>
                    <a:ext uri="{FF2B5EF4-FFF2-40B4-BE49-F238E27FC236}">
                      <a16:creationId xmlns:a16="http://schemas.microsoft.com/office/drawing/2014/main" id="{C2833070-C73C-4301-A2E9-ADD383A6481B}"/>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51" name="Freeform 7645">
                  <a:extLst>
                    <a:ext uri="{FF2B5EF4-FFF2-40B4-BE49-F238E27FC236}">
                      <a16:creationId xmlns:a16="http://schemas.microsoft.com/office/drawing/2014/main" id="{C8CF0B20-AE1F-4790-B284-6F22C74462C8}"/>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52" name="Freeform 7646">
                  <a:extLst>
                    <a:ext uri="{FF2B5EF4-FFF2-40B4-BE49-F238E27FC236}">
                      <a16:creationId xmlns:a16="http://schemas.microsoft.com/office/drawing/2014/main" id="{DE53A5A0-43E6-45C6-B744-B5BB97C798E7}"/>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53" name="Freeform 7647">
                  <a:extLst>
                    <a:ext uri="{FF2B5EF4-FFF2-40B4-BE49-F238E27FC236}">
                      <a16:creationId xmlns:a16="http://schemas.microsoft.com/office/drawing/2014/main" id="{D8D699F5-5E89-4B27-920E-9D0235505511}"/>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54" name="Freeform 7648">
                  <a:extLst>
                    <a:ext uri="{FF2B5EF4-FFF2-40B4-BE49-F238E27FC236}">
                      <a16:creationId xmlns:a16="http://schemas.microsoft.com/office/drawing/2014/main" id="{20EEB7CD-1933-4C7D-A4B2-63928B41AB82}"/>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55" name="Freeform 7649">
                  <a:extLst>
                    <a:ext uri="{FF2B5EF4-FFF2-40B4-BE49-F238E27FC236}">
                      <a16:creationId xmlns:a16="http://schemas.microsoft.com/office/drawing/2014/main" id="{6A235EA8-EC97-4500-B6DA-2BEA5FAB00A5}"/>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56" name="Freeform 7650">
                  <a:extLst>
                    <a:ext uri="{FF2B5EF4-FFF2-40B4-BE49-F238E27FC236}">
                      <a16:creationId xmlns:a16="http://schemas.microsoft.com/office/drawing/2014/main" id="{943E9B95-7933-4635-A6C5-017F7D90C8F7}"/>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57" name="Freeform 7651">
                  <a:extLst>
                    <a:ext uri="{FF2B5EF4-FFF2-40B4-BE49-F238E27FC236}">
                      <a16:creationId xmlns:a16="http://schemas.microsoft.com/office/drawing/2014/main" id="{728B2C02-CA99-4700-8B1C-53209AE13536}"/>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58" name="Freeform 7652">
                  <a:extLst>
                    <a:ext uri="{FF2B5EF4-FFF2-40B4-BE49-F238E27FC236}">
                      <a16:creationId xmlns:a16="http://schemas.microsoft.com/office/drawing/2014/main" id="{6265A3B4-55EC-4B50-AFBD-0D7618AA401E}"/>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59" name="Freeform 7653">
                  <a:extLst>
                    <a:ext uri="{FF2B5EF4-FFF2-40B4-BE49-F238E27FC236}">
                      <a16:creationId xmlns:a16="http://schemas.microsoft.com/office/drawing/2014/main" id="{F5F935C1-97EF-4F82-BF95-E10C7EF76517}"/>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60" name="Freeform 7654">
                  <a:extLst>
                    <a:ext uri="{FF2B5EF4-FFF2-40B4-BE49-F238E27FC236}">
                      <a16:creationId xmlns:a16="http://schemas.microsoft.com/office/drawing/2014/main" id="{860E18F1-BAE7-4665-8DC0-B21CCF2CC7B0}"/>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61" name="Freeform 7655">
                  <a:extLst>
                    <a:ext uri="{FF2B5EF4-FFF2-40B4-BE49-F238E27FC236}">
                      <a16:creationId xmlns:a16="http://schemas.microsoft.com/office/drawing/2014/main" id="{65692021-8F15-49C1-B224-29544780E141}"/>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62" name="Freeform 7656">
                  <a:extLst>
                    <a:ext uri="{FF2B5EF4-FFF2-40B4-BE49-F238E27FC236}">
                      <a16:creationId xmlns:a16="http://schemas.microsoft.com/office/drawing/2014/main" id="{0FC25DBC-C4D3-4612-9E11-8EC707BF005D}"/>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63" name="Freeform 7657">
                  <a:extLst>
                    <a:ext uri="{FF2B5EF4-FFF2-40B4-BE49-F238E27FC236}">
                      <a16:creationId xmlns:a16="http://schemas.microsoft.com/office/drawing/2014/main" id="{15E6B3EF-4FAA-4152-B6D1-0C754BB81D67}"/>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64" name="Freeform 7658">
                  <a:extLst>
                    <a:ext uri="{FF2B5EF4-FFF2-40B4-BE49-F238E27FC236}">
                      <a16:creationId xmlns:a16="http://schemas.microsoft.com/office/drawing/2014/main" id="{578E0F96-BEAF-4E45-B7B8-E521E5CFB6E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65" name="Freeform 7659">
                  <a:extLst>
                    <a:ext uri="{FF2B5EF4-FFF2-40B4-BE49-F238E27FC236}">
                      <a16:creationId xmlns:a16="http://schemas.microsoft.com/office/drawing/2014/main" id="{A7545FE0-9364-4675-AEA2-5FB2E60E8222}"/>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66" name="Freeform 7660">
                  <a:extLst>
                    <a:ext uri="{FF2B5EF4-FFF2-40B4-BE49-F238E27FC236}">
                      <a16:creationId xmlns:a16="http://schemas.microsoft.com/office/drawing/2014/main" id="{B747C0E4-6826-42D8-B5EB-27A589EAE64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67" name="Freeform 7661">
                  <a:extLst>
                    <a:ext uri="{FF2B5EF4-FFF2-40B4-BE49-F238E27FC236}">
                      <a16:creationId xmlns:a16="http://schemas.microsoft.com/office/drawing/2014/main" id="{DF212EAE-E2DE-48E6-BB23-7E23D7931F8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68" name="Freeform 7662">
                  <a:extLst>
                    <a:ext uri="{FF2B5EF4-FFF2-40B4-BE49-F238E27FC236}">
                      <a16:creationId xmlns:a16="http://schemas.microsoft.com/office/drawing/2014/main" id="{DFB0DF75-FB52-4C6B-8E10-750BAD4133F2}"/>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69" name="Freeform 7663">
                  <a:extLst>
                    <a:ext uri="{FF2B5EF4-FFF2-40B4-BE49-F238E27FC236}">
                      <a16:creationId xmlns:a16="http://schemas.microsoft.com/office/drawing/2014/main" id="{BF8E5CB0-E3F4-45BA-A5B3-F893985C7A8D}"/>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70" name="Freeform 7664">
                  <a:extLst>
                    <a:ext uri="{FF2B5EF4-FFF2-40B4-BE49-F238E27FC236}">
                      <a16:creationId xmlns:a16="http://schemas.microsoft.com/office/drawing/2014/main" id="{A919F579-040A-4036-BA81-4863880E4346}"/>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71" name="Freeform 7665">
                  <a:extLst>
                    <a:ext uri="{FF2B5EF4-FFF2-40B4-BE49-F238E27FC236}">
                      <a16:creationId xmlns:a16="http://schemas.microsoft.com/office/drawing/2014/main" id="{03B85963-BD23-4A78-A80A-B409542084FA}"/>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72" name="Freeform 7666">
                  <a:extLst>
                    <a:ext uri="{FF2B5EF4-FFF2-40B4-BE49-F238E27FC236}">
                      <a16:creationId xmlns:a16="http://schemas.microsoft.com/office/drawing/2014/main" id="{82F6315E-A5FC-4566-A214-71315EBA3A5B}"/>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73" name="Freeform 7667">
                  <a:extLst>
                    <a:ext uri="{FF2B5EF4-FFF2-40B4-BE49-F238E27FC236}">
                      <a16:creationId xmlns:a16="http://schemas.microsoft.com/office/drawing/2014/main" id="{B235CE52-9BA6-48CA-BC1B-34B0F7BAC5EE}"/>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74" name="Freeform 7668">
                  <a:extLst>
                    <a:ext uri="{FF2B5EF4-FFF2-40B4-BE49-F238E27FC236}">
                      <a16:creationId xmlns:a16="http://schemas.microsoft.com/office/drawing/2014/main" id="{622081F0-B62C-4DE1-A358-A985CA94CBCB}"/>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75" name="Freeform 7669">
                  <a:extLst>
                    <a:ext uri="{FF2B5EF4-FFF2-40B4-BE49-F238E27FC236}">
                      <a16:creationId xmlns:a16="http://schemas.microsoft.com/office/drawing/2014/main" id="{799D2DB2-A91E-45D9-843F-F300975DBC44}"/>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76" name="Freeform 7670">
                  <a:extLst>
                    <a:ext uri="{FF2B5EF4-FFF2-40B4-BE49-F238E27FC236}">
                      <a16:creationId xmlns:a16="http://schemas.microsoft.com/office/drawing/2014/main" id="{D06B0322-C58E-4CB5-92AF-B8F433241D86}"/>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77" name="Freeform 7671">
                  <a:extLst>
                    <a:ext uri="{FF2B5EF4-FFF2-40B4-BE49-F238E27FC236}">
                      <a16:creationId xmlns:a16="http://schemas.microsoft.com/office/drawing/2014/main" id="{16D0FB5C-FE6F-459D-BE8C-01639E181A54}"/>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78" name="Freeform 7672">
                  <a:extLst>
                    <a:ext uri="{FF2B5EF4-FFF2-40B4-BE49-F238E27FC236}">
                      <a16:creationId xmlns:a16="http://schemas.microsoft.com/office/drawing/2014/main" id="{4E71A25C-BAEA-4AA7-BB62-D88FA4DDA8A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79" name="Freeform 7673">
                  <a:extLst>
                    <a:ext uri="{FF2B5EF4-FFF2-40B4-BE49-F238E27FC236}">
                      <a16:creationId xmlns:a16="http://schemas.microsoft.com/office/drawing/2014/main" id="{B1165D67-C87C-427F-971B-3B19AE180B1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80" name="Freeform 7674">
                  <a:extLst>
                    <a:ext uri="{FF2B5EF4-FFF2-40B4-BE49-F238E27FC236}">
                      <a16:creationId xmlns:a16="http://schemas.microsoft.com/office/drawing/2014/main" id="{1A9A8CCF-CDD2-435D-A25B-FE5B4D918C50}"/>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81" name="Freeform 7675">
                  <a:extLst>
                    <a:ext uri="{FF2B5EF4-FFF2-40B4-BE49-F238E27FC236}">
                      <a16:creationId xmlns:a16="http://schemas.microsoft.com/office/drawing/2014/main" id="{4C64A7D3-A769-4397-9715-707570A0FCA5}"/>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82" name="Freeform 7676">
                  <a:extLst>
                    <a:ext uri="{FF2B5EF4-FFF2-40B4-BE49-F238E27FC236}">
                      <a16:creationId xmlns:a16="http://schemas.microsoft.com/office/drawing/2014/main" id="{77F93712-9813-4FD1-B1A0-4B4611FA79F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83" name="Freeform 7677">
                  <a:extLst>
                    <a:ext uri="{FF2B5EF4-FFF2-40B4-BE49-F238E27FC236}">
                      <a16:creationId xmlns:a16="http://schemas.microsoft.com/office/drawing/2014/main" id="{0B9EEECF-25DC-4436-88B5-A5B084CACC87}"/>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84" name="Freeform 7678">
                  <a:extLst>
                    <a:ext uri="{FF2B5EF4-FFF2-40B4-BE49-F238E27FC236}">
                      <a16:creationId xmlns:a16="http://schemas.microsoft.com/office/drawing/2014/main" id="{0F66C9D9-7D8C-4F9B-8D4C-3903EED9C41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85" name="Freeform 7679">
                  <a:extLst>
                    <a:ext uri="{FF2B5EF4-FFF2-40B4-BE49-F238E27FC236}">
                      <a16:creationId xmlns:a16="http://schemas.microsoft.com/office/drawing/2014/main" id="{58302129-F00A-4265-8AF9-547DF9A9AAAE}"/>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86" name="Freeform 7680">
                  <a:extLst>
                    <a:ext uri="{FF2B5EF4-FFF2-40B4-BE49-F238E27FC236}">
                      <a16:creationId xmlns:a16="http://schemas.microsoft.com/office/drawing/2014/main" id="{9C1E9067-6A6A-4D80-82DA-46A56C0FC64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87" name="Freeform 7681">
                  <a:extLst>
                    <a:ext uri="{FF2B5EF4-FFF2-40B4-BE49-F238E27FC236}">
                      <a16:creationId xmlns:a16="http://schemas.microsoft.com/office/drawing/2014/main" id="{DBAEA653-B102-43C4-9310-8A96AE202038}"/>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88" name="Freeform 7682">
                  <a:extLst>
                    <a:ext uri="{FF2B5EF4-FFF2-40B4-BE49-F238E27FC236}">
                      <a16:creationId xmlns:a16="http://schemas.microsoft.com/office/drawing/2014/main" id="{301B52FE-B192-4073-B734-121ACC9C859E}"/>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89" name="Freeform 7683">
                  <a:extLst>
                    <a:ext uri="{FF2B5EF4-FFF2-40B4-BE49-F238E27FC236}">
                      <a16:creationId xmlns:a16="http://schemas.microsoft.com/office/drawing/2014/main" id="{62B4B3F5-3BFA-4638-A5F5-3C7E80ACB577}"/>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90" name="Freeform 7684">
                  <a:extLst>
                    <a:ext uri="{FF2B5EF4-FFF2-40B4-BE49-F238E27FC236}">
                      <a16:creationId xmlns:a16="http://schemas.microsoft.com/office/drawing/2014/main" id="{4AFC3F41-FA81-47D1-BD7B-D756F8F3B3EF}"/>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91" name="Freeform 7685">
                  <a:extLst>
                    <a:ext uri="{FF2B5EF4-FFF2-40B4-BE49-F238E27FC236}">
                      <a16:creationId xmlns:a16="http://schemas.microsoft.com/office/drawing/2014/main" id="{E451451B-DCD5-4700-B9FB-FAC6B7AFAEC1}"/>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92" name="Freeform 7686">
                  <a:extLst>
                    <a:ext uri="{FF2B5EF4-FFF2-40B4-BE49-F238E27FC236}">
                      <a16:creationId xmlns:a16="http://schemas.microsoft.com/office/drawing/2014/main" id="{46E210DA-09C9-42F6-8D28-888ACEA7D3BF}"/>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93" name="Freeform 7687">
                  <a:extLst>
                    <a:ext uri="{FF2B5EF4-FFF2-40B4-BE49-F238E27FC236}">
                      <a16:creationId xmlns:a16="http://schemas.microsoft.com/office/drawing/2014/main" id="{7E75A185-22F9-4EBF-8E6D-0D1DC34394D4}"/>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94" name="Freeform 7688">
                  <a:extLst>
                    <a:ext uri="{FF2B5EF4-FFF2-40B4-BE49-F238E27FC236}">
                      <a16:creationId xmlns:a16="http://schemas.microsoft.com/office/drawing/2014/main" id="{59B0C99F-5906-4409-942E-976F2A8CB360}"/>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95" name="Freeform 7689">
                  <a:extLst>
                    <a:ext uri="{FF2B5EF4-FFF2-40B4-BE49-F238E27FC236}">
                      <a16:creationId xmlns:a16="http://schemas.microsoft.com/office/drawing/2014/main" id="{07C07F22-627D-40AA-BE30-9A7DAEEE42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96" name="Freeform 7690">
                  <a:extLst>
                    <a:ext uri="{FF2B5EF4-FFF2-40B4-BE49-F238E27FC236}">
                      <a16:creationId xmlns:a16="http://schemas.microsoft.com/office/drawing/2014/main" id="{41BF58BB-BB1D-475A-A80D-35952AC10E47}"/>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97" name="Freeform 7691">
                  <a:extLst>
                    <a:ext uri="{FF2B5EF4-FFF2-40B4-BE49-F238E27FC236}">
                      <a16:creationId xmlns:a16="http://schemas.microsoft.com/office/drawing/2014/main" id="{0639DC5A-BF1A-434F-B154-2449367CB798}"/>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798" name="Freeform 7692">
                  <a:extLst>
                    <a:ext uri="{FF2B5EF4-FFF2-40B4-BE49-F238E27FC236}">
                      <a16:creationId xmlns:a16="http://schemas.microsoft.com/office/drawing/2014/main" id="{778823D5-5893-4758-BEFE-E9BFC816501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799" name="Freeform 7693">
                  <a:extLst>
                    <a:ext uri="{FF2B5EF4-FFF2-40B4-BE49-F238E27FC236}">
                      <a16:creationId xmlns:a16="http://schemas.microsoft.com/office/drawing/2014/main" id="{A1133213-18BB-4EC4-AB45-F90ADAFA6FFF}"/>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00" name="Freeform 7694">
                  <a:extLst>
                    <a:ext uri="{FF2B5EF4-FFF2-40B4-BE49-F238E27FC236}">
                      <a16:creationId xmlns:a16="http://schemas.microsoft.com/office/drawing/2014/main" id="{A2002E4B-F2D8-4548-B35F-A14AD35DCFE6}"/>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01" name="Freeform 7695">
                  <a:extLst>
                    <a:ext uri="{FF2B5EF4-FFF2-40B4-BE49-F238E27FC236}">
                      <a16:creationId xmlns:a16="http://schemas.microsoft.com/office/drawing/2014/main" id="{6788CE1D-AD05-40E0-98A1-C116825AEE19}"/>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02" name="Freeform 7696">
                  <a:extLst>
                    <a:ext uri="{FF2B5EF4-FFF2-40B4-BE49-F238E27FC236}">
                      <a16:creationId xmlns:a16="http://schemas.microsoft.com/office/drawing/2014/main" id="{8B45BAE4-C49A-4024-A2F3-C857F1188311}"/>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03" name="Freeform 7697">
                  <a:extLst>
                    <a:ext uri="{FF2B5EF4-FFF2-40B4-BE49-F238E27FC236}">
                      <a16:creationId xmlns:a16="http://schemas.microsoft.com/office/drawing/2014/main" id="{52AF08F4-76D1-4F9D-A788-DC9F0C44F563}"/>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04" name="Freeform 7698">
                  <a:extLst>
                    <a:ext uri="{FF2B5EF4-FFF2-40B4-BE49-F238E27FC236}">
                      <a16:creationId xmlns:a16="http://schemas.microsoft.com/office/drawing/2014/main" id="{E4BAAAAC-691F-46A7-902C-F8D6BF1F3DD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05" name="Freeform 7699">
                  <a:extLst>
                    <a:ext uri="{FF2B5EF4-FFF2-40B4-BE49-F238E27FC236}">
                      <a16:creationId xmlns:a16="http://schemas.microsoft.com/office/drawing/2014/main" id="{BD8D652E-8B11-45D0-A30B-396354511BC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06" name="Freeform 7700">
                  <a:extLst>
                    <a:ext uri="{FF2B5EF4-FFF2-40B4-BE49-F238E27FC236}">
                      <a16:creationId xmlns:a16="http://schemas.microsoft.com/office/drawing/2014/main" id="{9E144823-4818-4230-82FE-72A35FC966BD}"/>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07" name="Freeform 7701">
                  <a:extLst>
                    <a:ext uri="{FF2B5EF4-FFF2-40B4-BE49-F238E27FC236}">
                      <a16:creationId xmlns:a16="http://schemas.microsoft.com/office/drawing/2014/main" id="{0A275FDC-0780-4DEE-A434-664638B021A1}"/>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08" name="Freeform 7702">
                  <a:extLst>
                    <a:ext uri="{FF2B5EF4-FFF2-40B4-BE49-F238E27FC236}">
                      <a16:creationId xmlns:a16="http://schemas.microsoft.com/office/drawing/2014/main" id="{865B47F7-2FE5-48F5-9E73-75939297C9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09" name="Freeform 7703">
                  <a:extLst>
                    <a:ext uri="{FF2B5EF4-FFF2-40B4-BE49-F238E27FC236}">
                      <a16:creationId xmlns:a16="http://schemas.microsoft.com/office/drawing/2014/main" id="{656709FA-E12A-4E0E-B4B1-18F81474109D}"/>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10" name="Freeform 7704">
                  <a:extLst>
                    <a:ext uri="{FF2B5EF4-FFF2-40B4-BE49-F238E27FC236}">
                      <a16:creationId xmlns:a16="http://schemas.microsoft.com/office/drawing/2014/main" id="{34B0DA3F-D704-464E-AD57-7D5A8042E585}"/>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11" name="Freeform 7705">
                  <a:extLst>
                    <a:ext uri="{FF2B5EF4-FFF2-40B4-BE49-F238E27FC236}">
                      <a16:creationId xmlns:a16="http://schemas.microsoft.com/office/drawing/2014/main" id="{6CA7E062-D1A6-476A-A8D2-547BC08D17DB}"/>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12" name="Freeform 7706">
                  <a:extLst>
                    <a:ext uri="{FF2B5EF4-FFF2-40B4-BE49-F238E27FC236}">
                      <a16:creationId xmlns:a16="http://schemas.microsoft.com/office/drawing/2014/main" id="{6AD11A7D-45FA-4FE7-8D0B-C30B0E750B41}"/>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13" name="Freeform 7707">
                  <a:extLst>
                    <a:ext uri="{FF2B5EF4-FFF2-40B4-BE49-F238E27FC236}">
                      <a16:creationId xmlns:a16="http://schemas.microsoft.com/office/drawing/2014/main" id="{D29009EE-71A6-47EE-AC4D-322E961377B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14" name="Freeform 7708">
                  <a:extLst>
                    <a:ext uri="{FF2B5EF4-FFF2-40B4-BE49-F238E27FC236}">
                      <a16:creationId xmlns:a16="http://schemas.microsoft.com/office/drawing/2014/main" id="{8EC370B5-844C-4947-8B92-13D2CBEB8E56}"/>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15" name="Freeform 7709">
                  <a:extLst>
                    <a:ext uri="{FF2B5EF4-FFF2-40B4-BE49-F238E27FC236}">
                      <a16:creationId xmlns:a16="http://schemas.microsoft.com/office/drawing/2014/main" id="{C98B2053-F861-4D1D-B1AF-4C9E55965920}"/>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16" name="Freeform 7710">
                  <a:extLst>
                    <a:ext uri="{FF2B5EF4-FFF2-40B4-BE49-F238E27FC236}">
                      <a16:creationId xmlns:a16="http://schemas.microsoft.com/office/drawing/2014/main" id="{71D37D28-834E-49A6-9D7F-79D38F008EC8}"/>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17" name="Freeform 7711">
                  <a:extLst>
                    <a:ext uri="{FF2B5EF4-FFF2-40B4-BE49-F238E27FC236}">
                      <a16:creationId xmlns:a16="http://schemas.microsoft.com/office/drawing/2014/main" id="{1F0EAC04-804A-47BC-977C-BD9FB5ACFAD6}"/>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18" name="Freeform 7712">
                  <a:extLst>
                    <a:ext uri="{FF2B5EF4-FFF2-40B4-BE49-F238E27FC236}">
                      <a16:creationId xmlns:a16="http://schemas.microsoft.com/office/drawing/2014/main" id="{A5207F67-3038-47F9-A2FF-B68A22509DFB}"/>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19" name="Freeform 7713">
                  <a:extLst>
                    <a:ext uri="{FF2B5EF4-FFF2-40B4-BE49-F238E27FC236}">
                      <a16:creationId xmlns:a16="http://schemas.microsoft.com/office/drawing/2014/main" id="{B65DEE47-CA8E-4220-9749-A2C02843807A}"/>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20" name="Freeform 7714">
                  <a:extLst>
                    <a:ext uri="{FF2B5EF4-FFF2-40B4-BE49-F238E27FC236}">
                      <a16:creationId xmlns:a16="http://schemas.microsoft.com/office/drawing/2014/main" id="{BDE5C1CA-E13C-462C-878C-0ABC63ACF1C0}"/>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21" name="Freeform 7715">
                  <a:extLst>
                    <a:ext uri="{FF2B5EF4-FFF2-40B4-BE49-F238E27FC236}">
                      <a16:creationId xmlns:a16="http://schemas.microsoft.com/office/drawing/2014/main" id="{51133ABE-5971-4370-A1EA-53FED3EB2BD7}"/>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22" name="Freeform 7716">
                  <a:extLst>
                    <a:ext uri="{FF2B5EF4-FFF2-40B4-BE49-F238E27FC236}">
                      <a16:creationId xmlns:a16="http://schemas.microsoft.com/office/drawing/2014/main" id="{74F0DE45-8743-45BD-B0B1-E41D9725253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23" name="Freeform 7717">
                  <a:extLst>
                    <a:ext uri="{FF2B5EF4-FFF2-40B4-BE49-F238E27FC236}">
                      <a16:creationId xmlns:a16="http://schemas.microsoft.com/office/drawing/2014/main" id="{F9C80272-AC9E-4B68-9520-CE5D296ADA8F}"/>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24" name="Freeform 7718">
                  <a:extLst>
                    <a:ext uri="{FF2B5EF4-FFF2-40B4-BE49-F238E27FC236}">
                      <a16:creationId xmlns:a16="http://schemas.microsoft.com/office/drawing/2014/main" id="{A5B07CE5-7131-40B6-87FE-9950DA195D83}"/>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25" name="Freeform 7719">
                  <a:extLst>
                    <a:ext uri="{FF2B5EF4-FFF2-40B4-BE49-F238E27FC236}">
                      <a16:creationId xmlns:a16="http://schemas.microsoft.com/office/drawing/2014/main" id="{5CBA0B44-CEEC-40F0-9C13-3DCCD39743D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26" name="Freeform 7720">
                  <a:extLst>
                    <a:ext uri="{FF2B5EF4-FFF2-40B4-BE49-F238E27FC236}">
                      <a16:creationId xmlns:a16="http://schemas.microsoft.com/office/drawing/2014/main" id="{BFE73B0C-B6B9-4925-B450-D02EA4205049}"/>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27" name="Freeform 7721">
                  <a:extLst>
                    <a:ext uri="{FF2B5EF4-FFF2-40B4-BE49-F238E27FC236}">
                      <a16:creationId xmlns:a16="http://schemas.microsoft.com/office/drawing/2014/main" id="{3F61C2C7-91EC-4A8B-86DB-A8B9D4E911BA}"/>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28" name="Freeform 7722">
                  <a:extLst>
                    <a:ext uri="{FF2B5EF4-FFF2-40B4-BE49-F238E27FC236}">
                      <a16:creationId xmlns:a16="http://schemas.microsoft.com/office/drawing/2014/main" id="{6C84F3B3-1630-4B9A-AC28-C2D94535B7A7}"/>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29" name="Freeform 7723">
                  <a:extLst>
                    <a:ext uri="{FF2B5EF4-FFF2-40B4-BE49-F238E27FC236}">
                      <a16:creationId xmlns:a16="http://schemas.microsoft.com/office/drawing/2014/main" id="{F413F636-6F8D-4330-9150-5DDAF83F8B1F}"/>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endParaRPr lang="en-US" dirty="0"/>
                </a:p>
              </p:txBody>
            </p:sp>
            <p:sp>
              <p:nvSpPr>
                <p:cNvPr id="12830" name="Freeform 7724">
                  <a:extLst>
                    <a:ext uri="{FF2B5EF4-FFF2-40B4-BE49-F238E27FC236}">
                      <a16:creationId xmlns:a16="http://schemas.microsoft.com/office/drawing/2014/main" id="{3EB511D9-9BFA-4EF1-B2B4-EF9BBCF98AE4}"/>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31" name="Freeform 7725">
                  <a:extLst>
                    <a:ext uri="{FF2B5EF4-FFF2-40B4-BE49-F238E27FC236}">
                      <a16:creationId xmlns:a16="http://schemas.microsoft.com/office/drawing/2014/main" id="{2A04F43B-7E1F-42F9-B782-5A69CEED6D95}"/>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32" name="Freeform 7726">
                  <a:extLst>
                    <a:ext uri="{FF2B5EF4-FFF2-40B4-BE49-F238E27FC236}">
                      <a16:creationId xmlns:a16="http://schemas.microsoft.com/office/drawing/2014/main" id="{E30B5F95-B3D3-4A68-A91B-3188B14BD592}"/>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33" name="Freeform 7727">
                  <a:extLst>
                    <a:ext uri="{FF2B5EF4-FFF2-40B4-BE49-F238E27FC236}">
                      <a16:creationId xmlns:a16="http://schemas.microsoft.com/office/drawing/2014/main" id="{9843C781-05EC-4B0A-9CF1-9337ED83E795}"/>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34" name="Freeform 7728">
                  <a:extLst>
                    <a:ext uri="{FF2B5EF4-FFF2-40B4-BE49-F238E27FC236}">
                      <a16:creationId xmlns:a16="http://schemas.microsoft.com/office/drawing/2014/main" id="{AC1C0B4D-C27C-4C29-9415-65C9222A4A1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35" name="Freeform 7729">
                  <a:extLst>
                    <a:ext uri="{FF2B5EF4-FFF2-40B4-BE49-F238E27FC236}">
                      <a16:creationId xmlns:a16="http://schemas.microsoft.com/office/drawing/2014/main" id="{D866881C-381F-469B-AB44-DC4D4A44131B}"/>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36" name="Freeform 7730">
                  <a:extLst>
                    <a:ext uri="{FF2B5EF4-FFF2-40B4-BE49-F238E27FC236}">
                      <a16:creationId xmlns:a16="http://schemas.microsoft.com/office/drawing/2014/main" id="{FF6FA952-9A0A-464C-BA95-D64B4387EF54}"/>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37" name="Freeform 7731">
                  <a:extLst>
                    <a:ext uri="{FF2B5EF4-FFF2-40B4-BE49-F238E27FC236}">
                      <a16:creationId xmlns:a16="http://schemas.microsoft.com/office/drawing/2014/main" id="{A64715B2-D011-4ACA-8BE1-B5DCB6F71FE4}"/>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38" name="Freeform 7732">
                  <a:extLst>
                    <a:ext uri="{FF2B5EF4-FFF2-40B4-BE49-F238E27FC236}">
                      <a16:creationId xmlns:a16="http://schemas.microsoft.com/office/drawing/2014/main" id="{DBB31785-02DA-4E6B-9673-7CD4B455C424}"/>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39" name="Freeform 7733">
                  <a:extLst>
                    <a:ext uri="{FF2B5EF4-FFF2-40B4-BE49-F238E27FC236}">
                      <a16:creationId xmlns:a16="http://schemas.microsoft.com/office/drawing/2014/main" id="{10F1A6D6-D099-4F8C-8BE7-72EE58B6DCA7}"/>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40" name="Freeform 7734">
                  <a:extLst>
                    <a:ext uri="{FF2B5EF4-FFF2-40B4-BE49-F238E27FC236}">
                      <a16:creationId xmlns:a16="http://schemas.microsoft.com/office/drawing/2014/main" id="{03F19A08-CA7E-49CF-AE8F-4820CAB5E16B}"/>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41" name="Freeform 7735">
                  <a:extLst>
                    <a:ext uri="{FF2B5EF4-FFF2-40B4-BE49-F238E27FC236}">
                      <a16:creationId xmlns:a16="http://schemas.microsoft.com/office/drawing/2014/main" id="{15C6236B-0CF5-4CA6-A348-69B473A6B24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42" name="Freeform 7736">
                  <a:extLst>
                    <a:ext uri="{FF2B5EF4-FFF2-40B4-BE49-F238E27FC236}">
                      <a16:creationId xmlns:a16="http://schemas.microsoft.com/office/drawing/2014/main" id="{B8EA31B8-8B87-433B-917B-98FA17F7B60F}"/>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43" name="Freeform 7737">
                  <a:extLst>
                    <a:ext uri="{FF2B5EF4-FFF2-40B4-BE49-F238E27FC236}">
                      <a16:creationId xmlns:a16="http://schemas.microsoft.com/office/drawing/2014/main" id="{CEBEBE24-51A8-4907-ADDD-2542B0C268D7}"/>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44" name="Freeform 7738">
                  <a:extLst>
                    <a:ext uri="{FF2B5EF4-FFF2-40B4-BE49-F238E27FC236}">
                      <a16:creationId xmlns:a16="http://schemas.microsoft.com/office/drawing/2014/main" id="{70BD57C1-E853-4C8E-99B6-A65E167A3C8F}"/>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45" name="Freeform 7739">
                  <a:extLst>
                    <a:ext uri="{FF2B5EF4-FFF2-40B4-BE49-F238E27FC236}">
                      <a16:creationId xmlns:a16="http://schemas.microsoft.com/office/drawing/2014/main" id="{826B1661-5D55-4D67-B992-6266BBFF800E}"/>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46" name="Freeform 7740">
                  <a:extLst>
                    <a:ext uri="{FF2B5EF4-FFF2-40B4-BE49-F238E27FC236}">
                      <a16:creationId xmlns:a16="http://schemas.microsoft.com/office/drawing/2014/main" id="{4C59A551-C422-49F8-B2EF-9B19C5774183}"/>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47" name="Freeform 7741">
                  <a:extLst>
                    <a:ext uri="{FF2B5EF4-FFF2-40B4-BE49-F238E27FC236}">
                      <a16:creationId xmlns:a16="http://schemas.microsoft.com/office/drawing/2014/main" id="{1CF706B7-8827-4D10-93BC-BBA53248325F}"/>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48" name="Freeform 7742">
                  <a:extLst>
                    <a:ext uri="{FF2B5EF4-FFF2-40B4-BE49-F238E27FC236}">
                      <a16:creationId xmlns:a16="http://schemas.microsoft.com/office/drawing/2014/main" id="{51776FBD-EC7C-48BC-AA36-F0E461845046}"/>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49" name="Freeform 7743">
                  <a:extLst>
                    <a:ext uri="{FF2B5EF4-FFF2-40B4-BE49-F238E27FC236}">
                      <a16:creationId xmlns:a16="http://schemas.microsoft.com/office/drawing/2014/main" id="{F277673D-CB31-4EBA-8245-C89B64B3B8F7}"/>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50" name="Freeform 7744">
                  <a:extLst>
                    <a:ext uri="{FF2B5EF4-FFF2-40B4-BE49-F238E27FC236}">
                      <a16:creationId xmlns:a16="http://schemas.microsoft.com/office/drawing/2014/main" id="{25FE4885-4C07-4B95-89FB-D69FE468C788}"/>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51" name="Freeform 7745">
                  <a:extLst>
                    <a:ext uri="{FF2B5EF4-FFF2-40B4-BE49-F238E27FC236}">
                      <a16:creationId xmlns:a16="http://schemas.microsoft.com/office/drawing/2014/main" id="{88A91C3E-0A4D-4132-9146-39933E454211}"/>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52" name="Freeform 7746">
                  <a:extLst>
                    <a:ext uri="{FF2B5EF4-FFF2-40B4-BE49-F238E27FC236}">
                      <a16:creationId xmlns:a16="http://schemas.microsoft.com/office/drawing/2014/main" id="{B60554C2-C6B7-4A88-BE7E-B77FABF0DA4F}"/>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53" name="Freeform 7747">
                  <a:extLst>
                    <a:ext uri="{FF2B5EF4-FFF2-40B4-BE49-F238E27FC236}">
                      <a16:creationId xmlns:a16="http://schemas.microsoft.com/office/drawing/2014/main" id="{E74A6FE5-BECC-4A15-B866-956E08158332}"/>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54" name="Freeform 7748">
                  <a:extLst>
                    <a:ext uri="{FF2B5EF4-FFF2-40B4-BE49-F238E27FC236}">
                      <a16:creationId xmlns:a16="http://schemas.microsoft.com/office/drawing/2014/main" id="{82BFF719-4D03-40A3-97C6-04BF9527B4FF}"/>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55" name="Freeform 7749">
                  <a:extLst>
                    <a:ext uri="{FF2B5EF4-FFF2-40B4-BE49-F238E27FC236}">
                      <a16:creationId xmlns:a16="http://schemas.microsoft.com/office/drawing/2014/main" id="{438ED9DB-EDC0-4AB7-92D3-C6EE7436C76B}"/>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56" name="Freeform 7750">
                  <a:extLst>
                    <a:ext uri="{FF2B5EF4-FFF2-40B4-BE49-F238E27FC236}">
                      <a16:creationId xmlns:a16="http://schemas.microsoft.com/office/drawing/2014/main" id="{CAC47E6F-F55A-4383-AB2E-59516E36F8E9}"/>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57" name="Freeform 7751">
                  <a:extLst>
                    <a:ext uri="{FF2B5EF4-FFF2-40B4-BE49-F238E27FC236}">
                      <a16:creationId xmlns:a16="http://schemas.microsoft.com/office/drawing/2014/main" id="{0DF0CC12-4E86-47CF-B7DE-7B8D836F7BC4}"/>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58" name="Freeform 7752">
                  <a:extLst>
                    <a:ext uri="{FF2B5EF4-FFF2-40B4-BE49-F238E27FC236}">
                      <a16:creationId xmlns:a16="http://schemas.microsoft.com/office/drawing/2014/main" id="{5FE56B4A-491D-45D7-9354-0DCA04DEBE20}"/>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59" name="Freeform 7753">
                  <a:extLst>
                    <a:ext uri="{FF2B5EF4-FFF2-40B4-BE49-F238E27FC236}">
                      <a16:creationId xmlns:a16="http://schemas.microsoft.com/office/drawing/2014/main" id="{F51449B3-9015-4FB4-B3F4-3F1B3406D168}"/>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60" name="Freeform 7754">
                  <a:extLst>
                    <a:ext uri="{FF2B5EF4-FFF2-40B4-BE49-F238E27FC236}">
                      <a16:creationId xmlns:a16="http://schemas.microsoft.com/office/drawing/2014/main" id="{49791A8A-29A1-44F7-AF9C-BA15301BF379}"/>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61" name="Freeform 7755">
                  <a:extLst>
                    <a:ext uri="{FF2B5EF4-FFF2-40B4-BE49-F238E27FC236}">
                      <a16:creationId xmlns:a16="http://schemas.microsoft.com/office/drawing/2014/main" id="{A8A2F3B0-41F2-4871-9519-02B4AFBA9C4B}"/>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62" name="Freeform 7756">
                  <a:extLst>
                    <a:ext uri="{FF2B5EF4-FFF2-40B4-BE49-F238E27FC236}">
                      <a16:creationId xmlns:a16="http://schemas.microsoft.com/office/drawing/2014/main" id="{1A789793-D26E-4A83-8001-A2E16F0E64CA}"/>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63" name="Freeform 7757">
                  <a:extLst>
                    <a:ext uri="{FF2B5EF4-FFF2-40B4-BE49-F238E27FC236}">
                      <a16:creationId xmlns:a16="http://schemas.microsoft.com/office/drawing/2014/main" id="{87EBBD3E-370A-44A9-8FFE-3D0269F4A77E}"/>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64" name="Freeform 7758">
                  <a:extLst>
                    <a:ext uri="{FF2B5EF4-FFF2-40B4-BE49-F238E27FC236}">
                      <a16:creationId xmlns:a16="http://schemas.microsoft.com/office/drawing/2014/main" id="{5A9445E5-E8F1-41A5-AA67-3C03EE49CACE}"/>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65" name="Freeform 7759">
                  <a:extLst>
                    <a:ext uri="{FF2B5EF4-FFF2-40B4-BE49-F238E27FC236}">
                      <a16:creationId xmlns:a16="http://schemas.microsoft.com/office/drawing/2014/main" id="{A94C925F-ADB5-440E-9010-3F70A61DB6D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66" name="Freeform 7760">
                  <a:extLst>
                    <a:ext uri="{FF2B5EF4-FFF2-40B4-BE49-F238E27FC236}">
                      <a16:creationId xmlns:a16="http://schemas.microsoft.com/office/drawing/2014/main" id="{65B9916F-6A86-4AF7-9151-30DA3B727D4F}"/>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67" name="Freeform 7761">
                  <a:extLst>
                    <a:ext uri="{FF2B5EF4-FFF2-40B4-BE49-F238E27FC236}">
                      <a16:creationId xmlns:a16="http://schemas.microsoft.com/office/drawing/2014/main" id="{CE4B4F9F-904E-4C64-BE2B-4F5B93E0C040}"/>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68" name="Freeform 7762">
                  <a:extLst>
                    <a:ext uri="{FF2B5EF4-FFF2-40B4-BE49-F238E27FC236}">
                      <a16:creationId xmlns:a16="http://schemas.microsoft.com/office/drawing/2014/main" id="{61526852-C944-4CAC-9EA1-651C06FF6F55}"/>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69" name="Freeform 7763">
                  <a:extLst>
                    <a:ext uri="{FF2B5EF4-FFF2-40B4-BE49-F238E27FC236}">
                      <a16:creationId xmlns:a16="http://schemas.microsoft.com/office/drawing/2014/main" id="{F2D701F0-3F67-4F03-81A1-E3435D74048D}"/>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70" name="Freeform 7764">
                  <a:extLst>
                    <a:ext uri="{FF2B5EF4-FFF2-40B4-BE49-F238E27FC236}">
                      <a16:creationId xmlns:a16="http://schemas.microsoft.com/office/drawing/2014/main" id="{BC9FC78F-258E-4512-B462-61D73F8D58FB}"/>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71" name="Freeform 7765">
                  <a:extLst>
                    <a:ext uri="{FF2B5EF4-FFF2-40B4-BE49-F238E27FC236}">
                      <a16:creationId xmlns:a16="http://schemas.microsoft.com/office/drawing/2014/main" id="{DC954A97-5B1D-406E-9C95-EC7A9F55355C}"/>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72" name="Freeform 7766">
                  <a:extLst>
                    <a:ext uri="{FF2B5EF4-FFF2-40B4-BE49-F238E27FC236}">
                      <a16:creationId xmlns:a16="http://schemas.microsoft.com/office/drawing/2014/main" id="{E150A3EB-3997-4EAF-A42F-FE450956C9D1}"/>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73" name="Freeform 7767">
                  <a:extLst>
                    <a:ext uri="{FF2B5EF4-FFF2-40B4-BE49-F238E27FC236}">
                      <a16:creationId xmlns:a16="http://schemas.microsoft.com/office/drawing/2014/main" id="{E149B920-FAA8-400D-8CF6-9D5346FD7C9F}"/>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74" name="Freeform 7768">
                  <a:extLst>
                    <a:ext uri="{FF2B5EF4-FFF2-40B4-BE49-F238E27FC236}">
                      <a16:creationId xmlns:a16="http://schemas.microsoft.com/office/drawing/2014/main" id="{FEEC7C91-2934-415C-963C-118AAE5A324B}"/>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75" name="Freeform 7769">
                  <a:extLst>
                    <a:ext uri="{FF2B5EF4-FFF2-40B4-BE49-F238E27FC236}">
                      <a16:creationId xmlns:a16="http://schemas.microsoft.com/office/drawing/2014/main" id="{EE464F06-B2AF-4928-8351-B8FB75C3AACF}"/>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76" name="Freeform 7770">
                  <a:extLst>
                    <a:ext uri="{FF2B5EF4-FFF2-40B4-BE49-F238E27FC236}">
                      <a16:creationId xmlns:a16="http://schemas.microsoft.com/office/drawing/2014/main" id="{6D6AE578-12E2-498B-82A6-587C50A91415}"/>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77" name="Freeform 7771">
                  <a:extLst>
                    <a:ext uri="{FF2B5EF4-FFF2-40B4-BE49-F238E27FC236}">
                      <a16:creationId xmlns:a16="http://schemas.microsoft.com/office/drawing/2014/main" id="{86D75CF4-71D6-4CE1-AFCB-A0EB2C0CA61B}"/>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78" name="Freeform 7772">
                  <a:extLst>
                    <a:ext uri="{FF2B5EF4-FFF2-40B4-BE49-F238E27FC236}">
                      <a16:creationId xmlns:a16="http://schemas.microsoft.com/office/drawing/2014/main" id="{BDEB0D0C-3F23-409D-8246-7C8F37ADF067}"/>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79" name="Freeform 7773">
                  <a:extLst>
                    <a:ext uri="{FF2B5EF4-FFF2-40B4-BE49-F238E27FC236}">
                      <a16:creationId xmlns:a16="http://schemas.microsoft.com/office/drawing/2014/main" id="{D787BF5F-E275-45C5-8392-6E9235505381}"/>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80" name="Freeform 7774">
                  <a:extLst>
                    <a:ext uri="{FF2B5EF4-FFF2-40B4-BE49-F238E27FC236}">
                      <a16:creationId xmlns:a16="http://schemas.microsoft.com/office/drawing/2014/main" id="{802DADA7-93E2-4C5A-8735-E9CEE7785D67}"/>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81" name="Freeform 7775">
                  <a:extLst>
                    <a:ext uri="{FF2B5EF4-FFF2-40B4-BE49-F238E27FC236}">
                      <a16:creationId xmlns:a16="http://schemas.microsoft.com/office/drawing/2014/main" id="{97887F61-CC4A-47E8-984C-0FC1BEFC637B}"/>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82" name="Freeform 7776">
                  <a:extLst>
                    <a:ext uri="{FF2B5EF4-FFF2-40B4-BE49-F238E27FC236}">
                      <a16:creationId xmlns:a16="http://schemas.microsoft.com/office/drawing/2014/main" id="{A9208C24-6272-4AF9-90ED-63811EFEF34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83" name="Freeform 7777">
                  <a:extLst>
                    <a:ext uri="{FF2B5EF4-FFF2-40B4-BE49-F238E27FC236}">
                      <a16:creationId xmlns:a16="http://schemas.microsoft.com/office/drawing/2014/main" id="{B2959928-2A01-4B9D-B740-0CB2A5136B9C}"/>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84" name="Freeform 7778">
                  <a:extLst>
                    <a:ext uri="{FF2B5EF4-FFF2-40B4-BE49-F238E27FC236}">
                      <a16:creationId xmlns:a16="http://schemas.microsoft.com/office/drawing/2014/main" id="{3B680B75-BD3B-4BC9-ABC1-087F7E5A4B96}"/>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85" name="Freeform 7779">
                  <a:extLst>
                    <a:ext uri="{FF2B5EF4-FFF2-40B4-BE49-F238E27FC236}">
                      <a16:creationId xmlns:a16="http://schemas.microsoft.com/office/drawing/2014/main" id="{F9490C77-268F-40C9-971C-7E8AA75FD15D}"/>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86" name="Freeform 7780">
                  <a:extLst>
                    <a:ext uri="{FF2B5EF4-FFF2-40B4-BE49-F238E27FC236}">
                      <a16:creationId xmlns:a16="http://schemas.microsoft.com/office/drawing/2014/main" id="{0414AF7A-0244-4662-9956-F2EE756588F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87" name="Freeform 7781">
                  <a:extLst>
                    <a:ext uri="{FF2B5EF4-FFF2-40B4-BE49-F238E27FC236}">
                      <a16:creationId xmlns:a16="http://schemas.microsoft.com/office/drawing/2014/main" id="{D936E8C6-FA3E-41BC-9767-29E7A1576540}"/>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88" name="Freeform 7782">
                  <a:extLst>
                    <a:ext uri="{FF2B5EF4-FFF2-40B4-BE49-F238E27FC236}">
                      <a16:creationId xmlns:a16="http://schemas.microsoft.com/office/drawing/2014/main" id="{0A7D8B63-A95E-46DA-A754-32EE3DE5232A}"/>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89" name="Freeform 7783">
                  <a:extLst>
                    <a:ext uri="{FF2B5EF4-FFF2-40B4-BE49-F238E27FC236}">
                      <a16:creationId xmlns:a16="http://schemas.microsoft.com/office/drawing/2014/main" id="{2FE00269-5692-4059-82EE-DD05630C743C}"/>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90" name="Freeform 7784">
                  <a:extLst>
                    <a:ext uri="{FF2B5EF4-FFF2-40B4-BE49-F238E27FC236}">
                      <a16:creationId xmlns:a16="http://schemas.microsoft.com/office/drawing/2014/main" id="{3EBACB43-BE90-4A8C-B4B4-F2DE7744F060}"/>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91" name="Freeform 7785">
                  <a:extLst>
                    <a:ext uri="{FF2B5EF4-FFF2-40B4-BE49-F238E27FC236}">
                      <a16:creationId xmlns:a16="http://schemas.microsoft.com/office/drawing/2014/main" id="{ECDC337A-7EE3-4191-B2EB-452959954B99}"/>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92" name="Freeform 7786">
                  <a:extLst>
                    <a:ext uri="{FF2B5EF4-FFF2-40B4-BE49-F238E27FC236}">
                      <a16:creationId xmlns:a16="http://schemas.microsoft.com/office/drawing/2014/main" id="{50444DF4-68E8-49AE-8620-A846CB1FC195}"/>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93" name="Freeform 7787">
                  <a:extLst>
                    <a:ext uri="{FF2B5EF4-FFF2-40B4-BE49-F238E27FC236}">
                      <a16:creationId xmlns:a16="http://schemas.microsoft.com/office/drawing/2014/main" id="{D137A5AA-980C-472B-91D1-1C4B44855592}"/>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94" name="Freeform 7788">
                  <a:extLst>
                    <a:ext uri="{FF2B5EF4-FFF2-40B4-BE49-F238E27FC236}">
                      <a16:creationId xmlns:a16="http://schemas.microsoft.com/office/drawing/2014/main" id="{FD02CC02-8AE2-46FD-B649-62EAE593A2B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95" name="Freeform 7789">
                  <a:extLst>
                    <a:ext uri="{FF2B5EF4-FFF2-40B4-BE49-F238E27FC236}">
                      <a16:creationId xmlns:a16="http://schemas.microsoft.com/office/drawing/2014/main" id="{5A3BCC07-830C-47E5-AD63-9225541EC551}"/>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96" name="Freeform 7790">
                  <a:extLst>
                    <a:ext uri="{FF2B5EF4-FFF2-40B4-BE49-F238E27FC236}">
                      <a16:creationId xmlns:a16="http://schemas.microsoft.com/office/drawing/2014/main" id="{7DB6101A-794E-41AC-A71C-6920C91DC476}"/>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97" name="Freeform 7791">
                  <a:extLst>
                    <a:ext uri="{FF2B5EF4-FFF2-40B4-BE49-F238E27FC236}">
                      <a16:creationId xmlns:a16="http://schemas.microsoft.com/office/drawing/2014/main" id="{36B31FDF-9478-4EC1-8DFF-6B8FE560B31B}"/>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898" name="Freeform 7792">
                  <a:extLst>
                    <a:ext uri="{FF2B5EF4-FFF2-40B4-BE49-F238E27FC236}">
                      <a16:creationId xmlns:a16="http://schemas.microsoft.com/office/drawing/2014/main" id="{49147C90-E346-42FE-87FB-044E42D9E3CE}"/>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899" name="Freeform 7793">
                  <a:extLst>
                    <a:ext uri="{FF2B5EF4-FFF2-40B4-BE49-F238E27FC236}">
                      <a16:creationId xmlns:a16="http://schemas.microsoft.com/office/drawing/2014/main" id="{1EC967F0-91A8-49AC-B840-0115914B2A87}"/>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00" name="Freeform 7794">
                  <a:extLst>
                    <a:ext uri="{FF2B5EF4-FFF2-40B4-BE49-F238E27FC236}">
                      <a16:creationId xmlns:a16="http://schemas.microsoft.com/office/drawing/2014/main" id="{D5B38F9C-7D77-4D2D-94AE-29D675845EBB}"/>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01" name="Freeform 7795">
                  <a:extLst>
                    <a:ext uri="{FF2B5EF4-FFF2-40B4-BE49-F238E27FC236}">
                      <a16:creationId xmlns:a16="http://schemas.microsoft.com/office/drawing/2014/main" id="{D950A7C2-6146-4011-B97D-58501FEA00CC}"/>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02" name="Freeform 7796">
                  <a:extLst>
                    <a:ext uri="{FF2B5EF4-FFF2-40B4-BE49-F238E27FC236}">
                      <a16:creationId xmlns:a16="http://schemas.microsoft.com/office/drawing/2014/main" id="{C67CF3A6-4598-4B95-8CF3-6F0EE1C3D286}"/>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03" name="Freeform 7797">
                  <a:extLst>
                    <a:ext uri="{FF2B5EF4-FFF2-40B4-BE49-F238E27FC236}">
                      <a16:creationId xmlns:a16="http://schemas.microsoft.com/office/drawing/2014/main" id="{DCF30401-52CF-45C1-B0AB-56B3C2E6B3D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04" name="Freeform 7798">
                  <a:extLst>
                    <a:ext uri="{FF2B5EF4-FFF2-40B4-BE49-F238E27FC236}">
                      <a16:creationId xmlns:a16="http://schemas.microsoft.com/office/drawing/2014/main" id="{357E2A49-562E-4DD9-BD2D-6D49152789E6}"/>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05" name="Freeform 7799">
                  <a:extLst>
                    <a:ext uri="{FF2B5EF4-FFF2-40B4-BE49-F238E27FC236}">
                      <a16:creationId xmlns:a16="http://schemas.microsoft.com/office/drawing/2014/main" id="{932309E1-1F35-40FB-ABE3-BBDEB76B83DC}"/>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06" name="Freeform 7800">
                  <a:extLst>
                    <a:ext uri="{FF2B5EF4-FFF2-40B4-BE49-F238E27FC236}">
                      <a16:creationId xmlns:a16="http://schemas.microsoft.com/office/drawing/2014/main" id="{CAC89DF0-108A-407D-9EB0-C75BB056573E}"/>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07" name="Freeform 7801">
                  <a:extLst>
                    <a:ext uri="{FF2B5EF4-FFF2-40B4-BE49-F238E27FC236}">
                      <a16:creationId xmlns:a16="http://schemas.microsoft.com/office/drawing/2014/main" id="{65E6D7C5-3970-4F75-B6D6-D9E20CCFC55E}"/>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08" name="Freeform 7802">
                  <a:extLst>
                    <a:ext uri="{FF2B5EF4-FFF2-40B4-BE49-F238E27FC236}">
                      <a16:creationId xmlns:a16="http://schemas.microsoft.com/office/drawing/2014/main" id="{C95CE5A2-9E0B-4529-9DF5-EEE4FF55D122}"/>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09" name="Freeform 7803">
                  <a:extLst>
                    <a:ext uri="{FF2B5EF4-FFF2-40B4-BE49-F238E27FC236}">
                      <a16:creationId xmlns:a16="http://schemas.microsoft.com/office/drawing/2014/main" id="{AA588156-2E1C-4862-988A-D614A4289305}"/>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10" name="Freeform 7804">
                  <a:extLst>
                    <a:ext uri="{FF2B5EF4-FFF2-40B4-BE49-F238E27FC236}">
                      <a16:creationId xmlns:a16="http://schemas.microsoft.com/office/drawing/2014/main" id="{230F9888-C26A-416E-B2FF-1CA908AC188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11" name="Freeform 7805">
                  <a:extLst>
                    <a:ext uri="{FF2B5EF4-FFF2-40B4-BE49-F238E27FC236}">
                      <a16:creationId xmlns:a16="http://schemas.microsoft.com/office/drawing/2014/main" id="{07C1D9AC-3057-4053-8C4C-7ACF56909250}"/>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12" name="Freeform 7806">
                  <a:extLst>
                    <a:ext uri="{FF2B5EF4-FFF2-40B4-BE49-F238E27FC236}">
                      <a16:creationId xmlns:a16="http://schemas.microsoft.com/office/drawing/2014/main" id="{1FCDE0F6-D6A2-476D-894E-4BBF0EDC0E7C}"/>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13" name="Freeform 7807">
                  <a:extLst>
                    <a:ext uri="{FF2B5EF4-FFF2-40B4-BE49-F238E27FC236}">
                      <a16:creationId xmlns:a16="http://schemas.microsoft.com/office/drawing/2014/main" id="{5E0C5CA8-8C20-4741-9E30-BD91F16DF043}"/>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14" name="Freeform 7808">
                  <a:extLst>
                    <a:ext uri="{FF2B5EF4-FFF2-40B4-BE49-F238E27FC236}">
                      <a16:creationId xmlns:a16="http://schemas.microsoft.com/office/drawing/2014/main" id="{397F49B2-41EC-420D-AE94-67D74AE06BFD}"/>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15" name="Freeform 7809">
                  <a:extLst>
                    <a:ext uri="{FF2B5EF4-FFF2-40B4-BE49-F238E27FC236}">
                      <a16:creationId xmlns:a16="http://schemas.microsoft.com/office/drawing/2014/main" id="{CF48D54C-A29B-46F6-A654-995E8F25A28D}"/>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16" name="Freeform 7810">
                  <a:extLst>
                    <a:ext uri="{FF2B5EF4-FFF2-40B4-BE49-F238E27FC236}">
                      <a16:creationId xmlns:a16="http://schemas.microsoft.com/office/drawing/2014/main" id="{59CABED5-B191-4412-B212-4EABA11B191A}"/>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17" name="Freeform 7811">
                  <a:extLst>
                    <a:ext uri="{FF2B5EF4-FFF2-40B4-BE49-F238E27FC236}">
                      <a16:creationId xmlns:a16="http://schemas.microsoft.com/office/drawing/2014/main" id="{270B83AF-3758-44EA-A813-C7DE2EE6E60F}"/>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18" name="Freeform 7812">
                  <a:extLst>
                    <a:ext uri="{FF2B5EF4-FFF2-40B4-BE49-F238E27FC236}">
                      <a16:creationId xmlns:a16="http://schemas.microsoft.com/office/drawing/2014/main" id="{6556230E-F19A-4136-8E98-DBF60EE494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19" name="Freeform 7813">
                  <a:extLst>
                    <a:ext uri="{FF2B5EF4-FFF2-40B4-BE49-F238E27FC236}">
                      <a16:creationId xmlns:a16="http://schemas.microsoft.com/office/drawing/2014/main" id="{F1D243CB-B800-4CC1-93DF-9ED22BB78584}"/>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20" name="Freeform 7814">
                  <a:extLst>
                    <a:ext uri="{FF2B5EF4-FFF2-40B4-BE49-F238E27FC236}">
                      <a16:creationId xmlns:a16="http://schemas.microsoft.com/office/drawing/2014/main" id="{D36FD918-CA9F-45D4-B21C-F1C2AB350FA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21" name="Freeform 7815">
                  <a:extLst>
                    <a:ext uri="{FF2B5EF4-FFF2-40B4-BE49-F238E27FC236}">
                      <a16:creationId xmlns:a16="http://schemas.microsoft.com/office/drawing/2014/main" id="{72BE82BB-7E47-4411-A0D3-4B8E8323DA3E}"/>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22" name="Freeform 7816">
                  <a:extLst>
                    <a:ext uri="{FF2B5EF4-FFF2-40B4-BE49-F238E27FC236}">
                      <a16:creationId xmlns:a16="http://schemas.microsoft.com/office/drawing/2014/main" id="{60D0BC42-F6BD-4B59-97EF-D9BBC333AC31}"/>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23" name="Freeform 7817">
                  <a:extLst>
                    <a:ext uri="{FF2B5EF4-FFF2-40B4-BE49-F238E27FC236}">
                      <a16:creationId xmlns:a16="http://schemas.microsoft.com/office/drawing/2014/main" id="{D77BCD21-E3AF-40DB-AA3E-CCAFE53389CF}"/>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24" name="Freeform 7818">
                  <a:extLst>
                    <a:ext uri="{FF2B5EF4-FFF2-40B4-BE49-F238E27FC236}">
                      <a16:creationId xmlns:a16="http://schemas.microsoft.com/office/drawing/2014/main" id="{78F6469E-2097-4727-9394-87C2BC7A4002}"/>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25" name="Freeform 7819">
                  <a:extLst>
                    <a:ext uri="{FF2B5EF4-FFF2-40B4-BE49-F238E27FC236}">
                      <a16:creationId xmlns:a16="http://schemas.microsoft.com/office/drawing/2014/main" id="{5598E3F9-BD11-4B35-8A85-146809E5D6D4}"/>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26" name="Freeform 7820">
                  <a:extLst>
                    <a:ext uri="{FF2B5EF4-FFF2-40B4-BE49-F238E27FC236}">
                      <a16:creationId xmlns:a16="http://schemas.microsoft.com/office/drawing/2014/main" id="{CA02DC9C-C3A7-4BEC-9C38-70F2E04201DA}"/>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27" name="Freeform 7821">
                  <a:extLst>
                    <a:ext uri="{FF2B5EF4-FFF2-40B4-BE49-F238E27FC236}">
                      <a16:creationId xmlns:a16="http://schemas.microsoft.com/office/drawing/2014/main" id="{50580657-B45D-403E-8DE9-2A434F6A4A62}"/>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28" name="Freeform 7822">
                  <a:extLst>
                    <a:ext uri="{FF2B5EF4-FFF2-40B4-BE49-F238E27FC236}">
                      <a16:creationId xmlns:a16="http://schemas.microsoft.com/office/drawing/2014/main" id="{FD5365EB-6775-47CC-9A85-801587EE7C93}"/>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29" name="Freeform 7823">
                  <a:extLst>
                    <a:ext uri="{FF2B5EF4-FFF2-40B4-BE49-F238E27FC236}">
                      <a16:creationId xmlns:a16="http://schemas.microsoft.com/office/drawing/2014/main" id="{0E1C539C-F133-4A30-B6D7-EAD3A8380DC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30" name="Freeform 7824">
                  <a:extLst>
                    <a:ext uri="{FF2B5EF4-FFF2-40B4-BE49-F238E27FC236}">
                      <a16:creationId xmlns:a16="http://schemas.microsoft.com/office/drawing/2014/main" id="{EB4AD7D6-9074-4F75-B0F3-96DCC916792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31" name="Freeform 7825">
                  <a:extLst>
                    <a:ext uri="{FF2B5EF4-FFF2-40B4-BE49-F238E27FC236}">
                      <a16:creationId xmlns:a16="http://schemas.microsoft.com/office/drawing/2014/main" id="{E186108C-833A-42DA-B974-228BC8D7C1D2}"/>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32" name="Freeform 7826">
                  <a:extLst>
                    <a:ext uri="{FF2B5EF4-FFF2-40B4-BE49-F238E27FC236}">
                      <a16:creationId xmlns:a16="http://schemas.microsoft.com/office/drawing/2014/main" id="{D121C39B-25F1-44D3-A654-74D7C9F305DD}"/>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33" name="Freeform 7827">
                  <a:extLst>
                    <a:ext uri="{FF2B5EF4-FFF2-40B4-BE49-F238E27FC236}">
                      <a16:creationId xmlns:a16="http://schemas.microsoft.com/office/drawing/2014/main" id="{61D58659-DFD9-4C2D-B3BB-E9C57056C81E}"/>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34" name="Freeform 7828">
                  <a:extLst>
                    <a:ext uri="{FF2B5EF4-FFF2-40B4-BE49-F238E27FC236}">
                      <a16:creationId xmlns:a16="http://schemas.microsoft.com/office/drawing/2014/main" id="{CC843723-1C79-4FD6-8569-32822BA5CC87}"/>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35" name="Freeform 7829">
                  <a:extLst>
                    <a:ext uri="{FF2B5EF4-FFF2-40B4-BE49-F238E27FC236}">
                      <a16:creationId xmlns:a16="http://schemas.microsoft.com/office/drawing/2014/main" id="{2D0C1EA7-8B27-4D85-A95E-17CB67224629}"/>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36" name="Freeform 7830">
                  <a:extLst>
                    <a:ext uri="{FF2B5EF4-FFF2-40B4-BE49-F238E27FC236}">
                      <a16:creationId xmlns:a16="http://schemas.microsoft.com/office/drawing/2014/main" id="{2BAA2134-26C3-4DB7-A373-76654C5A924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37" name="Freeform 7831">
                  <a:extLst>
                    <a:ext uri="{FF2B5EF4-FFF2-40B4-BE49-F238E27FC236}">
                      <a16:creationId xmlns:a16="http://schemas.microsoft.com/office/drawing/2014/main" id="{8CA49B87-F03F-4E53-94EB-CB3904DF514D}"/>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38" name="Freeform 7832">
                  <a:extLst>
                    <a:ext uri="{FF2B5EF4-FFF2-40B4-BE49-F238E27FC236}">
                      <a16:creationId xmlns:a16="http://schemas.microsoft.com/office/drawing/2014/main" id="{811C26B8-06A1-4FEB-A6A7-55CFD00DCD5B}"/>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39" name="Freeform 7833">
                  <a:extLst>
                    <a:ext uri="{FF2B5EF4-FFF2-40B4-BE49-F238E27FC236}">
                      <a16:creationId xmlns:a16="http://schemas.microsoft.com/office/drawing/2014/main" id="{17FC290A-0AF5-494F-B3EC-AC84713A272D}"/>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40" name="Freeform 7834">
                  <a:extLst>
                    <a:ext uri="{FF2B5EF4-FFF2-40B4-BE49-F238E27FC236}">
                      <a16:creationId xmlns:a16="http://schemas.microsoft.com/office/drawing/2014/main" id="{D889C4A5-90BD-48C4-B2D2-034B32C46DFD}"/>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41" name="Freeform 7835">
                  <a:extLst>
                    <a:ext uri="{FF2B5EF4-FFF2-40B4-BE49-F238E27FC236}">
                      <a16:creationId xmlns:a16="http://schemas.microsoft.com/office/drawing/2014/main" id="{5D27CB12-E46D-465A-94AA-CFCD174A53F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42" name="Freeform 7836">
                  <a:extLst>
                    <a:ext uri="{FF2B5EF4-FFF2-40B4-BE49-F238E27FC236}">
                      <a16:creationId xmlns:a16="http://schemas.microsoft.com/office/drawing/2014/main" id="{B189CBBD-A311-4990-B0D4-1FE1D9CCE50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43" name="Freeform 7837">
                  <a:extLst>
                    <a:ext uri="{FF2B5EF4-FFF2-40B4-BE49-F238E27FC236}">
                      <a16:creationId xmlns:a16="http://schemas.microsoft.com/office/drawing/2014/main" id="{F478E552-BD06-49AD-B582-A7E9F84DEBC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44" name="Freeform 7838">
                  <a:extLst>
                    <a:ext uri="{FF2B5EF4-FFF2-40B4-BE49-F238E27FC236}">
                      <a16:creationId xmlns:a16="http://schemas.microsoft.com/office/drawing/2014/main" id="{727F4544-AFE5-4CE5-A5E1-DD049DC40F72}"/>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45" name="Freeform 7839">
                  <a:extLst>
                    <a:ext uri="{FF2B5EF4-FFF2-40B4-BE49-F238E27FC236}">
                      <a16:creationId xmlns:a16="http://schemas.microsoft.com/office/drawing/2014/main" id="{0C7982AD-0E09-4525-A0FA-3C5854CD494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46" name="Freeform 7840">
                  <a:extLst>
                    <a:ext uri="{FF2B5EF4-FFF2-40B4-BE49-F238E27FC236}">
                      <a16:creationId xmlns:a16="http://schemas.microsoft.com/office/drawing/2014/main" id="{2CD7ED3B-F4BB-49FA-9CAE-B87D06EE2340}"/>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47" name="Freeform 7841">
                  <a:extLst>
                    <a:ext uri="{FF2B5EF4-FFF2-40B4-BE49-F238E27FC236}">
                      <a16:creationId xmlns:a16="http://schemas.microsoft.com/office/drawing/2014/main" id="{1CD588ED-5098-4DCB-80AF-2DA24AD03D3E}"/>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48" name="Freeform 7842">
                  <a:extLst>
                    <a:ext uri="{FF2B5EF4-FFF2-40B4-BE49-F238E27FC236}">
                      <a16:creationId xmlns:a16="http://schemas.microsoft.com/office/drawing/2014/main" id="{C6DA3D20-1011-40FC-BE0F-ECE47EDCD7DC}"/>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49" name="Freeform 7843">
                  <a:extLst>
                    <a:ext uri="{FF2B5EF4-FFF2-40B4-BE49-F238E27FC236}">
                      <a16:creationId xmlns:a16="http://schemas.microsoft.com/office/drawing/2014/main" id="{215CB2D1-FA12-45E5-BE69-E5D62BA9AC20}"/>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50" name="Freeform 7844">
                  <a:extLst>
                    <a:ext uri="{FF2B5EF4-FFF2-40B4-BE49-F238E27FC236}">
                      <a16:creationId xmlns:a16="http://schemas.microsoft.com/office/drawing/2014/main" id="{304F2DD4-7FA4-4481-9029-ACF9F6721ABD}"/>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51" name="Freeform 7845">
                  <a:extLst>
                    <a:ext uri="{FF2B5EF4-FFF2-40B4-BE49-F238E27FC236}">
                      <a16:creationId xmlns:a16="http://schemas.microsoft.com/office/drawing/2014/main" id="{A4A8B743-9CAD-43F3-B579-C835150AD59D}"/>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52" name="Freeform 7846">
                  <a:extLst>
                    <a:ext uri="{FF2B5EF4-FFF2-40B4-BE49-F238E27FC236}">
                      <a16:creationId xmlns:a16="http://schemas.microsoft.com/office/drawing/2014/main" id="{3BD822F6-886D-440B-82C2-02631102BFD7}"/>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53" name="Freeform 7847">
                  <a:extLst>
                    <a:ext uri="{FF2B5EF4-FFF2-40B4-BE49-F238E27FC236}">
                      <a16:creationId xmlns:a16="http://schemas.microsoft.com/office/drawing/2014/main" id="{F7CD3B6D-07EB-4014-B05B-46C7B89DD51B}"/>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54" name="Freeform 7848">
                  <a:extLst>
                    <a:ext uri="{FF2B5EF4-FFF2-40B4-BE49-F238E27FC236}">
                      <a16:creationId xmlns:a16="http://schemas.microsoft.com/office/drawing/2014/main" id="{A4FB2B04-078D-449C-BB5A-230608295D50}"/>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55" name="Freeform 7849">
                  <a:extLst>
                    <a:ext uri="{FF2B5EF4-FFF2-40B4-BE49-F238E27FC236}">
                      <a16:creationId xmlns:a16="http://schemas.microsoft.com/office/drawing/2014/main" id="{248047AC-D304-4D13-A612-EE97198DD29B}"/>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56" name="Freeform 7850">
                  <a:extLst>
                    <a:ext uri="{FF2B5EF4-FFF2-40B4-BE49-F238E27FC236}">
                      <a16:creationId xmlns:a16="http://schemas.microsoft.com/office/drawing/2014/main" id="{C52C14E5-8796-4797-BF7A-8296F9291D6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57" name="Freeform 7851">
                  <a:extLst>
                    <a:ext uri="{FF2B5EF4-FFF2-40B4-BE49-F238E27FC236}">
                      <a16:creationId xmlns:a16="http://schemas.microsoft.com/office/drawing/2014/main" id="{8A92FBF4-2DCA-4598-A339-74BD1A8E2D4D}"/>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58" name="Freeform 7852">
                  <a:extLst>
                    <a:ext uri="{FF2B5EF4-FFF2-40B4-BE49-F238E27FC236}">
                      <a16:creationId xmlns:a16="http://schemas.microsoft.com/office/drawing/2014/main" id="{1EF4097C-7920-4BCF-8483-D46B2C2D2221}"/>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59" name="Freeform 7853">
                  <a:extLst>
                    <a:ext uri="{FF2B5EF4-FFF2-40B4-BE49-F238E27FC236}">
                      <a16:creationId xmlns:a16="http://schemas.microsoft.com/office/drawing/2014/main" id="{7AE41A57-014C-45A4-A617-699FBA2507B3}"/>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60" name="Freeform 7854">
                  <a:extLst>
                    <a:ext uri="{FF2B5EF4-FFF2-40B4-BE49-F238E27FC236}">
                      <a16:creationId xmlns:a16="http://schemas.microsoft.com/office/drawing/2014/main" id="{32FF8CC4-C26D-4727-AF39-8B83AB50BBC6}"/>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61" name="Freeform 7855">
                  <a:extLst>
                    <a:ext uri="{FF2B5EF4-FFF2-40B4-BE49-F238E27FC236}">
                      <a16:creationId xmlns:a16="http://schemas.microsoft.com/office/drawing/2014/main" id="{EB271134-A937-415F-B422-285041049AD4}"/>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62" name="Freeform 7856">
                  <a:extLst>
                    <a:ext uri="{FF2B5EF4-FFF2-40B4-BE49-F238E27FC236}">
                      <a16:creationId xmlns:a16="http://schemas.microsoft.com/office/drawing/2014/main" id="{A1202E33-84C6-4E1E-8AA9-B36A4D51F2DB}"/>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63" name="Freeform 7857">
                  <a:extLst>
                    <a:ext uri="{FF2B5EF4-FFF2-40B4-BE49-F238E27FC236}">
                      <a16:creationId xmlns:a16="http://schemas.microsoft.com/office/drawing/2014/main" id="{105BAF95-BC6E-4FA3-8604-D7A7C96465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64" name="Freeform 7858">
                  <a:extLst>
                    <a:ext uri="{FF2B5EF4-FFF2-40B4-BE49-F238E27FC236}">
                      <a16:creationId xmlns:a16="http://schemas.microsoft.com/office/drawing/2014/main" id="{414793CB-7EA3-44A2-8F97-15B8C8F85ACB}"/>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65" name="Freeform 7859">
                  <a:extLst>
                    <a:ext uri="{FF2B5EF4-FFF2-40B4-BE49-F238E27FC236}">
                      <a16:creationId xmlns:a16="http://schemas.microsoft.com/office/drawing/2014/main" id="{2EA42FD8-FBBA-4813-B7EB-2E5B376DA83A}"/>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66" name="Freeform 7860">
                  <a:extLst>
                    <a:ext uri="{FF2B5EF4-FFF2-40B4-BE49-F238E27FC236}">
                      <a16:creationId xmlns:a16="http://schemas.microsoft.com/office/drawing/2014/main" id="{C1302AD9-9AA6-4726-87BA-844F2C8024D7}"/>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67" name="Freeform 7861">
                  <a:extLst>
                    <a:ext uri="{FF2B5EF4-FFF2-40B4-BE49-F238E27FC236}">
                      <a16:creationId xmlns:a16="http://schemas.microsoft.com/office/drawing/2014/main" id="{91DE519C-EE56-41CE-A963-DC9B64AA64F7}"/>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68" name="Freeform 7862">
                  <a:extLst>
                    <a:ext uri="{FF2B5EF4-FFF2-40B4-BE49-F238E27FC236}">
                      <a16:creationId xmlns:a16="http://schemas.microsoft.com/office/drawing/2014/main" id="{A987036D-9149-49F5-9899-C2D03DBF19C8}"/>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69" name="Freeform 7863">
                  <a:extLst>
                    <a:ext uri="{FF2B5EF4-FFF2-40B4-BE49-F238E27FC236}">
                      <a16:creationId xmlns:a16="http://schemas.microsoft.com/office/drawing/2014/main" id="{A8469CCA-004D-417F-9FAA-E8B25A944F5B}"/>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70" name="Freeform 7864">
                  <a:extLst>
                    <a:ext uri="{FF2B5EF4-FFF2-40B4-BE49-F238E27FC236}">
                      <a16:creationId xmlns:a16="http://schemas.microsoft.com/office/drawing/2014/main" id="{8ADD5C2D-AE3A-4642-BC32-3C65301C5D68}"/>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71" name="Freeform 7865">
                  <a:extLst>
                    <a:ext uri="{FF2B5EF4-FFF2-40B4-BE49-F238E27FC236}">
                      <a16:creationId xmlns:a16="http://schemas.microsoft.com/office/drawing/2014/main" id="{6F067BEF-E10B-48F4-83DB-19DD8AD9427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72" name="Freeform 7866">
                  <a:extLst>
                    <a:ext uri="{FF2B5EF4-FFF2-40B4-BE49-F238E27FC236}">
                      <a16:creationId xmlns:a16="http://schemas.microsoft.com/office/drawing/2014/main" id="{DD031F26-19B4-4418-992C-806FDA351811}"/>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73" name="Freeform 7867">
                  <a:extLst>
                    <a:ext uri="{FF2B5EF4-FFF2-40B4-BE49-F238E27FC236}">
                      <a16:creationId xmlns:a16="http://schemas.microsoft.com/office/drawing/2014/main" id="{B32C73BA-D209-45F6-904B-04B6F9EE0A1A}"/>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74" name="Freeform 7868">
                  <a:extLst>
                    <a:ext uri="{FF2B5EF4-FFF2-40B4-BE49-F238E27FC236}">
                      <a16:creationId xmlns:a16="http://schemas.microsoft.com/office/drawing/2014/main" id="{715B84E7-157D-419A-9F8D-AE84527DEC02}"/>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75" name="Freeform 7869">
                  <a:extLst>
                    <a:ext uri="{FF2B5EF4-FFF2-40B4-BE49-F238E27FC236}">
                      <a16:creationId xmlns:a16="http://schemas.microsoft.com/office/drawing/2014/main" id="{64129AF6-5EC2-4003-87AF-05A30005130E}"/>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76" name="Freeform 7870">
                  <a:extLst>
                    <a:ext uri="{FF2B5EF4-FFF2-40B4-BE49-F238E27FC236}">
                      <a16:creationId xmlns:a16="http://schemas.microsoft.com/office/drawing/2014/main" id="{72F774DB-85F8-4A0E-AD8E-B7F9B940AD1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77" name="Freeform 7871">
                  <a:extLst>
                    <a:ext uri="{FF2B5EF4-FFF2-40B4-BE49-F238E27FC236}">
                      <a16:creationId xmlns:a16="http://schemas.microsoft.com/office/drawing/2014/main" id="{1B00185C-043B-4F6F-9965-9F1142981B5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78" name="Freeform 7872">
                  <a:extLst>
                    <a:ext uri="{FF2B5EF4-FFF2-40B4-BE49-F238E27FC236}">
                      <a16:creationId xmlns:a16="http://schemas.microsoft.com/office/drawing/2014/main" id="{841E447D-6CDE-46F3-9BB6-1D83D3E7458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79" name="Freeform 7873">
                  <a:extLst>
                    <a:ext uri="{FF2B5EF4-FFF2-40B4-BE49-F238E27FC236}">
                      <a16:creationId xmlns:a16="http://schemas.microsoft.com/office/drawing/2014/main" id="{C45058BE-8CD2-432F-99AB-EA92C467F68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80" name="Freeform 7874">
                  <a:extLst>
                    <a:ext uri="{FF2B5EF4-FFF2-40B4-BE49-F238E27FC236}">
                      <a16:creationId xmlns:a16="http://schemas.microsoft.com/office/drawing/2014/main" id="{60BB80F2-CBDE-4204-BCA7-AD8D22554DA2}"/>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81" name="Freeform 7875">
                  <a:extLst>
                    <a:ext uri="{FF2B5EF4-FFF2-40B4-BE49-F238E27FC236}">
                      <a16:creationId xmlns:a16="http://schemas.microsoft.com/office/drawing/2014/main" id="{55B096DB-0690-442E-B00F-AAEF0F19F8FB}"/>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82" name="Freeform 7876">
                  <a:extLst>
                    <a:ext uri="{FF2B5EF4-FFF2-40B4-BE49-F238E27FC236}">
                      <a16:creationId xmlns:a16="http://schemas.microsoft.com/office/drawing/2014/main" id="{14C1659E-FD7B-4384-AA0D-08F94470B37D}"/>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83" name="Freeform 7877">
                  <a:extLst>
                    <a:ext uri="{FF2B5EF4-FFF2-40B4-BE49-F238E27FC236}">
                      <a16:creationId xmlns:a16="http://schemas.microsoft.com/office/drawing/2014/main" id="{B9E2518E-EC10-490D-9384-59F5BC7EAD1D}"/>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84" name="Freeform 7878">
                  <a:extLst>
                    <a:ext uri="{FF2B5EF4-FFF2-40B4-BE49-F238E27FC236}">
                      <a16:creationId xmlns:a16="http://schemas.microsoft.com/office/drawing/2014/main" id="{32E42B27-0939-4C27-942C-E3DC59B09EA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85" name="Freeform 7879">
                  <a:extLst>
                    <a:ext uri="{FF2B5EF4-FFF2-40B4-BE49-F238E27FC236}">
                      <a16:creationId xmlns:a16="http://schemas.microsoft.com/office/drawing/2014/main" id="{5ABDD25C-8F93-4CF0-B19B-1D7603779EA0}"/>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86" name="Freeform 7880">
                  <a:extLst>
                    <a:ext uri="{FF2B5EF4-FFF2-40B4-BE49-F238E27FC236}">
                      <a16:creationId xmlns:a16="http://schemas.microsoft.com/office/drawing/2014/main" id="{98AFAEAD-8F75-4BF0-A931-6D6FF62D9EE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87" name="Freeform 7881">
                  <a:extLst>
                    <a:ext uri="{FF2B5EF4-FFF2-40B4-BE49-F238E27FC236}">
                      <a16:creationId xmlns:a16="http://schemas.microsoft.com/office/drawing/2014/main" id="{F299DAE1-0721-4C71-B449-A03DD5B2C1F2}"/>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88" name="Freeform 7882">
                  <a:extLst>
                    <a:ext uri="{FF2B5EF4-FFF2-40B4-BE49-F238E27FC236}">
                      <a16:creationId xmlns:a16="http://schemas.microsoft.com/office/drawing/2014/main" id="{BEB4D0C5-07A3-4F55-B276-3FD8AA211E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89" name="Freeform 7883">
                  <a:extLst>
                    <a:ext uri="{FF2B5EF4-FFF2-40B4-BE49-F238E27FC236}">
                      <a16:creationId xmlns:a16="http://schemas.microsoft.com/office/drawing/2014/main" id="{C114D52A-307B-4737-A0B0-9037933F8351}"/>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90" name="Freeform 7884">
                  <a:extLst>
                    <a:ext uri="{FF2B5EF4-FFF2-40B4-BE49-F238E27FC236}">
                      <a16:creationId xmlns:a16="http://schemas.microsoft.com/office/drawing/2014/main" id="{EB792A9A-B588-4324-85B3-C3CF053418A8}"/>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91" name="Freeform 7885">
                  <a:extLst>
                    <a:ext uri="{FF2B5EF4-FFF2-40B4-BE49-F238E27FC236}">
                      <a16:creationId xmlns:a16="http://schemas.microsoft.com/office/drawing/2014/main" id="{B05F46B7-3192-4A32-8F48-5C1FA2ECC7A3}"/>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92" name="Freeform 7886">
                  <a:extLst>
                    <a:ext uri="{FF2B5EF4-FFF2-40B4-BE49-F238E27FC236}">
                      <a16:creationId xmlns:a16="http://schemas.microsoft.com/office/drawing/2014/main" id="{66CDC0E5-845B-48FE-B23F-C58BC6FA6F4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93" name="Freeform 7887">
                  <a:extLst>
                    <a:ext uri="{FF2B5EF4-FFF2-40B4-BE49-F238E27FC236}">
                      <a16:creationId xmlns:a16="http://schemas.microsoft.com/office/drawing/2014/main" id="{E4047B6F-32D2-4FDE-AE74-5809A41499BF}"/>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94" name="Freeform 7888">
                  <a:extLst>
                    <a:ext uri="{FF2B5EF4-FFF2-40B4-BE49-F238E27FC236}">
                      <a16:creationId xmlns:a16="http://schemas.microsoft.com/office/drawing/2014/main" id="{D2A8A75C-4062-457E-924A-AA7BD3176384}"/>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95" name="Freeform 7889">
                  <a:extLst>
                    <a:ext uri="{FF2B5EF4-FFF2-40B4-BE49-F238E27FC236}">
                      <a16:creationId xmlns:a16="http://schemas.microsoft.com/office/drawing/2014/main" id="{1270935F-3465-4EF4-8FE2-72C11D084D84}"/>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96" name="Freeform 7890">
                  <a:extLst>
                    <a:ext uri="{FF2B5EF4-FFF2-40B4-BE49-F238E27FC236}">
                      <a16:creationId xmlns:a16="http://schemas.microsoft.com/office/drawing/2014/main" id="{FBD0804D-09E0-40FB-A133-1F3CDA8C6ED3}"/>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97" name="Freeform 7891">
                  <a:extLst>
                    <a:ext uri="{FF2B5EF4-FFF2-40B4-BE49-F238E27FC236}">
                      <a16:creationId xmlns:a16="http://schemas.microsoft.com/office/drawing/2014/main" id="{85BE851A-1F0A-4F50-897C-81075EF0F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2998" name="Freeform 7892">
                  <a:extLst>
                    <a:ext uri="{FF2B5EF4-FFF2-40B4-BE49-F238E27FC236}">
                      <a16:creationId xmlns:a16="http://schemas.microsoft.com/office/drawing/2014/main" id="{BDD8BC70-71D7-454A-88D7-FF3359685029}"/>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2999" name="Freeform 7893">
                  <a:extLst>
                    <a:ext uri="{FF2B5EF4-FFF2-40B4-BE49-F238E27FC236}">
                      <a16:creationId xmlns:a16="http://schemas.microsoft.com/office/drawing/2014/main" id="{5DF5DEDF-D49F-4678-973E-8AD1CEEFC81B}"/>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00" name="Freeform 7894">
                  <a:extLst>
                    <a:ext uri="{FF2B5EF4-FFF2-40B4-BE49-F238E27FC236}">
                      <a16:creationId xmlns:a16="http://schemas.microsoft.com/office/drawing/2014/main" id="{06F33958-EB6C-4A4E-9211-2A60810A786F}"/>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01" name="Freeform 7895">
                  <a:extLst>
                    <a:ext uri="{FF2B5EF4-FFF2-40B4-BE49-F238E27FC236}">
                      <a16:creationId xmlns:a16="http://schemas.microsoft.com/office/drawing/2014/main" id="{D185CB37-2F04-49E8-BFD1-CB7675BBA796}"/>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02" name="Freeform 7896">
                  <a:extLst>
                    <a:ext uri="{FF2B5EF4-FFF2-40B4-BE49-F238E27FC236}">
                      <a16:creationId xmlns:a16="http://schemas.microsoft.com/office/drawing/2014/main" id="{B5E511A3-41BF-41F9-9967-C3F8942A0C99}"/>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03" name="Freeform 7897">
                  <a:extLst>
                    <a:ext uri="{FF2B5EF4-FFF2-40B4-BE49-F238E27FC236}">
                      <a16:creationId xmlns:a16="http://schemas.microsoft.com/office/drawing/2014/main" id="{45407C82-0363-4C49-808B-BEEED0679958}"/>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04" name="Freeform 7898">
                  <a:extLst>
                    <a:ext uri="{FF2B5EF4-FFF2-40B4-BE49-F238E27FC236}">
                      <a16:creationId xmlns:a16="http://schemas.microsoft.com/office/drawing/2014/main" id="{3AA0CD2B-BA45-4A3E-AAFD-E91D59DF82C0}"/>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05" name="Freeform 7899">
                  <a:extLst>
                    <a:ext uri="{FF2B5EF4-FFF2-40B4-BE49-F238E27FC236}">
                      <a16:creationId xmlns:a16="http://schemas.microsoft.com/office/drawing/2014/main" id="{0608CB26-B74C-48CC-B602-28D1E6587AA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06" name="Freeform 7900">
                  <a:extLst>
                    <a:ext uri="{FF2B5EF4-FFF2-40B4-BE49-F238E27FC236}">
                      <a16:creationId xmlns:a16="http://schemas.microsoft.com/office/drawing/2014/main" id="{813710DD-E013-4CF8-A5B8-CECAD1EC69CB}"/>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07" name="Freeform 7901">
                  <a:extLst>
                    <a:ext uri="{FF2B5EF4-FFF2-40B4-BE49-F238E27FC236}">
                      <a16:creationId xmlns:a16="http://schemas.microsoft.com/office/drawing/2014/main" id="{C2F22BA4-8B33-49AE-B8D3-666C2E78FA7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08" name="Freeform 7902">
                  <a:extLst>
                    <a:ext uri="{FF2B5EF4-FFF2-40B4-BE49-F238E27FC236}">
                      <a16:creationId xmlns:a16="http://schemas.microsoft.com/office/drawing/2014/main" id="{D8AD7D4E-111E-42E4-9FE6-52002B935D88}"/>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09" name="Freeform 7903">
                  <a:extLst>
                    <a:ext uri="{FF2B5EF4-FFF2-40B4-BE49-F238E27FC236}">
                      <a16:creationId xmlns:a16="http://schemas.microsoft.com/office/drawing/2014/main" id="{8542377D-9B71-4A60-8C79-BCC85537964E}"/>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10" name="Freeform 7904">
                  <a:extLst>
                    <a:ext uri="{FF2B5EF4-FFF2-40B4-BE49-F238E27FC236}">
                      <a16:creationId xmlns:a16="http://schemas.microsoft.com/office/drawing/2014/main" id="{A8ADF05E-AA8C-478D-B3C7-EFC0F1074F3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11" name="Freeform 7905">
                  <a:extLst>
                    <a:ext uri="{FF2B5EF4-FFF2-40B4-BE49-F238E27FC236}">
                      <a16:creationId xmlns:a16="http://schemas.microsoft.com/office/drawing/2014/main" id="{9CD82E92-F4D7-40F6-9D1F-EBAE1C422D8B}"/>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12" name="Freeform 7906">
                  <a:extLst>
                    <a:ext uri="{FF2B5EF4-FFF2-40B4-BE49-F238E27FC236}">
                      <a16:creationId xmlns:a16="http://schemas.microsoft.com/office/drawing/2014/main" id="{409B819C-316F-4B4D-BD03-E8E93D24494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13" name="Freeform 7907">
                  <a:extLst>
                    <a:ext uri="{FF2B5EF4-FFF2-40B4-BE49-F238E27FC236}">
                      <a16:creationId xmlns:a16="http://schemas.microsoft.com/office/drawing/2014/main" id="{72B35B75-7B3E-438F-82B2-3ABFF1303240}"/>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14" name="Freeform 7908">
                  <a:extLst>
                    <a:ext uri="{FF2B5EF4-FFF2-40B4-BE49-F238E27FC236}">
                      <a16:creationId xmlns:a16="http://schemas.microsoft.com/office/drawing/2014/main" id="{28DC9002-103B-4616-9DCD-6AFC277DBC0E}"/>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15" name="Freeform 7909">
                  <a:extLst>
                    <a:ext uri="{FF2B5EF4-FFF2-40B4-BE49-F238E27FC236}">
                      <a16:creationId xmlns:a16="http://schemas.microsoft.com/office/drawing/2014/main" id="{2426B4D9-4AE7-4466-8CD5-AC51A51810B5}"/>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16" name="Freeform 7910">
                  <a:extLst>
                    <a:ext uri="{FF2B5EF4-FFF2-40B4-BE49-F238E27FC236}">
                      <a16:creationId xmlns:a16="http://schemas.microsoft.com/office/drawing/2014/main" id="{CCE0F527-0AAA-4167-99C8-45D434AB12A9}"/>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17" name="Freeform 7911">
                  <a:extLst>
                    <a:ext uri="{FF2B5EF4-FFF2-40B4-BE49-F238E27FC236}">
                      <a16:creationId xmlns:a16="http://schemas.microsoft.com/office/drawing/2014/main" id="{212BEC49-BB07-4784-87A8-12A3ABFEE1C2}"/>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18" name="Freeform 7912">
                  <a:extLst>
                    <a:ext uri="{FF2B5EF4-FFF2-40B4-BE49-F238E27FC236}">
                      <a16:creationId xmlns:a16="http://schemas.microsoft.com/office/drawing/2014/main" id="{971083D0-AA35-4640-8E26-4540663D41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19" name="Freeform 7913">
                  <a:extLst>
                    <a:ext uri="{FF2B5EF4-FFF2-40B4-BE49-F238E27FC236}">
                      <a16:creationId xmlns:a16="http://schemas.microsoft.com/office/drawing/2014/main" id="{1F16F46B-B36A-49E2-8B52-F1C17D0DBFF3}"/>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20" name="Freeform 7914">
                  <a:extLst>
                    <a:ext uri="{FF2B5EF4-FFF2-40B4-BE49-F238E27FC236}">
                      <a16:creationId xmlns:a16="http://schemas.microsoft.com/office/drawing/2014/main" id="{92B690A5-B951-4444-B95A-12CE52456A29}"/>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21" name="Freeform 7915">
                  <a:extLst>
                    <a:ext uri="{FF2B5EF4-FFF2-40B4-BE49-F238E27FC236}">
                      <a16:creationId xmlns:a16="http://schemas.microsoft.com/office/drawing/2014/main" id="{DCE680BA-C11C-4EF4-91DC-E0C8465D60C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22" name="Freeform 7916">
                  <a:extLst>
                    <a:ext uri="{FF2B5EF4-FFF2-40B4-BE49-F238E27FC236}">
                      <a16:creationId xmlns:a16="http://schemas.microsoft.com/office/drawing/2014/main" id="{0FE3F76F-6599-4A6E-A939-0988CF2E3662}"/>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23" name="Freeform 7917">
                  <a:extLst>
                    <a:ext uri="{FF2B5EF4-FFF2-40B4-BE49-F238E27FC236}">
                      <a16:creationId xmlns:a16="http://schemas.microsoft.com/office/drawing/2014/main" id="{9870F3B5-7F20-48CB-9A80-3B7C562CACA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24" name="Freeform 7918">
                  <a:extLst>
                    <a:ext uri="{FF2B5EF4-FFF2-40B4-BE49-F238E27FC236}">
                      <a16:creationId xmlns:a16="http://schemas.microsoft.com/office/drawing/2014/main" id="{BA658312-A70D-42A3-AB70-A4ADA4146AFD}"/>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25" name="Freeform 7919">
                  <a:extLst>
                    <a:ext uri="{FF2B5EF4-FFF2-40B4-BE49-F238E27FC236}">
                      <a16:creationId xmlns:a16="http://schemas.microsoft.com/office/drawing/2014/main" id="{7F01D7F2-CBC1-4B0C-B2FD-8599F6910434}"/>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26" name="Freeform 7920">
                  <a:extLst>
                    <a:ext uri="{FF2B5EF4-FFF2-40B4-BE49-F238E27FC236}">
                      <a16:creationId xmlns:a16="http://schemas.microsoft.com/office/drawing/2014/main" id="{A226CB32-D5A1-4048-A98F-13101C9FEF9B}"/>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27" name="Freeform 7921">
                  <a:extLst>
                    <a:ext uri="{FF2B5EF4-FFF2-40B4-BE49-F238E27FC236}">
                      <a16:creationId xmlns:a16="http://schemas.microsoft.com/office/drawing/2014/main" id="{05DCEB91-B42A-4998-88F6-C2DE6E5F0C8E}"/>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28" name="Freeform 7922">
                  <a:extLst>
                    <a:ext uri="{FF2B5EF4-FFF2-40B4-BE49-F238E27FC236}">
                      <a16:creationId xmlns:a16="http://schemas.microsoft.com/office/drawing/2014/main" id="{C0DB3B8A-096E-4E2A-92FC-1E0B9EEDA89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29" name="Freeform 7923">
                  <a:extLst>
                    <a:ext uri="{FF2B5EF4-FFF2-40B4-BE49-F238E27FC236}">
                      <a16:creationId xmlns:a16="http://schemas.microsoft.com/office/drawing/2014/main" id="{E44E6B4D-3D72-4507-AB97-3BFF1CD532EF}"/>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30" name="Freeform 7924">
                  <a:extLst>
                    <a:ext uri="{FF2B5EF4-FFF2-40B4-BE49-F238E27FC236}">
                      <a16:creationId xmlns:a16="http://schemas.microsoft.com/office/drawing/2014/main" id="{0C3E4E58-3D9D-47FB-8C84-CFE338C93634}"/>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31" name="Freeform 7925">
                  <a:extLst>
                    <a:ext uri="{FF2B5EF4-FFF2-40B4-BE49-F238E27FC236}">
                      <a16:creationId xmlns:a16="http://schemas.microsoft.com/office/drawing/2014/main" id="{7EF4FF2A-BAE9-4651-BF0C-F9908129480B}"/>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32" name="Freeform 7926">
                  <a:extLst>
                    <a:ext uri="{FF2B5EF4-FFF2-40B4-BE49-F238E27FC236}">
                      <a16:creationId xmlns:a16="http://schemas.microsoft.com/office/drawing/2014/main" id="{4BE1E25F-BCA5-4537-9A0F-085CEFB36E70}"/>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33" name="Freeform 7927">
                  <a:extLst>
                    <a:ext uri="{FF2B5EF4-FFF2-40B4-BE49-F238E27FC236}">
                      <a16:creationId xmlns:a16="http://schemas.microsoft.com/office/drawing/2014/main" id="{95E58B99-9C68-479C-A129-C3A809013B79}"/>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34" name="Freeform 7928">
                  <a:extLst>
                    <a:ext uri="{FF2B5EF4-FFF2-40B4-BE49-F238E27FC236}">
                      <a16:creationId xmlns:a16="http://schemas.microsoft.com/office/drawing/2014/main" id="{3524051A-EA28-4807-92A6-B1258D55A25D}"/>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35" name="Freeform 7929">
                  <a:extLst>
                    <a:ext uri="{FF2B5EF4-FFF2-40B4-BE49-F238E27FC236}">
                      <a16:creationId xmlns:a16="http://schemas.microsoft.com/office/drawing/2014/main" id="{2C98D96A-0ED7-45F5-A137-3CCC81A1910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36" name="Freeform 7930">
                  <a:extLst>
                    <a:ext uri="{FF2B5EF4-FFF2-40B4-BE49-F238E27FC236}">
                      <a16:creationId xmlns:a16="http://schemas.microsoft.com/office/drawing/2014/main" id="{57745568-0171-41E2-B5F8-5EC8D154A20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37" name="Freeform 7931">
                  <a:extLst>
                    <a:ext uri="{FF2B5EF4-FFF2-40B4-BE49-F238E27FC236}">
                      <a16:creationId xmlns:a16="http://schemas.microsoft.com/office/drawing/2014/main" id="{24F5E0C2-B21C-4BC9-96FA-C1FEA6DCEF2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38" name="Freeform 7932">
                  <a:extLst>
                    <a:ext uri="{FF2B5EF4-FFF2-40B4-BE49-F238E27FC236}">
                      <a16:creationId xmlns:a16="http://schemas.microsoft.com/office/drawing/2014/main" id="{78FFC19B-007F-4562-96D0-E51A74EEFDFA}"/>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39" name="Freeform 7933">
                  <a:extLst>
                    <a:ext uri="{FF2B5EF4-FFF2-40B4-BE49-F238E27FC236}">
                      <a16:creationId xmlns:a16="http://schemas.microsoft.com/office/drawing/2014/main" id="{12F3F268-ADBB-482B-BFE3-2849ABECD933}"/>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40" name="Freeform 7934">
                  <a:extLst>
                    <a:ext uri="{FF2B5EF4-FFF2-40B4-BE49-F238E27FC236}">
                      <a16:creationId xmlns:a16="http://schemas.microsoft.com/office/drawing/2014/main" id="{F7FA4AE6-13AE-45F2-A335-A2084DF2AA3F}"/>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41" name="Freeform 7935">
                  <a:extLst>
                    <a:ext uri="{FF2B5EF4-FFF2-40B4-BE49-F238E27FC236}">
                      <a16:creationId xmlns:a16="http://schemas.microsoft.com/office/drawing/2014/main" id="{298FBE1A-5BC7-45B2-A982-9A3EF0E2364D}"/>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42" name="Freeform 7936">
                  <a:extLst>
                    <a:ext uri="{FF2B5EF4-FFF2-40B4-BE49-F238E27FC236}">
                      <a16:creationId xmlns:a16="http://schemas.microsoft.com/office/drawing/2014/main" id="{69ADC277-0135-4E80-9636-D1FE6F30646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43" name="Freeform 7937">
                  <a:extLst>
                    <a:ext uri="{FF2B5EF4-FFF2-40B4-BE49-F238E27FC236}">
                      <a16:creationId xmlns:a16="http://schemas.microsoft.com/office/drawing/2014/main" id="{57C394C0-46B5-450B-AD7D-B4E76415D1B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44" name="Freeform 7938">
                  <a:extLst>
                    <a:ext uri="{FF2B5EF4-FFF2-40B4-BE49-F238E27FC236}">
                      <a16:creationId xmlns:a16="http://schemas.microsoft.com/office/drawing/2014/main" id="{403ED972-26B2-4A80-9199-DA92BB6C7A1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45" name="Freeform 7939">
                  <a:extLst>
                    <a:ext uri="{FF2B5EF4-FFF2-40B4-BE49-F238E27FC236}">
                      <a16:creationId xmlns:a16="http://schemas.microsoft.com/office/drawing/2014/main" id="{792AA6C0-739D-4B91-81E5-67FE2415E34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46" name="Freeform 7940">
                  <a:extLst>
                    <a:ext uri="{FF2B5EF4-FFF2-40B4-BE49-F238E27FC236}">
                      <a16:creationId xmlns:a16="http://schemas.microsoft.com/office/drawing/2014/main" id="{9106334E-6790-4D00-B634-51F840AE916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47" name="Freeform 7941">
                  <a:extLst>
                    <a:ext uri="{FF2B5EF4-FFF2-40B4-BE49-F238E27FC236}">
                      <a16:creationId xmlns:a16="http://schemas.microsoft.com/office/drawing/2014/main" id="{C3451EBA-B316-46AA-A81A-2EE52396465D}"/>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48" name="Freeform 7942">
                  <a:extLst>
                    <a:ext uri="{FF2B5EF4-FFF2-40B4-BE49-F238E27FC236}">
                      <a16:creationId xmlns:a16="http://schemas.microsoft.com/office/drawing/2014/main" id="{A9462D87-835E-4C48-A14A-E2FF9D354393}"/>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49" name="Freeform 7943">
                  <a:extLst>
                    <a:ext uri="{FF2B5EF4-FFF2-40B4-BE49-F238E27FC236}">
                      <a16:creationId xmlns:a16="http://schemas.microsoft.com/office/drawing/2014/main" id="{4F1433A5-19E7-4500-8504-C6D38E565B47}"/>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50" name="Freeform 7944">
                  <a:extLst>
                    <a:ext uri="{FF2B5EF4-FFF2-40B4-BE49-F238E27FC236}">
                      <a16:creationId xmlns:a16="http://schemas.microsoft.com/office/drawing/2014/main" id="{D6F0F19C-9CB9-4AA0-8DAB-C1B9A57B0DB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51" name="Freeform 7945">
                  <a:extLst>
                    <a:ext uri="{FF2B5EF4-FFF2-40B4-BE49-F238E27FC236}">
                      <a16:creationId xmlns:a16="http://schemas.microsoft.com/office/drawing/2014/main" id="{D3556FD0-17D1-4F9A-BADC-EEBABC8290FB}"/>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52" name="Freeform 7946">
                  <a:extLst>
                    <a:ext uri="{FF2B5EF4-FFF2-40B4-BE49-F238E27FC236}">
                      <a16:creationId xmlns:a16="http://schemas.microsoft.com/office/drawing/2014/main" id="{B524C993-9AD3-424C-9167-48D9A1000D0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53" name="Freeform 7947">
                  <a:extLst>
                    <a:ext uri="{FF2B5EF4-FFF2-40B4-BE49-F238E27FC236}">
                      <a16:creationId xmlns:a16="http://schemas.microsoft.com/office/drawing/2014/main" id="{9B656BFF-B76B-483E-9693-5C024D490E04}"/>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54" name="Freeform 7948">
                  <a:extLst>
                    <a:ext uri="{FF2B5EF4-FFF2-40B4-BE49-F238E27FC236}">
                      <a16:creationId xmlns:a16="http://schemas.microsoft.com/office/drawing/2014/main" id="{3FD082F9-3450-4D1F-9561-1B7B9405373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55" name="Freeform 7949">
                  <a:extLst>
                    <a:ext uri="{FF2B5EF4-FFF2-40B4-BE49-F238E27FC236}">
                      <a16:creationId xmlns:a16="http://schemas.microsoft.com/office/drawing/2014/main" id="{71399762-04C3-444D-B7FA-1827C92725AB}"/>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56" name="Freeform 7950">
                  <a:extLst>
                    <a:ext uri="{FF2B5EF4-FFF2-40B4-BE49-F238E27FC236}">
                      <a16:creationId xmlns:a16="http://schemas.microsoft.com/office/drawing/2014/main" id="{F86752A6-67E1-4067-9E5E-0156627A1D13}"/>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57" name="Freeform 7951">
                  <a:extLst>
                    <a:ext uri="{FF2B5EF4-FFF2-40B4-BE49-F238E27FC236}">
                      <a16:creationId xmlns:a16="http://schemas.microsoft.com/office/drawing/2014/main" id="{E34A8210-4743-4543-9B89-C099A100D325}"/>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58" name="Freeform 7952">
                  <a:extLst>
                    <a:ext uri="{FF2B5EF4-FFF2-40B4-BE49-F238E27FC236}">
                      <a16:creationId xmlns:a16="http://schemas.microsoft.com/office/drawing/2014/main" id="{B4C92BB4-2022-4C32-9675-9551B642F28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59" name="Freeform 7953">
                  <a:extLst>
                    <a:ext uri="{FF2B5EF4-FFF2-40B4-BE49-F238E27FC236}">
                      <a16:creationId xmlns:a16="http://schemas.microsoft.com/office/drawing/2014/main" id="{83653A28-1CD8-4797-80AD-BE192F15B17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60" name="Freeform 7954">
                  <a:extLst>
                    <a:ext uri="{FF2B5EF4-FFF2-40B4-BE49-F238E27FC236}">
                      <a16:creationId xmlns:a16="http://schemas.microsoft.com/office/drawing/2014/main" id="{6E445899-0EAE-4640-A1EB-B88B283601C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61" name="Freeform 7955">
                  <a:extLst>
                    <a:ext uri="{FF2B5EF4-FFF2-40B4-BE49-F238E27FC236}">
                      <a16:creationId xmlns:a16="http://schemas.microsoft.com/office/drawing/2014/main" id="{3EDBD58B-A9A1-4684-8242-06A0E37C69C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62" name="Freeform 7956">
                  <a:extLst>
                    <a:ext uri="{FF2B5EF4-FFF2-40B4-BE49-F238E27FC236}">
                      <a16:creationId xmlns:a16="http://schemas.microsoft.com/office/drawing/2014/main" id="{DB574380-1B7A-4554-A21C-9346E34B27B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63" name="Freeform 7957">
                  <a:extLst>
                    <a:ext uri="{FF2B5EF4-FFF2-40B4-BE49-F238E27FC236}">
                      <a16:creationId xmlns:a16="http://schemas.microsoft.com/office/drawing/2014/main" id="{43BCE0BF-5D2E-4673-AF85-5A63A4E61F38}"/>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64" name="Freeform 7958">
                  <a:extLst>
                    <a:ext uri="{FF2B5EF4-FFF2-40B4-BE49-F238E27FC236}">
                      <a16:creationId xmlns:a16="http://schemas.microsoft.com/office/drawing/2014/main" id="{F4F7D722-16CC-494E-AEB1-55CC9FEFE2F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65" name="Freeform 7959">
                  <a:extLst>
                    <a:ext uri="{FF2B5EF4-FFF2-40B4-BE49-F238E27FC236}">
                      <a16:creationId xmlns:a16="http://schemas.microsoft.com/office/drawing/2014/main" id="{7196379A-F3C5-4233-BC83-AE1B57FB099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66" name="Freeform 7960">
                  <a:extLst>
                    <a:ext uri="{FF2B5EF4-FFF2-40B4-BE49-F238E27FC236}">
                      <a16:creationId xmlns:a16="http://schemas.microsoft.com/office/drawing/2014/main" id="{9007C658-1C2F-483D-AD56-1C8EDEDA95F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67" name="Freeform 7961">
                  <a:extLst>
                    <a:ext uri="{FF2B5EF4-FFF2-40B4-BE49-F238E27FC236}">
                      <a16:creationId xmlns:a16="http://schemas.microsoft.com/office/drawing/2014/main" id="{D82820B2-46B0-465E-B38A-81D97CC9ED0A}"/>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68" name="Freeform 7962">
                  <a:extLst>
                    <a:ext uri="{FF2B5EF4-FFF2-40B4-BE49-F238E27FC236}">
                      <a16:creationId xmlns:a16="http://schemas.microsoft.com/office/drawing/2014/main" id="{732CCAFA-4333-467B-85B7-3A4C6F2AFC4A}"/>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69" name="Freeform 7963">
                  <a:extLst>
                    <a:ext uri="{FF2B5EF4-FFF2-40B4-BE49-F238E27FC236}">
                      <a16:creationId xmlns:a16="http://schemas.microsoft.com/office/drawing/2014/main" id="{A5CD5A4D-3578-4EFC-BE6F-89361F49B03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70" name="Freeform 7964">
                  <a:extLst>
                    <a:ext uri="{FF2B5EF4-FFF2-40B4-BE49-F238E27FC236}">
                      <a16:creationId xmlns:a16="http://schemas.microsoft.com/office/drawing/2014/main" id="{07A70268-87DE-49BD-9CA4-5928578003E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71" name="Freeform 7965">
                  <a:extLst>
                    <a:ext uri="{FF2B5EF4-FFF2-40B4-BE49-F238E27FC236}">
                      <a16:creationId xmlns:a16="http://schemas.microsoft.com/office/drawing/2014/main" id="{AC4BAF92-AC3D-4BFA-A0B6-B4470B70330B}"/>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72" name="Freeform 7966">
                  <a:extLst>
                    <a:ext uri="{FF2B5EF4-FFF2-40B4-BE49-F238E27FC236}">
                      <a16:creationId xmlns:a16="http://schemas.microsoft.com/office/drawing/2014/main" id="{F74A9B18-9D45-49BE-94F7-7191511738C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73" name="Freeform 7967">
                  <a:extLst>
                    <a:ext uri="{FF2B5EF4-FFF2-40B4-BE49-F238E27FC236}">
                      <a16:creationId xmlns:a16="http://schemas.microsoft.com/office/drawing/2014/main" id="{5AAE5993-227E-4349-A47D-B18F2292134B}"/>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74" name="Freeform 7968">
                  <a:extLst>
                    <a:ext uri="{FF2B5EF4-FFF2-40B4-BE49-F238E27FC236}">
                      <a16:creationId xmlns:a16="http://schemas.microsoft.com/office/drawing/2014/main" id="{605F7629-892C-4553-8AEA-544BC533BB9A}"/>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75" name="Freeform 7969">
                  <a:extLst>
                    <a:ext uri="{FF2B5EF4-FFF2-40B4-BE49-F238E27FC236}">
                      <a16:creationId xmlns:a16="http://schemas.microsoft.com/office/drawing/2014/main" id="{05C03477-B894-428E-B4CB-24458B1BCB86}"/>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76" name="Freeform 7970">
                  <a:extLst>
                    <a:ext uri="{FF2B5EF4-FFF2-40B4-BE49-F238E27FC236}">
                      <a16:creationId xmlns:a16="http://schemas.microsoft.com/office/drawing/2014/main" id="{58E66EE4-B4D2-45A5-966B-B3A51C408D0D}"/>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77" name="Freeform 7971">
                  <a:extLst>
                    <a:ext uri="{FF2B5EF4-FFF2-40B4-BE49-F238E27FC236}">
                      <a16:creationId xmlns:a16="http://schemas.microsoft.com/office/drawing/2014/main" id="{60968FC2-5593-4AE7-9CC2-2D56068E0FDB}"/>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78" name="Freeform 7972">
                  <a:extLst>
                    <a:ext uri="{FF2B5EF4-FFF2-40B4-BE49-F238E27FC236}">
                      <a16:creationId xmlns:a16="http://schemas.microsoft.com/office/drawing/2014/main" id="{D588B95D-9AD9-4988-BA49-EB1D14CA78CF}"/>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79" name="Freeform 7973">
                  <a:extLst>
                    <a:ext uri="{FF2B5EF4-FFF2-40B4-BE49-F238E27FC236}">
                      <a16:creationId xmlns:a16="http://schemas.microsoft.com/office/drawing/2014/main" id="{A1A998E4-1CEA-4088-977B-D5617D12CFD3}"/>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80" name="Freeform 7974">
                  <a:extLst>
                    <a:ext uri="{FF2B5EF4-FFF2-40B4-BE49-F238E27FC236}">
                      <a16:creationId xmlns:a16="http://schemas.microsoft.com/office/drawing/2014/main" id="{6FDF8D41-CDD4-4214-8C77-4A1D85CD1055}"/>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81" name="Freeform 7975">
                  <a:extLst>
                    <a:ext uri="{FF2B5EF4-FFF2-40B4-BE49-F238E27FC236}">
                      <a16:creationId xmlns:a16="http://schemas.microsoft.com/office/drawing/2014/main" id="{1D3B6A4B-3887-4253-AE40-F1F74930F15F}"/>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82" name="Freeform 7976">
                  <a:extLst>
                    <a:ext uri="{FF2B5EF4-FFF2-40B4-BE49-F238E27FC236}">
                      <a16:creationId xmlns:a16="http://schemas.microsoft.com/office/drawing/2014/main" id="{3DDD388F-9366-4B5F-A478-010ECF9ED7AE}"/>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83" name="Freeform 7977">
                  <a:extLst>
                    <a:ext uri="{FF2B5EF4-FFF2-40B4-BE49-F238E27FC236}">
                      <a16:creationId xmlns:a16="http://schemas.microsoft.com/office/drawing/2014/main" id="{DAFA06F0-D39F-4CFE-A3A3-75A95374ECE7}"/>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84" name="Freeform 7978">
                  <a:extLst>
                    <a:ext uri="{FF2B5EF4-FFF2-40B4-BE49-F238E27FC236}">
                      <a16:creationId xmlns:a16="http://schemas.microsoft.com/office/drawing/2014/main" id="{ED3554DD-0088-42C0-8243-338C737A5802}"/>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85" name="Freeform 7979">
                  <a:extLst>
                    <a:ext uri="{FF2B5EF4-FFF2-40B4-BE49-F238E27FC236}">
                      <a16:creationId xmlns:a16="http://schemas.microsoft.com/office/drawing/2014/main" id="{8571D650-87FE-48E4-ACFB-0426C8049759}"/>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86" name="Freeform 7980">
                  <a:extLst>
                    <a:ext uri="{FF2B5EF4-FFF2-40B4-BE49-F238E27FC236}">
                      <a16:creationId xmlns:a16="http://schemas.microsoft.com/office/drawing/2014/main" id="{D43DD1B1-CB47-45BC-8DFB-27BF473F7FD7}"/>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87" name="Freeform 7981">
                  <a:extLst>
                    <a:ext uri="{FF2B5EF4-FFF2-40B4-BE49-F238E27FC236}">
                      <a16:creationId xmlns:a16="http://schemas.microsoft.com/office/drawing/2014/main" id="{BD12D9A0-2CE3-4D37-B83E-2E1F39824F7F}"/>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88" name="Freeform 7982">
                  <a:extLst>
                    <a:ext uri="{FF2B5EF4-FFF2-40B4-BE49-F238E27FC236}">
                      <a16:creationId xmlns:a16="http://schemas.microsoft.com/office/drawing/2014/main" id="{BC699592-92CB-420C-AD8D-131802357A0C}"/>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89" name="Freeform 7983">
                  <a:extLst>
                    <a:ext uri="{FF2B5EF4-FFF2-40B4-BE49-F238E27FC236}">
                      <a16:creationId xmlns:a16="http://schemas.microsoft.com/office/drawing/2014/main" id="{E8DEE644-1030-4137-91D2-22CA438AFA0B}"/>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90" name="Freeform 7984">
                  <a:extLst>
                    <a:ext uri="{FF2B5EF4-FFF2-40B4-BE49-F238E27FC236}">
                      <a16:creationId xmlns:a16="http://schemas.microsoft.com/office/drawing/2014/main" id="{3604B164-4F53-400B-B945-E414DA4744D1}"/>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91" name="Freeform 7985">
                  <a:extLst>
                    <a:ext uri="{FF2B5EF4-FFF2-40B4-BE49-F238E27FC236}">
                      <a16:creationId xmlns:a16="http://schemas.microsoft.com/office/drawing/2014/main" id="{6D519BAE-61C1-4B7C-ADC4-0BEF7F672D55}"/>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92" name="Freeform 7986">
                  <a:extLst>
                    <a:ext uri="{FF2B5EF4-FFF2-40B4-BE49-F238E27FC236}">
                      <a16:creationId xmlns:a16="http://schemas.microsoft.com/office/drawing/2014/main" id="{679FBBDB-A6DF-4290-A681-A3AF6B8DF7B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93" name="Freeform 7987">
                  <a:extLst>
                    <a:ext uri="{FF2B5EF4-FFF2-40B4-BE49-F238E27FC236}">
                      <a16:creationId xmlns:a16="http://schemas.microsoft.com/office/drawing/2014/main" id="{9CD252DA-E160-47BB-80E8-235F1715D060}"/>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94" name="Freeform 7988">
                  <a:extLst>
                    <a:ext uri="{FF2B5EF4-FFF2-40B4-BE49-F238E27FC236}">
                      <a16:creationId xmlns:a16="http://schemas.microsoft.com/office/drawing/2014/main" id="{4A313C56-B685-432C-873B-290EEDFE0E7C}"/>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95" name="Freeform 7989">
                  <a:extLst>
                    <a:ext uri="{FF2B5EF4-FFF2-40B4-BE49-F238E27FC236}">
                      <a16:creationId xmlns:a16="http://schemas.microsoft.com/office/drawing/2014/main" id="{5D0CDA4C-94E3-45F7-9ED6-7F011C5A819D}"/>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96" name="Freeform 7990">
                  <a:extLst>
                    <a:ext uri="{FF2B5EF4-FFF2-40B4-BE49-F238E27FC236}">
                      <a16:creationId xmlns:a16="http://schemas.microsoft.com/office/drawing/2014/main" id="{A7C3EA3A-BDC1-4CCB-826E-795633CFC32C}"/>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97" name="Freeform 7991">
                  <a:extLst>
                    <a:ext uri="{FF2B5EF4-FFF2-40B4-BE49-F238E27FC236}">
                      <a16:creationId xmlns:a16="http://schemas.microsoft.com/office/drawing/2014/main" id="{154089CB-EEB0-431A-9BAB-8A37C51E334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098" name="Freeform 7992">
                  <a:extLst>
                    <a:ext uri="{FF2B5EF4-FFF2-40B4-BE49-F238E27FC236}">
                      <a16:creationId xmlns:a16="http://schemas.microsoft.com/office/drawing/2014/main" id="{90975010-5671-451E-9390-B53459F31553}"/>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099" name="Freeform 7993">
                  <a:extLst>
                    <a:ext uri="{FF2B5EF4-FFF2-40B4-BE49-F238E27FC236}">
                      <a16:creationId xmlns:a16="http://schemas.microsoft.com/office/drawing/2014/main" id="{13AF0F44-F757-4893-B79F-E3419CBCEDEF}"/>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00" name="Freeform 7994">
                  <a:extLst>
                    <a:ext uri="{FF2B5EF4-FFF2-40B4-BE49-F238E27FC236}">
                      <a16:creationId xmlns:a16="http://schemas.microsoft.com/office/drawing/2014/main" id="{D06B0C17-18E8-405D-AA44-C94CCAD8656C}"/>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01" name="Freeform 7995">
                  <a:extLst>
                    <a:ext uri="{FF2B5EF4-FFF2-40B4-BE49-F238E27FC236}">
                      <a16:creationId xmlns:a16="http://schemas.microsoft.com/office/drawing/2014/main" id="{1F8CFDB8-8A9C-4A14-9F70-A5415F8FA8F7}"/>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02" name="Freeform 7996">
                  <a:extLst>
                    <a:ext uri="{FF2B5EF4-FFF2-40B4-BE49-F238E27FC236}">
                      <a16:creationId xmlns:a16="http://schemas.microsoft.com/office/drawing/2014/main" id="{9D60013D-61BD-4A28-9499-60D40CB8C67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03" name="Freeform 7997">
                  <a:extLst>
                    <a:ext uri="{FF2B5EF4-FFF2-40B4-BE49-F238E27FC236}">
                      <a16:creationId xmlns:a16="http://schemas.microsoft.com/office/drawing/2014/main" id="{BCDC6172-D862-4905-92B3-312819EC6CD8}"/>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04" name="Freeform 7998">
                  <a:extLst>
                    <a:ext uri="{FF2B5EF4-FFF2-40B4-BE49-F238E27FC236}">
                      <a16:creationId xmlns:a16="http://schemas.microsoft.com/office/drawing/2014/main" id="{7B0B2A63-7661-4B25-8602-8DA64D7619F8}"/>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05" name="Freeform 7999">
                  <a:extLst>
                    <a:ext uri="{FF2B5EF4-FFF2-40B4-BE49-F238E27FC236}">
                      <a16:creationId xmlns:a16="http://schemas.microsoft.com/office/drawing/2014/main" id="{8C9CE281-26F7-4019-9B37-E17E1B476683}"/>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06" name="Freeform 8000">
                  <a:extLst>
                    <a:ext uri="{FF2B5EF4-FFF2-40B4-BE49-F238E27FC236}">
                      <a16:creationId xmlns:a16="http://schemas.microsoft.com/office/drawing/2014/main" id="{D5EFB6F9-38B0-42F8-A242-62455F611266}"/>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07" name="Freeform 8001">
                  <a:extLst>
                    <a:ext uri="{FF2B5EF4-FFF2-40B4-BE49-F238E27FC236}">
                      <a16:creationId xmlns:a16="http://schemas.microsoft.com/office/drawing/2014/main" id="{4BE7C415-6D48-4AD4-B2EF-DE23F6FB130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08" name="Freeform 8002">
                  <a:extLst>
                    <a:ext uri="{FF2B5EF4-FFF2-40B4-BE49-F238E27FC236}">
                      <a16:creationId xmlns:a16="http://schemas.microsoft.com/office/drawing/2014/main" id="{80BF99B9-2AFD-4D96-B00B-25925E156E3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09" name="Freeform 8003">
                  <a:extLst>
                    <a:ext uri="{FF2B5EF4-FFF2-40B4-BE49-F238E27FC236}">
                      <a16:creationId xmlns:a16="http://schemas.microsoft.com/office/drawing/2014/main" id="{7A8D877F-81BB-4132-BCDE-AB52E8637260}"/>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10" name="Freeform 8004">
                  <a:extLst>
                    <a:ext uri="{FF2B5EF4-FFF2-40B4-BE49-F238E27FC236}">
                      <a16:creationId xmlns:a16="http://schemas.microsoft.com/office/drawing/2014/main" id="{1D0049AC-CB5A-43CA-80A7-81DD720211BF}"/>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11" name="Freeform 8005">
                  <a:extLst>
                    <a:ext uri="{FF2B5EF4-FFF2-40B4-BE49-F238E27FC236}">
                      <a16:creationId xmlns:a16="http://schemas.microsoft.com/office/drawing/2014/main" id="{4B95A3DF-C5A8-49AC-A06D-F858FC83E62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12" name="Freeform 8006">
                  <a:extLst>
                    <a:ext uri="{FF2B5EF4-FFF2-40B4-BE49-F238E27FC236}">
                      <a16:creationId xmlns:a16="http://schemas.microsoft.com/office/drawing/2014/main" id="{E694EA33-95A1-44CD-8B23-BFCD6D0194D5}"/>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13" name="Freeform 8007">
                  <a:extLst>
                    <a:ext uri="{FF2B5EF4-FFF2-40B4-BE49-F238E27FC236}">
                      <a16:creationId xmlns:a16="http://schemas.microsoft.com/office/drawing/2014/main" id="{B1B008D0-3F69-4A89-B0FF-DC613476741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14" name="Freeform 8008">
                  <a:extLst>
                    <a:ext uri="{FF2B5EF4-FFF2-40B4-BE49-F238E27FC236}">
                      <a16:creationId xmlns:a16="http://schemas.microsoft.com/office/drawing/2014/main" id="{451FAEBC-A943-48BC-AF73-01DE032A4C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15" name="Freeform 8009">
                  <a:extLst>
                    <a:ext uri="{FF2B5EF4-FFF2-40B4-BE49-F238E27FC236}">
                      <a16:creationId xmlns:a16="http://schemas.microsoft.com/office/drawing/2014/main" id="{7E35D2B5-B0D6-4807-B389-FDC61E18DFD3}"/>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16" name="Freeform 8010">
                  <a:extLst>
                    <a:ext uri="{FF2B5EF4-FFF2-40B4-BE49-F238E27FC236}">
                      <a16:creationId xmlns:a16="http://schemas.microsoft.com/office/drawing/2014/main" id="{1B5C4C7D-A3E9-4A06-A54E-F397AB9E7F3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17" name="Freeform 8011">
                  <a:extLst>
                    <a:ext uri="{FF2B5EF4-FFF2-40B4-BE49-F238E27FC236}">
                      <a16:creationId xmlns:a16="http://schemas.microsoft.com/office/drawing/2014/main" id="{4F668DC7-BE94-4F35-AAD7-6361AAFD7693}"/>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18" name="Freeform 8012">
                  <a:extLst>
                    <a:ext uri="{FF2B5EF4-FFF2-40B4-BE49-F238E27FC236}">
                      <a16:creationId xmlns:a16="http://schemas.microsoft.com/office/drawing/2014/main" id="{631BB94B-EBB8-4A26-8F44-E275D285C243}"/>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19" name="Freeform 8013">
                  <a:extLst>
                    <a:ext uri="{FF2B5EF4-FFF2-40B4-BE49-F238E27FC236}">
                      <a16:creationId xmlns:a16="http://schemas.microsoft.com/office/drawing/2014/main" id="{D98CD34A-4AF0-4245-9DA0-EA11E588AA9C}"/>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20" name="Freeform 8014">
                  <a:extLst>
                    <a:ext uri="{FF2B5EF4-FFF2-40B4-BE49-F238E27FC236}">
                      <a16:creationId xmlns:a16="http://schemas.microsoft.com/office/drawing/2014/main" id="{277A5872-0F92-4B11-840E-779302D9A2D1}"/>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21" name="Freeform 8015">
                  <a:extLst>
                    <a:ext uri="{FF2B5EF4-FFF2-40B4-BE49-F238E27FC236}">
                      <a16:creationId xmlns:a16="http://schemas.microsoft.com/office/drawing/2014/main" id="{012F377F-A7D7-4D85-B648-88532FC59B57}"/>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22" name="Freeform 8016">
                  <a:extLst>
                    <a:ext uri="{FF2B5EF4-FFF2-40B4-BE49-F238E27FC236}">
                      <a16:creationId xmlns:a16="http://schemas.microsoft.com/office/drawing/2014/main" id="{FDEA9F11-955C-4C52-889A-E2E3AF9517B2}"/>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23" name="Freeform 8017">
                  <a:extLst>
                    <a:ext uri="{FF2B5EF4-FFF2-40B4-BE49-F238E27FC236}">
                      <a16:creationId xmlns:a16="http://schemas.microsoft.com/office/drawing/2014/main" id="{434943A4-B8DE-4256-B7C9-9F8B9CB17EE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24" name="Freeform 8018">
                  <a:extLst>
                    <a:ext uri="{FF2B5EF4-FFF2-40B4-BE49-F238E27FC236}">
                      <a16:creationId xmlns:a16="http://schemas.microsoft.com/office/drawing/2014/main" id="{E5E296AF-ED16-4A39-B7F8-65BBFF52F540}"/>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25" name="Freeform 8019">
                  <a:extLst>
                    <a:ext uri="{FF2B5EF4-FFF2-40B4-BE49-F238E27FC236}">
                      <a16:creationId xmlns:a16="http://schemas.microsoft.com/office/drawing/2014/main" id="{0F458AC2-E069-4CA4-B01C-8AD580C41099}"/>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26" name="Freeform 8020">
                  <a:extLst>
                    <a:ext uri="{FF2B5EF4-FFF2-40B4-BE49-F238E27FC236}">
                      <a16:creationId xmlns:a16="http://schemas.microsoft.com/office/drawing/2014/main" id="{3204C476-3B52-498E-8938-C54901BF526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27" name="Freeform 8021">
                  <a:extLst>
                    <a:ext uri="{FF2B5EF4-FFF2-40B4-BE49-F238E27FC236}">
                      <a16:creationId xmlns:a16="http://schemas.microsoft.com/office/drawing/2014/main" id="{E6B335A6-8E3C-460B-AD29-1E4DD62F4426}"/>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28" name="Freeform 8022">
                  <a:extLst>
                    <a:ext uri="{FF2B5EF4-FFF2-40B4-BE49-F238E27FC236}">
                      <a16:creationId xmlns:a16="http://schemas.microsoft.com/office/drawing/2014/main" id="{26E254F0-8F66-4813-8976-C3CE89660B6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29" name="Freeform 8023">
                  <a:extLst>
                    <a:ext uri="{FF2B5EF4-FFF2-40B4-BE49-F238E27FC236}">
                      <a16:creationId xmlns:a16="http://schemas.microsoft.com/office/drawing/2014/main" id="{0ED815A6-A9E5-477F-B397-C8CDD30F6970}"/>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30" name="Freeform 8024">
                  <a:extLst>
                    <a:ext uri="{FF2B5EF4-FFF2-40B4-BE49-F238E27FC236}">
                      <a16:creationId xmlns:a16="http://schemas.microsoft.com/office/drawing/2014/main" id="{1914E5F0-F559-4DD0-B71A-2E105C3684F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31" name="Freeform 8025">
                  <a:extLst>
                    <a:ext uri="{FF2B5EF4-FFF2-40B4-BE49-F238E27FC236}">
                      <a16:creationId xmlns:a16="http://schemas.microsoft.com/office/drawing/2014/main" id="{2AEBD469-094D-4B53-99D3-A5558A44028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32" name="Freeform 8026">
                  <a:extLst>
                    <a:ext uri="{FF2B5EF4-FFF2-40B4-BE49-F238E27FC236}">
                      <a16:creationId xmlns:a16="http://schemas.microsoft.com/office/drawing/2014/main" id="{C69CE309-B420-46D0-8255-293F0E0A407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33" name="Freeform 8027">
                  <a:extLst>
                    <a:ext uri="{FF2B5EF4-FFF2-40B4-BE49-F238E27FC236}">
                      <a16:creationId xmlns:a16="http://schemas.microsoft.com/office/drawing/2014/main" id="{6A0088D3-F152-4E42-8FCF-EC72922F09A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34" name="Freeform 8028">
                  <a:extLst>
                    <a:ext uri="{FF2B5EF4-FFF2-40B4-BE49-F238E27FC236}">
                      <a16:creationId xmlns:a16="http://schemas.microsoft.com/office/drawing/2014/main" id="{A0089E48-389E-4963-9274-49C7656C55F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35" name="Freeform 8029">
                  <a:extLst>
                    <a:ext uri="{FF2B5EF4-FFF2-40B4-BE49-F238E27FC236}">
                      <a16:creationId xmlns:a16="http://schemas.microsoft.com/office/drawing/2014/main" id="{EE8A5CBE-4AB5-45E9-9264-482B2AA6FF5B}"/>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36" name="Freeform 8030">
                  <a:extLst>
                    <a:ext uri="{FF2B5EF4-FFF2-40B4-BE49-F238E27FC236}">
                      <a16:creationId xmlns:a16="http://schemas.microsoft.com/office/drawing/2014/main" id="{4BA8F065-E2F6-42F2-9CE3-1AC98A52CAEF}"/>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37" name="Freeform 8031">
                  <a:extLst>
                    <a:ext uri="{FF2B5EF4-FFF2-40B4-BE49-F238E27FC236}">
                      <a16:creationId xmlns:a16="http://schemas.microsoft.com/office/drawing/2014/main" id="{E5445EA1-8608-4EFB-B38F-BF2C78B7A0F6}"/>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38" name="Freeform 8032">
                  <a:extLst>
                    <a:ext uri="{FF2B5EF4-FFF2-40B4-BE49-F238E27FC236}">
                      <a16:creationId xmlns:a16="http://schemas.microsoft.com/office/drawing/2014/main" id="{00496F2B-DCAA-4A4D-8841-F48DBE9FAD3C}"/>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39" name="Freeform 8033">
                  <a:extLst>
                    <a:ext uri="{FF2B5EF4-FFF2-40B4-BE49-F238E27FC236}">
                      <a16:creationId xmlns:a16="http://schemas.microsoft.com/office/drawing/2014/main" id="{FBAF6EF6-71AE-4170-83E4-F342E9CAC3D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40" name="Freeform 8034">
                  <a:extLst>
                    <a:ext uri="{FF2B5EF4-FFF2-40B4-BE49-F238E27FC236}">
                      <a16:creationId xmlns:a16="http://schemas.microsoft.com/office/drawing/2014/main" id="{AF072749-56F2-426A-9C5A-923F9EBBD741}"/>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41" name="Freeform 8035">
                  <a:extLst>
                    <a:ext uri="{FF2B5EF4-FFF2-40B4-BE49-F238E27FC236}">
                      <a16:creationId xmlns:a16="http://schemas.microsoft.com/office/drawing/2014/main" id="{529D3438-D8AD-4291-BA48-56E1502F3E8D}"/>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42" name="Freeform 8036">
                  <a:extLst>
                    <a:ext uri="{FF2B5EF4-FFF2-40B4-BE49-F238E27FC236}">
                      <a16:creationId xmlns:a16="http://schemas.microsoft.com/office/drawing/2014/main" id="{15D14653-A7F1-4E59-92AC-8F9795837045}"/>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43" name="Freeform 8037">
                  <a:extLst>
                    <a:ext uri="{FF2B5EF4-FFF2-40B4-BE49-F238E27FC236}">
                      <a16:creationId xmlns:a16="http://schemas.microsoft.com/office/drawing/2014/main" id="{301C508A-95E8-44F4-B27E-67960E976D49}"/>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44" name="Freeform 8038">
                  <a:extLst>
                    <a:ext uri="{FF2B5EF4-FFF2-40B4-BE49-F238E27FC236}">
                      <a16:creationId xmlns:a16="http://schemas.microsoft.com/office/drawing/2014/main" id="{3FE9AA29-0761-4227-8564-7055BB7A5F36}"/>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45" name="Freeform 8039">
                  <a:extLst>
                    <a:ext uri="{FF2B5EF4-FFF2-40B4-BE49-F238E27FC236}">
                      <a16:creationId xmlns:a16="http://schemas.microsoft.com/office/drawing/2014/main" id="{1EBF4155-DC0F-41FD-ABFC-4F5BDCF74627}"/>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46" name="Freeform 8040">
                  <a:extLst>
                    <a:ext uri="{FF2B5EF4-FFF2-40B4-BE49-F238E27FC236}">
                      <a16:creationId xmlns:a16="http://schemas.microsoft.com/office/drawing/2014/main" id="{D99AB8FA-F14A-4D71-8E87-A48D19B54B2A}"/>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47" name="Freeform 8041">
                  <a:extLst>
                    <a:ext uri="{FF2B5EF4-FFF2-40B4-BE49-F238E27FC236}">
                      <a16:creationId xmlns:a16="http://schemas.microsoft.com/office/drawing/2014/main" id="{42753364-B2A2-4E0B-9C81-B4750389A5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48" name="Freeform 8042">
                  <a:extLst>
                    <a:ext uri="{FF2B5EF4-FFF2-40B4-BE49-F238E27FC236}">
                      <a16:creationId xmlns:a16="http://schemas.microsoft.com/office/drawing/2014/main" id="{61667CB5-0536-44E9-8A2E-0441425C001C}"/>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49" name="Freeform 8043">
                  <a:extLst>
                    <a:ext uri="{FF2B5EF4-FFF2-40B4-BE49-F238E27FC236}">
                      <a16:creationId xmlns:a16="http://schemas.microsoft.com/office/drawing/2014/main" id="{8A8E31C0-031E-4141-AD06-396B6C9F2EE6}"/>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50" name="Freeform 8044">
                  <a:extLst>
                    <a:ext uri="{FF2B5EF4-FFF2-40B4-BE49-F238E27FC236}">
                      <a16:creationId xmlns:a16="http://schemas.microsoft.com/office/drawing/2014/main" id="{34CF0309-DBFD-4281-8A86-CC1D6BF4800A}"/>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51" name="Freeform 8045">
                  <a:extLst>
                    <a:ext uri="{FF2B5EF4-FFF2-40B4-BE49-F238E27FC236}">
                      <a16:creationId xmlns:a16="http://schemas.microsoft.com/office/drawing/2014/main" id="{8F9A9563-61B8-4C49-8A7B-7880CE34C149}"/>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52" name="Freeform 8046">
                  <a:extLst>
                    <a:ext uri="{FF2B5EF4-FFF2-40B4-BE49-F238E27FC236}">
                      <a16:creationId xmlns:a16="http://schemas.microsoft.com/office/drawing/2014/main" id="{FDD25DD8-79B2-4A62-926A-D342E4E91364}"/>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53" name="Freeform 8047">
                  <a:extLst>
                    <a:ext uri="{FF2B5EF4-FFF2-40B4-BE49-F238E27FC236}">
                      <a16:creationId xmlns:a16="http://schemas.microsoft.com/office/drawing/2014/main" id="{CDA33D2E-049D-474F-BC80-F258895BC21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54" name="Freeform 8048">
                  <a:extLst>
                    <a:ext uri="{FF2B5EF4-FFF2-40B4-BE49-F238E27FC236}">
                      <a16:creationId xmlns:a16="http://schemas.microsoft.com/office/drawing/2014/main" id="{EB527641-409D-4D0F-B7DC-06C2557C3BA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55" name="Freeform 8049">
                  <a:extLst>
                    <a:ext uri="{FF2B5EF4-FFF2-40B4-BE49-F238E27FC236}">
                      <a16:creationId xmlns:a16="http://schemas.microsoft.com/office/drawing/2014/main" id="{1B955A44-6F79-4006-98D3-FD123EF17F8F}"/>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56" name="Freeform 8050">
                  <a:extLst>
                    <a:ext uri="{FF2B5EF4-FFF2-40B4-BE49-F238E27FC236}">
                      <a16:creationId xmlns:a16="http://schemas.microsoft.com/office/drawing/2014/main" id="{93DA6E74-D031-4B97-9BBA-D1346B5381B6}"/>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57" name="Freeform 8051">
                  <a:extLst>
                    <a:ext uri="{FF2B5EF4-FFF2-40B4-BE49-F238E27FC236}">
                      <a16:creationId xmlns:a16="http://schemas.microsoft.com/office/drawing/2014/main" id="{D78A032A-1C34-4AC0-A616-B8751B373DEE}"/>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58" name="Freeform 8052">
                  <a:extLst>
                    <a:ext uri="{FF2B5EF4-FFF2-40B4-BE49-F238E27FC236}">
                      <a16:creationId xmlns:a16="http://schemas.microsoft.com/office/drawing/2014/main" id="{E4BAFB7D-5249-432F-AAB0-BF752826AC9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59" name="Freeform 8053">
                  <a:extLst>
                    <a:ext uri="{FF2B5EF4-FFF2-40B4-BE49-F238E27FC236}">
                      <a16:creationId xmlns:a16="http://schemas.microsoft.com/office/drawing/2014/main" id="{38868327-FC7F-43EA-83AE-BB5969A21D8D}"/>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60" name="Freeform 8054">
                  <a:extLst>
                    <a:ext uri="{FF2B5EF4-FFF2-40B4-BE49-F238E27FC236}">
                      <a16:creationId xmlns:a16="http://schemas.microsoft.com/office/drawing/2014/main" id="{D5C065F0-0B34-43A2-8CEC-A7927F978389}"/>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61" name="Freeform 8055">
                  <a:extLst>
                    <a:ext uri="{FF2B5EF4-FFF2-40B4-BE49-F238E27FC236}">
                      <a16:creationId xmlns:a16="http://schemas.microsoft.com/office/drawing/2014/main" id="{AFA88B1C-5C74-4859-B30E-2203EC36EC35}"/>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62" name="Freeform 8056">
                  <a:extLst>
                    <a:ext uri="{FF2B5EF4-FFF2-40B4-BE49-F238E27FC236}">
                      <a16:creationId xmlns:a16="http://schemas.microsoft.com/office/drawing/2014/main" id="{7181ADB3-5C1C-4CBE-8BB6-3FB31DDA8EB9}"/>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63" name="Freeform 8057">
                  <a:extLst>
                    <a:ext uri="{FF2B5EF4-FFF2-40B4-BE49-F238E27FC236}">
                      <a16:creationId xmlns:a16="http://schemas.microsoft.com/office/drawing/2014/main" id="{31585918-A5D7-4291-A489-AE78439429B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64" name="Freeform 8058">
                  <a:extLst>
                    <a:ext uri="{FF2B5EF4-FFF2-40B4-BE49-F238E27FC236}">
                      <a16:creationId xmlns:a16="http://schemas.microsoft.com/office/drawing/2014/main" id="{466594E4-798F-4172-A11D-946312DF11E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65" name="Freeform 8059">
                  <a:extLst>
                    <a:ext uri="{FF2B5EF4-FFF2-40B4-BE49-F238E27FC236}">
                      <a16:creationId xmlns:a16="http://schemas.microsoft.com/office/drawing/2014/main" id="{81C66844-FAE6-4EE2-AFB8-3C4391F6244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66" name="Freeform 8060">
                  <a:extLst>
                    <a:ext uri="{FF2B5EF4-FFF2-40B4-BE49-F238E27FC236}">
                      <a16:creationId xmlns:a16="http://schemas.microsoft.com/office/drawing/2014/main" id="{F5FFE66A-98A8-4A00-A4CA-6CEBC08D1455}"/>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67" name="Freeform 8061">
                  <a:extLst>
                    <a:ext uri="{FF2B5EF4-FFF2-40B4-BE49-F238E27FC236}">
                      <a16:creationId xmlns:a16="http://schemas.microsoft.com/office/drawing/2014/main" id="{758BA0DC-A9DA-4E4A-A6D0-0D9289AECA95}"/>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68" name="Freeform 8062">
                  <a:extLst>
                    <a:ext uri="{FF2B5EF4-FFF2-40B4-BE49-F238E27FC236}">
                      <a16:creationId xmlns:a16="http://schemas.microsoft.com/office/drawing/2014/main" id="{37BC6135-5E56-4994-88F6-C7336477E244}"/>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69" name="Freeform 8063">
                  <a:extLst>
                    <a:ext uri="{FF2B5EF4-FFF2-40B4-BE49-F238E27FC236}">
                      <a16:creationId xmlns:a16="http://schemas.microsoft.com/office/drawing/2014/main" id="{FFA19FB5-DB0A-447B-806B-A8ADC914165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70" name="Freeform 8064">
                  <a:extLst>
                    <a:ext uri="{FF2B5EF4-FFF2-40B4-BE49-F238E27FC236}">
                      <a16:creationId xmlns:a16="http://schemas.microsoft.com/office/drawing/2014/main" id="{2575BA89-5011-4199-8105-A92B8EFEC5E9}"/>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71" name="Freeform 8065">
                  <a:extLst>
                    <a:ext uri="{FF2B5EF4-FFF2-40B4-BE49-F238E27FC236}">
                      <a16:creationId xmlns:a16="http://schemas.microsoft.com/office/drawing/2014/main" id="{25CEAC5F-3A01-40B4-A53C-75085964C49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72" name="Freeform 8066">
                  <a:extLst>
                    <a:ext uri="{FF2B5EF4-FFF2-40B4-BE49-F238E27FC236}">
                      <a16:creationId xmlns:a16="http://schemas.microsoft.com/office/drawing/2014/main" id="{DFAD3E1E-2A11-43ED-B0FA-987F254D820B}"/>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73" name="Freeform 8067">
                  <a:extLst>
                    <a:ext uri="{FF2B5EF4-FFF2-40B4-BE49-F238E27FC236}">
                      <a16:creationId xmlns:a16="http://schemas.microsoft.com/office/drawing/2014/main" id="{98C05BCE-450C-4368-9FCC-11F0812B2EE2}"/>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74" name="Freeform 8068">
                  <a:extLst>
                    <a:ext uri="{FF2B5EF4-FFF2-40B4-BE49-F238E27FC236}">
                      <a16:creationId xmlns:a16="http://schemas.microsoft.com/office/drawing/2014/main" id="{C2DD3E9B-D685-4747-96CA-D9875C100B02}"/>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75" name="Freeform 8069">
                  <a:extLst>
                    <a:ext uri="{FF2B5EF4-FFF2-40B4-BE49-F238E27FC236}">
                      <a16:creationId xmlns:a16="http://schemas.microsoft.com/office/drawing/2014/main" id="{D9592028-D2CC-435E-B1B1-2D4BB2E5C40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76" name="Freeform 8070">
                  <a:extLst>
                    <a:ext uri="{FF2B5EF4-FFF2-40B4-BE49-F238E27FC236}">
                      <a16:creationId xmlns:a16="http://schemas.microsoft.com/office/drawing/2014/main" id="{AE953572-E288-4C85-B222-9BFB6B00D7B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77" name="Freeform 8071">
                  <a:extLst>
                    <a:ext uri="{FF2B5EF4-FFF2-40B4-BE49-F238E27FC236}">
                      <a16:creationId xmlns:a16="http://schemas.microsoft.com/office/drawing/2014/main" id="{DF399170-9E03-4B7C-9EC9-B614EA06FFD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78" name="Freeform 8072">
                  <a:extLst>
                    <a:ext uri="{FF2B5EF4-FFF2-40B4-BE49-F238E27FC236}">
                      <a16:creationId xmlns:a16="http://schemas.microsoft.com/office/drawing/2014/main" id="{488C7B9D-ED6E-4126-9F93-8F689CCB3C9B}"/>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79" name="Freeform 8073">
                  <a:extLst>
                    <a:ext uri="{FF2B5EF4-FFF2-40B4-BE49-F238E27FC236}">
                      <a16:creationId xmlns:a16="http://schemas.microsoft.com/office/drawing/2014/main" id="{42766F11-7C42-4322-86E3-4B55F2C0D72A}"/>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80" name="Freeform 8074">
                  <a:extLst>
                    <a:ext uri="{FF2B5EF4-FFF2-40B4-BE49-F238E27FC236}">
                      <a16:creationId xmlns:a16="http://schemas.microsoft.com/office/drawing/2014/main" id="{FF84F54C-0E1D-4F18-B22B-C8D22062BAC7}"/>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81" name="Freeform 8075">
                  <a:extLst>
                    <a:ext uri="{FF2B5EF4-FFF2-40B4-BE49-F238E27FC236}">
                      <a16:creationId xmlns:a16="http://schemas.microsoft.com/office/drawing/2014/main" id="{ACA06AAD-CA24-4F09-886F-58B2FF488BE3}"/>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82" name="Freeform 8076">
                  <a:extLst>
                    <a:ext uri="{FF2B5EF4-FFF2-40B4-BE49-F238E27FC236}">
                      <a16:creationId xmlns:a16="http://schemas.microsoft.com/office/drawing/2014/main" id="{6F3EFD3E-F78C-4CD3-A1CE-672890D598B6}"/>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83" name="Freeform 8077">
                  <a:extLst>
                    <a:ext uri="{FF2B5EF4-FFF2-40B4-BE49-F238E27FC236}">
                      <a16:creationId xmlns:a16="http://schemas.microsoft.com/office/drawing/2014/main" id="{9EC4C60A-0D7F-4B15-87FA-6A06C5213939}"/>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84" name="Freeform 8078">
                  <a:extLst>
                    <a:ext uri="{FF2B5EF4-FFF2-40B4-BE49-F238E27FC236}">
                      <a16:creationId xmlns:a16="http://schemas.microsoft.com/office/drawing/2014/main" id="{849704D4-5B06-493C-BB0B-6F1C3384440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85" name="Freeform 8079">
                  <a:extLst>
                    <a:ext uri="{FF2B5EF4-FFF2-40B4-BE49-F238E27FC236}">
                      <a16:creationId xmlns:a16="http://schemas.microsoft.com/office/drawing/2014/main" id="{EA1604D3-5ED0-4D1F-B2A8-B1711FB127D6}"/>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86" name="Freeform 8080">
                  <a:extLst>
                    <a:ext uri="{FF2B5EF4-FFF2-40B4-BE49-F238E27FC236}">
                      <a16:creationId xmlns:a16="http://schemas.microsoft.com/office/drawing/2014/main" id="{ECBE08FC-50F7-4A42-B5AB-336D7EBEE1F4}"/>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87" name="Freeform 8081">
                  <a:extLst>
                    <a:ext uri="{FF2B5EF4-FFF2-40B4-BE49-F238E27FC236}">
                      <a16:creationId xmlns:a16="http://schemas.microsoft.com/office/drawing/2014/main" id="{8A27C118-2CB0-49B5-8E36-C99FBB4CFFA1}"/>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88" name="Freeform 8082">
                  <a:extLst>
                    <a:ext uri="{FF2B5EF4-FFF2-40B4-BE49-F238E27FC236}">
                      <a16:creationId xmlns:a16="http://schemas.microsoft.com/office/drawing/2014/main" id="{8C5907BC-D463-4A90-926F-25C849E80FE3}"/>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89" name="Freeform 8083">
                  <a:extLst>
                    <a:ext uri="{FF2B5EF4-FFF2-40B4-BE49-F238E27FC236}">
                      <a16:creationId xmlns:a16="http://schemas.microsoft.com/office/drawing/2014/main" id="{1AA7C67E-75E8-4EED-877C-D81CE6C86E80}"/>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90" name="Freeform 8084">
                  <a:extLst>
                    <a:ext uri="{FF2B5EF4-FFF2-40B4-BE49-F238E27FC236}">
                      <a16:creationId xmlns:a16="http://schemas.microsoft.com/office/drawing/2014/main" id="{9718D098-2924-4FFB-A947-7E835D450D2A}"/>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91" name="Freeform 8085">
                  <a:extLst>
                    <a:ext uri="{FF2B5EF4-FFF2-40B4-BE49-F238E27FC236}">
                      <a16:creationId xmlns:a16="http://schemas.microsoft.com/office/drawing/2014/main" id="{914AF2D8-F73A-41EE-A4DE-29CAC666342E}"/>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92" name="Freeform 8086">
                  <a:extLst>
                    <a:ext uri="{FF2B5EF4-FFF2-40B4-BE49-F238E27FC236}">
                      <a16:creationId xmlns:a16="http://schemas.microsoft.com/office/drawing/2014/main" id="{BBB00CF1-1AD7-40BC-BD2A-BE95DDDCF5FD}"/>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93" name="Freeform 8087">
                  <a:extLst>
                    <a:ext uri="{FF2B5EF4-FFF2-40B4-BE49-F238E27FC236}">
                      <a16:creationId xmlns:a16="http://schemas.microsoft.com/office/drawing/2014/main" id="{ABB2875C-F2F6-4B40-85EA-71BF6E896742}"/>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94" name="Freeform 8088">
                  <a:extLst>
                    <a:ext uri="{FF2B5EF4-FFF2-40B4-BE49-F238E27FC236}">
                      <a16:creationId xmlns:a16="http://schemas.microsoft.com/office/drawing/2014/main" id="{2B3E5ECC-54F8-48A2-AF9A-EBDE49762216}"/>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95" name="Freeform 8089">
                  <a:extLst>
                    <a:ext uri="{FF2B5EF4-FFF2-40B4-BE49-F238E27FC236}">
                      <a16:creationId xmlns:a16="http://schemas.microsoft.com/office/drawing/2014/main" id="{04C51329-D54A-41DB-88E3-F1D704CB5853}"/>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96" name="Freeform 8090">
                  <a:extLst>
                    <a:ext uri="{FF2B5EF4-FFF2-40B4-BE49-F238E27FC236}">
                      <a16:creationId xmlns:a16="http://schemas.microsoft.com/office/drawing/2014/main" id="{1AAEB961-3588-491C-AB2B-1DC990950E08}"/>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97" name="Freeform 8091">
                  <a:extLst>
                    <a:ext uri="{FF2B5EF4-FFF2-40B4-BE49-F238E27FC236}">
                      <a16:creationId xmlns:a16="http://schemas.microsoft.com/office/drawing/2014/main" id="{E8C6DBF4-C42C-4209-A51E-067BB986111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198" name="Freeform 8092">
                  <a:extLst>
                    <a:ext uri="{FF2B5EF4-FFF2-40B4-BE49-F238E27FC236}">
                      <a16:creationId xmlns:a16="http://schemas.microsoft.com/office/drawing/2014/main" id="{A3879B46-9CFE-49B9-8BBA-6CFF901CF3E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199" name="Freeform 8093">
                  <a:extLst>
                    <a:ext uri="{FF2B5EF4-FFF2-40B4-BE49-F238E27FC236}">
                      <a16:creationId xmlns:a16="http://schemas.microsoft.com/office/drawing/2014/main" id="{165FB1FB-799B-415E-94A0-F010E3DD580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00" name="Freeform 8094">
                  <a:extLst>
                    <a:ext uri="{FF2B5EF4-FFF2-40B4-BE49-F238E27FC236}">
                      <a16:creationId xmlns:a16="http://schemas.microsoft.com/office/drawing/2014/main" id="{1FC85151-E1FB-4CF7-91DE-AC3F834895F0}"/>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01" name="Freeform 8095">
                  <a:extLst>
                    <a:ext uri="{FF2B5EF4-FFF2-40B4-BE49-F238E27FC236}">
                      <a16:creationId xmlns:a16="http://schemas.microsoft.com/office/drawing/2014/main" id="{06EF2678-6C10-40E1-BA13-8BC13B19FBF2}"/>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02" name="Freeform 8096">
                  <a:extLst>
                    <a:ext uri="{FF2B5EF4-FFF2-40B4-BE49-F238E27FC236}">
                      <a16:creationId xmlns:a16="http://schemas.microsoft.com/office/drawing/2014/main" id="{6991C68D-D1CD-4E0A-AA4B-735E926D60E6}"/>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03" name="Freeform 8097">
                  <a:extLst>
                    <a:ext uri="{FF2B5EF4-FFF2-40B4-BE49-F238E27FC236}">
                      <a16:creationId xmlns:a16="http://schemas.microsoft.com/office/drawing/2014/main" id="{E7AAFE63-34D4-40D0-B4EC-CC5B97F5D0B0}"/>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04" name="Freeform 8098">
                  <a:extLst>
                    <a:ext uri="{FF2B5EF4-FFF2-40B4-BE49-F238E27FC236}">
                      <a16:creationId xmlns:a16="http://schemas.microsoft.com/office/drawing/2014/main" id="{5D03BFB4-7014-4135-8BD5-E3D2725C7F57}"/>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05" name="Freeform 8099">
                  <a:extLst>
                    <a:ext uri="{FF2B5EF4-FFF2-40B4-BE49-F238E27FC236}">
                      <a16:creationId xmlns:a16="http://schemas.microsoft.com/office/drawing/2014/main" id="{10E3B4EE-77C8-49AD-9941-25EB2CB600D7}"/>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06" name="Freeform 8100">
                  <a:extLst>
                    <a:ext uri="{FF2B5EF4-FFF2-40B4-BE49-F238E27FC236}">
                      <a16:creationId xmlns:a16="http://schemas.microsoft.com/office/drawing/2014/main" id="{B066542B-D90A-43F8-B83B-E47EC1EC6F09}"/>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07" name="Freeform 8101">
                  <a:extLst>
                    <a:ext uri="{FF2B5EF4-FFF2-40B4-BE49-F238E27FC236}">
                      <a16:creationId xmlns:a16="http://schemas.microsoft.com/office/drawing/2014/main" id="{10FD6617-10A1-4319-930E-B14706B76590}"/>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08" name="Freeform 8102">
                  <a:extLst>
                    <a:ext uri="{FF2B5EF4-FFF2-40B4-BE49-F238E27FC236}">
                      <a16:creationId xmlns:a16="http://schemas.microsoft.com/office/drawing/2014/main" id="{36794934-ACD9-415B-9B32-D93EE615331F}"/>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09" name="Freeform 8103">
                  <a:extLst>
                    <a:ext uri="{FF2B5EF4-FFF2-40B4-BE49-F238E27FC236}">
                      <a16:creationId xmlns:a16="http://schemas.microsoft.com/office/drawing/2014/main" id="{56DAEC5A-4BF3-42A2-9A73-B709129DA7D2}"/>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10" name="Freeform 8104">
                  <a:extLst>
                    <a:ext uri="{FF2B5EF4-FFF2-40B4-BE49-F238E27FC236}">
                      <a16:creationId xmlns:a16="http://schemas.microsoft.com/office/drawing/2014/main" id="{498998F5-1CB8-4379-9E4E-C23F4073F2D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11" name="Freeform 8105">
                  <a:extLst>
                    <a:ext uri="{FF2B5EF4-FFF2-40B4-BE49-F238E27FC236}">
                      <a16:creationId xmlns:a16="http://schemas.microsoft.com/office/drawing/2014/main" id="{DC3DA9A3-CCA6-4A45-9B9A-67FD16CD5EF4}"/>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12" name="Freeform 8106">
                  <a:extLst>
                    <a:ext uri="{FF2B5EF4-FFF2-40B4-BE49-F238E27FC236}">
                      <a16:creationId xmlns:a16="http://schemas.microsoft.com/office/drawing/2014/main" id="{65127EE6-2661-4A96-BCE9-B1F21BDBBD9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13" name="Freeform 8107">
                  <a:extLst>
                    <a:ext uri="{FF2B5EF4-FFF2-40B4-BE49-F238E27FC236}">
                      <a16:creationId xmlns:a16="http://schemas.microsoft.com/office/drawing/2014/main" id="{3F7B8CE7-E56A-4C28-99C4-9BA2AB00779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14" name="Freeform 8108">
                  <a:extLst>
                    <a:ext uri="{FF2B5EF4-FFF2-40B4-BE49-F238E27FC236}">
                      <a16:creationId xmlns:a16="http://schemas.microsoft.com/office/drawing/2014/main" id="{B27A8185-A9A9-4461-AFE5-D183E642A241}"/>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15" name="Freeform 8109">
                  <a:extLst>
                    <a:ext uri="{FF2B5EF4-FFF2-40B4-BE49-F238E27FC236}">
                      <a16:creationId xmlns:a16="http://schemas.microsoft.com/office/drawing/2014/main" id="{75BA68ED-FB93-413B-9BE0-DC1892AF119E}"/>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16" name="Freeform 8110">
                  <a:extLst>
                    <a:ext uri="{FF2B5EF4-FFF2-40B4-BE49-F238E27FC236}">
                      <a16:creationId xmlns:a16="http://schemas.microsoft.com/office/drawing/2014/main" id="{5D0809AC-0729-41DD-AE1C-13ACFD09B3D2}"/>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17" name="Freeform 8111">
                  <a:extLst>
                    <a:ext uri="{FF2B5EF4-FFF2-40B4-BE49-F238E27FC236}">
                      <a16:creationId xmlns:a16="http://schemas.microsoft.com/office/drawing/2014/main" id="{2E2329C0-905E-4520-B1DF-D918B26A1EED}"/>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18" name="Freeform 8112">
                  <a:extLst>
                    <a:ext uri="{FF2B5EF4-FFF2-40B4-BE49-F238E27FC236}">
                      <a16:creationId xmlns:a16="http://schemas.microsoft.com/office/drawing/2014/main" id="{525B9DBA-FB33-4263-91AD-B4E6BA71A6CE}"/>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19" name="Freeform 8113">
                  <a:extLst>
                    <a:ext uri="{FF2B5EF4-FFF2-40B4-BE49-F238E27FC236}">
                      <a16:creationId xmlns:a16="http://schemas.microsoft.com/office/drawing/2014/main" id="{986FBE95-B03B-4688-8AC4-251A1EE0D6BE}"/>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20" name="Freeform 8114">
                  <a:extLst>
                    <a:ext uri="{FF2B5EF4-FFF2-40B4-BE49-F238E27FC236}">
                      <a16:creationId xmlns:a16="http://schemas.microsoft.com/office/drawing/2014/main" id="{3380C4AE-F3E8-4D0B-9BA6-5125FB15A08B}"/>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21" name="Freeform 8115">
                  <a:extLst>
                    <a:ext uri="{FF2B5EF4-FFF2-40B4-BE49-F238E27FC236}">
                      <a16:creationId xmlns:a16="http://schemas.microsoft.com/office/drawing/2014/main" id="{AF932B04-5E49-41B9-BC20-EAEC51F78D81}"/>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22" name="Freeform 8116">
                  <a:extLst>
                    <a:ext uri="{FF2B5EF4-FFF2-40B4-BE49-F238E27FC236}">
                      <a16:creationId xmlns:a16="http://schemas.microsoft.com/office/drawing/2014/main" id="{7186F3E5-4AB4-4EE7-99F5-D8BC042404D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23" name="Freeform 8117">
                  <a:extLst>
                    <a:ext uri="{FF2B5EF4-FFF2-40B4-BE49-F238E27FC236}">
                      <a16:creationId xmlns:a16="http://schemas.microsoft.com/office/drawing/2014/main" id="{C53149F8-2456-426E-83A6-531B4B9146C5}"/>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24" name="Freeform 8118">
                  <a:extLst>
                    <a:ext uri="{FF2B5EF4-FFF2-40B4-BE49-F238E27FC236}">
                      <a16:creationId xmlns:a16="http://schemas.microsoft.com/office/drawing/2014/main" id="{872596CB-48DD-4082-B878-38E20CD10E51}"/>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25" name="Freeform 8119">
                  <a:extLst>
                    <a:ext uri="{FF2B5EF4-FFF2-40B4-BE49-F238E27FC236}">
                      <a16:creationId xmlns:a16="http://schemas.microsoft.com/office/drawing/2014/main" id="{28FE9D0E-5EAE-4F51-952F-B55B729EAAA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26" name="Freeform 8120">
                  <a:extLst>
                    <a:ext uri="{FF2B5EF4-FFF2-40B4-BE49-F238E27FC236}">
                      <a16:creationId xmlns:a16="http://schemas.microsoft.com/office/drawing/2014/main" id="{B9ECE29B-282D-4859-9957-C343367511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27" name="Freeform 8121">
                  <a:extLst>
                    <a:ext uri="{FF2B5EF4-FFF2-40B4-BE49-F238E27FC236}">
                      <a16:creationId xmlns:a16="http://schemas.microsoft.com/office/drawing/2014/main" id="{0E82BD9B-E3FE-4140-9699-7A9EDAD1A165}"/>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28" name="Freeform 8122">
                  <a:extLst>
                    <a:ext uri="{FF2B5EF4-FFF2-40B4-BE49-F238E27FC236}">
                      <a16:creationId xmlns:a16="http://schemas.microsoft.com/office/drawing/2014/main" id="{37642674-C3AE-42BC-A7CB-8B97913D3E6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29" name="Freeform 8123">
                  <a:extLst>
                    <a:ext uri="{FF2B5EF4-FFF2-40B4-BE49-F238E27FC236}">
                      <a16:creationId xmlns:a16="http://schemas.microsoft.com/office/drawing/2014/main" id="{044B684C-9C00-474D-AD30-17592DC13FFC}"/>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30" name="Freeform 8124">
                  <a:extLst>
                    <a:ext uri="{FF2B5EF4-FFF2-40B4-BE49-F238E27FC236}">
                      <a16:creationId xmlns:a16="http://schemas.microsoft.com/office/drawing/2014/main" id="{862B5C7D-5F1C-4EE0-ACF1-5513A3273D7B}"/>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31" name="Freeform 8125">
                  <a:extLst>
                    <a:ext uri="{FF2B5EF4-FFF2-40B4-BE49-F238E27FC236}">
                      <a16:creationId xmlns:a16="http://schemas.microsoft.com/office/drawing/2014/main" id="{0A6DBB8F-1FFA-414F-952C-471572830C3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32" name="Freeform 8126">
                  <a:extLst>
                    <a:ext uri="{FF2B5EF4-FFF2-40B4-BE49-F238E27FC236}">
                      <a16:creationId xmlns:a16="http://schemas.microsoft.com/office/drawing/2014/main" id="{0B79F649-E148-4069-8AF5-73D6B87D506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33" name="Freeform 8127">
                  <a:extLst>
                    <a:ext uri="{FF2B5EF4-FFF2-40B4-BE49-F238E27FC236}">
                      <a16:creationId xmlns:a16="http://schemas.microsoft.com/office/drawing/2014/main" id="{C48023A4-B875-45DB-8555-5E6C708A3F19}"/>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34" name="Freeform 8128">
                  <a:extLst>
                    <a:ext uri="{FF2B5EF4-FFF2-40B4-BE49-F238E27FC236}">
                      <a16:creationId xmlns:a16="http://schemas.microsoft.com/office/drawing/2014/main" id="{CB97BF37-F5B3-4267-BB39-B2C9381DF62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35" name="Freeform 8129">
                  <a:extLst>
                    <a:ext uri="{FF2B5EF4-FFF2-40B4-BE49-F238E27FC236}">
                      <a16:creationId xmlns:a16="http://schemas.microsoft.com/office/drawing/2014/main" id="{F68C516E-7EA9-4984-A316-B027506978F9}"/>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36" name="Freeform 8130">
                  <a:extLst>
                    <a:ext uri="{FF2B5EF4-FFF2-40B4-BE49-F238E27FC236}">
                      <a16:creationId xmlns:a16="http://schemas.microsoft.com/office/drawing/2014/main" id="{A7898E81-A7C3-4A09-8719-F2CC3195259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37" name="Freeform 8131">
                  <a:extLst>
                    <a:ext uri="{FF2B5EF4-FFF2-40B4-BE49-F238E27FC236}">
                      <a16:creationId xmlns:a16="http://schemas.microsoft.com/office/drawing/2014/main" id="{3A05DF14-3781-4784-B9CE-50B5D50BB74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38" name="Freeform 8132">
                  <a:extLst>
                    <a:ext uri="{FF2B5EF4-FFF2-40B4-BE49-F238E27FC236}">
                      <a16:creationId xmlns:a16="http://schemas.microsoft.com/office/drawing/2014/main" id="{05B5DB5B-41A1-4745-A6B4-B9B30D0E1F3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39" name="Freeform 8133">
                  <a:extLst>
                    <a:ext uri="{FF2B5EF4-FFF2-40B4-BE49-F238E27FC236}">
                      <a16:creationId xmlns:a16="http://schemas.microsoft.com/office/drawing/2014/main" id="{C84EDF8B-909B-4C6E-8F32-DD32B317DCAA}"/>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40" name="Freeform 8134">
                  <a:extLst>
                    <a:ext uri="{FF2B5EF4-FFF2-40B4-BE49-F238E27FC236}">
                      <a16:creationId xmlns:a16="http://schemas.microsoft.com/office/drawing/2014/main" id="{6104AF3A-F21B-460D-806C-9641BB24F00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41" name="Freeform 8135">
                  <a:extLst>
                    <a:ext uri="{FF2B5EF4-FFF2-40B4-BE49-F238E27FC236}">
                      <a16:creationId xmlns:a16="http://schemas.microsoft.com/office/drawing/2014/main" id="{32EF7144-E7FB-4770-BDE3-C208ADB353EB}"/>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42" name="Freeform 8136">
                  <a:extLst>
                    <a:ext uri="{FF2B5EF4-FFF2-40B4-BE49-F238E27FC236}">
                      <a16:creationId xmlns:a16="http://schemas.microsoft.com/office/drawing/2014/main" id="{F9DAE827-A20B-420E-8A8A-3B9E1A7B8A8A}"/>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43" name="Freeform 8137">
                  <a:extLst>
                    <a:ext uri="{FF2B5EF4-FFF2-40B4-BE49-F238E27FC236}">
                      <a16:creationId xmlns:a16="http://schemas.microsoft.com/office/drawing/2014/main" id="{A4524B96-05C6-4FF2-8A36-37C184263B8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44" name="Freeform 8138">
                  <a:extLst>
                    <a:ext uri="{FF2B5EF4-FFF2-40B4-BE49-F238E27FC236}">
                      <a16:creationId xmlns:a16="http://schemas.microsoft.com/office/drawing/2014/main" id="{422E58BB-9B7A-4149-B724-9D6124B06D1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45" name="Freeform 8139">
                  <a:extLst>
                    <a:ext uri="{FF2B5EF4-FFF2-40B4-BE49-F238E27FC236}">
                      <a16:creationId xmlns:a16="http://schemas.microsoft.com/office/drawing/2014/main" id="{A224CDD9-EA39-4772-ADA3-BA08197103BB}"/>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46" name="Freeform 8140">
                  <a:extLst>
                    <a:ext uri="{FF2B5EF4-FFF2-40B4-BE49-F238E27FC236}">
                      <a16:creationId xmlns:a16="http://schemas.microsoft.com/office/drawing/2014/main" id="{DB0CF825-FAF2-43BC-872E-D620C1E5D80C}"/>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47" name="Freeform 8141">
                  <a:extLst>
                    <a:ext uri="{FF2B5EF4-FFF2-40B4-BE49-F238E27FC236}">
                      <a16:creationId xmlns:a16="http://schemas.microsoft.com/office/drawing/2014/main" id="{929AB230-7CC3-4A40-9F4B-D8D515CCA850}"/>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48" name="Freeform 8142">
                  <a:extLst>
                    <a:ext uri="{FF2B5EF4-FFF2-40B4-BE49-F238E27FC236}">
                      <a16:creationId xmlns:a16="http://schemas.microsoft.com/office/drawing/2014/main" id="{95096D67-0F9D-412E-BE76-EE45621798FB}"/>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49" name="Freeform 8143">
                  <a:extLst>
                    <a:ext uri="{FF2B5EF4-FFF2-40B4-BE49-F238E27FC236}">
                      <a16:creationId xmlns:a16="http://schemas.microsoft.com/office/drawing/2014/main" id="{3AD47E98-1426-4D4B-9B91-2FCAC59A543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50" name="Freeform 8144">
                  <a:extLst>
                    <a:ext uri="{FF2B5EF4-FFF2-40B4-BE49-F238E27FC236}">
                      <a16:creationId xmlns:a16="http://schemas.microsoft.com/office/drawing/2014/main" id="{C809EC83-1F00-4F57-B820-BD9F3624A91B}"/>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51" name="Freeform 8145">
                  <a:extLst>
                    <a:ext uri="{FF2B5EF4-FFF2-40B4-BE49-F238E27FC236}">
                      <a16:creationId xmlns:a16="http://schemas.microsoft.com/office/drawing/2014/main" id="{70C6FF80-E29A-490D-A96F-99B97ED825E5}"/>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52" name="Freeform 8146">
                  <a:extLst>
                    <a:ext uri="{FF2B5EF4-FFF2-40B4-BE49-F238E27FC236}">
                      <a16:creationId xmlns:a16="http://schemas.microsoft.com/office/drawing/2014/main" id="{EAF0CE4A-8A35-43C4-9AEB-C3D1C52CDD6C}"/>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53" name="Freeform 8147">
                  <a:extLst>
                    <a:ext uri="{FF2B5EF4-FFF2-40B4-BE49-F238E27FC236}">
                      <a16:creationId xmlns:a16="http://schemas.microsoft.com/office/drawing/2014/main" id="{AFF37767-5D44-43E9-8F8B-099E7B19CA3B}"/>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54" name="Freeform 8148">
                  <a:extLst>
                    <a:ext uri="{FF2B5EF4-FFF2-40B4-BE49-F238E27FC236}">
                      <a16:creationId xmlns:a16="http://schemas.microsoft.com/office/drawing/2014/main" id="{21DBA7DC-C0F9-4D51-A941-CAFD135AC1CE}"/>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55" name="Freeform 8149">
                  <a:extLst>
                    <a:ext uri="{FF2B5EF4-FFF2-40B4-BE49-F238E27FC236}">
                      <a16:creationId xmlns:a16="http://schemas.microsoft.com/office/drawing/2014/main" id="{8388B533-3F91-4E4E-82ED-4EE3A2EFA76D}"/>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56" name="Freeform 8150">
                  <a:extLst>
                    <a:ext uri="{FF2B5EF4-FFF2-40B4-BE49-F238E27FC236}">
                      <a16:creationId xmlns:a16="http://schemas.microsoft.com/office/drawing/2014/main" id="{7DDF4EAE-CA8E-41A3-B12C-1DC82FA4471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57" name="Freeform 8151">
                  <a:extLst>
                    <a:ext uri="{FF2B5EF4-FFF2-40B4-BE49-F238E27FC236}">
                      <a16:creationId xmlns:a16="http://schemas.microsoft.com/office/drawing/2014/main" id="{EA6EC216-0213-4F05-8746-D7011ABEA4B9}"/>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58" name="Freeform 8152">
                  <a:extLst>
                    <a:ext uri="{FF2B5EF4-FFF2-40B4-BE49-F238E27FC236}">
                      <a16:creationId xmlns:a16="http://schemas.microsoft.com/office/drawing/2014/main" id="{3F34C957-2770-45AC-984A-E0AE415C570D}"/>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59" name="Freeform 8153">
                  <a:extLst>
                    <a:ext uri="{FF2B5EF4-FFF2-40B4-BE49-F238E27FC236}">
                      <a16:creationId xmlns:a16="http://schemas.microsoft.com/office/drawing/2014/main" id="{A52A408D-F3FE-4CDD-AA98-8E6D0644299A}"/>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60" name="Freeform 8154">
                  <a:extLst>
                    <a:ext uri="{FF2B5EF4-FFF2-40B4-BE49-F238E27FC236}">
                      <a16:creationId xmlns:a16="http://schemas.microsoft.com/office/drawing/2014/main" id="{72012B8B-DD01-4633-8D6D-D46E5B2A9765}"/>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61" name="Freeform 8155">
                  <a:extLst>
                    <a:ext uri="{FF2B5EF4-FFF2-40B4-BE49-F238E27FC236}">
                      <a16:creationId xmlns:a16="http://schemas.microsoft.com/office/drawing/2014/main" id="{5B8CE687-5A43-4716-BA7F-B577A82EEE5E}"/>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62" name="Freeform 8156">
                  <a:extLst>
                    <a:ext uri="{FF2B5EF4-FFF2-40B4-BE49-F238E27FC236}">
                      <a16:creationId xmlns:a16="http://schemas.microsoft.com/office/drawing/2014/main" id="{8598DC15-638B-4D8B-8B57-FC792B3864F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63" name="Freeform 8157">
                  <a:extLst>
                    <a:ext uri="{FF2B5EF4-FFF2-40B4-BE49-F238E27FC236}">
                      <a16:creationId xmlns:a16="http://schemas.microsoft.com/office/drawing/2014/main" id="{12FE94AD-5F9C-46EC-A254-54DE46598873}"/>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64" name="Freeform 8158">
                  <a:extLst>
                    <a:ext uri="{FF2B5EF4-FFF2-40B4-BE49-F238E27FC236}">
                      <a16:creationId xmlns:a16="http://schemas.microsoft.com/office/drawing/2014/main" id="{362DDBFE-8E87-4947-84AB-99B9F2BB6A3E}"/>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65" name="Freeform 8159">
                  <a:extLst>
                    <a:ext uri="{FF2B5EF4-FFF2-40B4-BE49-F238E27FC236}">
                      <a16:creationId xmlns:a16="http://schemas.microsoft.com/office/drawing/2014/main" id="{6701AC20-4DF0-41CB-BB30-8F4AD01B5C72}"/>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66" name="Freeform 8160">
                  <a:extLst>
                    <a:ext uri="{FF2B5EF4-FFF2-40B4-BE49-F238E27FC236}">
                      <a16:creationId xmlns:a16="http://schemas.microsoft.com/office/drawing/2014/main" id="{DFC0ADE7-1F48-4717-A6A8-C4BB86E502B9}"/>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67" name="Freeform 8161">
                  <a:extLst>
                    <a:ext uri="{FF2B5EF4-FFF2-40B4-BE49-F238E27FC236}">
                      <a16:creationId xmlns:a16="http://schemas.microsoft.com/office/drawing/2014/main" id="{BA20F89B-A4D8-4479-A291-36C90E28C475}"/>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68" name="Freeform 8162">
                  <a:extLst>
                    <a:ext uri="{FF2B5EF4-FFF2-40B4-BE49-F238E27FC236}">
                      <a16:creationId xmlns:a16="http://schemas.microsoft.com/office/drawing/2014/main" id="{0136F07B-0E5A-4887-A544-F8E3AFCEDB0C}"/>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69" name="Freeform 8163">
                  <a:extLst>
                    <a:ext uri="{FF2B5EF4-FFF2-40B4-BE49-F238E27FC236}">
                      <a16:creationId xmlns:a16="http://schemas.microsoft.com/office/drawing/2014/main" id="{31BE7750-7AEC-4315-96E1-2BDE729E40E4}"/>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70" name="Freeform 8164">
                  <a:extLst>
                    <a:ext uri="{FF2B5EF4-FFF2-40B4-BE49-F238E27FC236}">
                      <a16:creationId xmlns:a16="http://schemas.microsoft.com/office/drawing/2014/main" id="{71BFF663-FC44-4BCD-A106-383CFB90C181}"/>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71" name="Freeform 8165">
                  <a:extLst>
                    <a:ext uri="{FF2B5EF4-FFF2-40B4-BE49-F238E27FC236}">
                      <a16:creationId xmlns:a16="http://schemas.microsoft.com/office/drawing/2014/main" id="{3EBD25C8-6A56-40D9-A63F-36038C37D997}"/>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72" name="Freeform 8166">
                  <a:extLst>
                    <a:ext uri="{FF2B5EF4-FFF2-40B4-BE49-F238E27FC236}">
                      <a16:creationId xmlns:a16="http://schemas.microsoft.com/office/drawing/2014/main" id="{F13B4FAC-E331-4839-9FA6-ECE5DFE0520E}"/>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73" name="Freeform 8167">
                  <a:extLst>
                    <a:ext uri="{FF2B5EF4-FFF2-40B4-BE49-F238E27FC236}">
                      <a16:creationId xmlns:a16="http://schemas.microsoft.com/office/drawing/2014/main" id="{E63553E2-7FD2-47D2-9375-A5E0C4E9205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74" name="Freeform 8168">
                  <a:extLst>
                    <a:ext uri="{FF2B5EF4-FFF2-40B4-BE49-F238E27FC236}">
                      <a16:creationId xmlns:a16="http://schemas.microsoft.com/office/drawing/2014/main" id="{2B3DF9A2-6108-4767-BDFE-09039E62FC1D}"/>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75" name="Freeform 8169">
                  <a:extLst>
                    <a:ext uri="{FF2B5EF4-FFF2-40B4-BE49-F238E27FC236}">
                      <a16:creationId xmlns:a16="http://schemas.microsoft.com/office/drawing/2014/main" id="{8EB1160B-0F98-40BB-908B-05054E39B3FE}"/>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76" name="Freeform 8170">
                  <a:extLst>
                    <a:ext uri="{FF2B5EF4-FFF2-40B4-BE49-F238E27FC236}">
                      <a16:creationId xmlns:a16="http://schemas.microsoft.com/office/drawing/2014/main" id="{11907B5D-A131-4E16-BC8E-3703F57296F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77" name="Freeform 8171">
                  <a:extLst>
                    <a:ext uri="{FF2B5EF4-FFF2-40B4-BE49-F238E27FC236}">
                      <a16:creationId xmlns:a16="http://schemas.microsoft.com/office/drawing/2014/main" id="{46348B74-7B98-4624-875E-EC9712E2AA96}"/>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78" name="Freeform 8172">
                  <a:extLst>
                    <a:ext uri="{FF2B5EF4-FFF2-40B4-BE49-F238E27FC236}">
                      <a16:creationId xmlns:a16="http://schemas.microsoft.com/office/drawing/2014/main" id="{5D3C3129-19C5-478D-98A0-5E1257A01639}"/>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79" name="Freeform 8173">
                  <a:extLst>
                    <a:ext uri="{FF2B5EF4-FFF2-40B4-BE49-F238E27FC236}">
                      <a16:creationId xmlns:a16="http://schemas.microsoft.com/office/drawing/2014/main" id="{0148E459-14D3-4C7C-A877-264ED32CCFA4}"/>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80" name="Freeform 8174">
                  <a:extLst>
                    <a:ext uri="{FF2B5EF4-FFF2-40B4-BE49-F238E27FC236}">
                      <a16:creationId xmlns:a16="http://schemas.microsoft.com/office/drawing/2014/main" id="{67873B90-7C80-4D62-B85F-4A9E07F7ABD4}"/>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81" name="Freeform 8175">
                  <a:extLst>
                    <a:ext uri="{FF2B5EF4-FFF2-40B4-BE49-F238E27FC236}">
                      <a16:creationId xmlns:a16="http://schemas.microsoft.com/office/drawing/2014/main" id="{F56DE2BF-73BD-4A4E-84F3-D9BB2FC699C3}"/>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82" name="Freeform 8176">
                  <a:extLst>
                    <a:ext uri="{FF2B5EF4-FFF2-40B4-BE49-F238E27FC236}">
                      <a16:creationId xmlns:a16="http://schemas.microsoft.com/office/drawing/2014/main" id="{211005F9-7588-4ADF-B5CD-8FF0A36FB829}"/>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83" name="Freeform 8177">
                  <a:extLst>
                    <a:ext uri="{FF2B5EF4-FFF2-40B4-BE49-F238E27FC236}">
                      <a16:creationId xmlns:a16="http://schemas.microsoft.com/office/drawing/2014/main" id="{2A9487E5-0ABA-489D-9011-E75ACA3E3D86}"/>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84" name="Freeform 8178">
                  <a:extLst>
                    <a:ext uri="{FF2B5EF4-FFF2-40B4-BE49-F238E27FC236}">
                      <a16:creationId xmlns:a16="http://schemas.microsoft.com/office/drawing/2014/main" id="{CA6DFBAF-67F2-4071-9F91-897A07E45D8C}"/>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85" name="Freeform 8179">
                  <a:extLst>
                    <a:ext uri="{FF2B5EF4-FFF2-40B4-BE49-F238E27FC236}">
                      <a16:creationId xmlns:a16="http://schemas.microsoft.com/office/drawing/2014/main" id="{43D99F2E-3765-4453-83C9-1756F1456416}"/>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86" name="Freeform 8180">
                  <a:extLst>
                    <a:ext uri="{FF2B5EF4-FFF2-40B4-BE49-F238E27FC236}">
                      <a16:creationId xmlns:a16="http://schemas.microsoft.com/office/drawing/2014/main" id="{D0AF0B36-2230-4486-B2C4-50241291192C}"/>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87" name="Freeform 8181">
                  <a:extLst>
                    <a:ext uri="{FF2B5EF4-FFF2-40B4-BE49-F238E27FC236}">
                      <a16:creationId xmlns:a16="http://schemas.microsoft.com/office/drawing/2014/main" id="{C88476EC-7779-4227-9B9C-A7ABAF0CB834}"/>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88" name="Freeform 8182">
                  <a:extLst>
                    <a:ext uri="{FF2B5EF4-FFF2-40B4-BE49-F238E27FC236}">
                      <a16:creationId xmlns:a16="http://schemas.microsoft.com/office/drawing/2014/main" id="{AB5EA83A-19AD-4469-B8FD-08C2DDB38DA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89" name="Freeform 8183">
                  <a:extLst>
                    <a:ext uri="{FF2B5EF4-FFF2-40B4-BE49-F238E27FC236}">
                      <a16:creationId xmlns:a16="http://schemas.microsoft.com/office/drawing/2014/main" id="{CE7069CA-BB22-410B-B01A-2912B3929B0E}"/>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90" name="Freeform 8184">
                  <a:extLst>
                    <a:ext uri="{FF2B5EF4-FFF2-40B4-BE49-F238E27FC236}">
                      <a16:creationId xmlns:a16="http://schemas.microsoft.com/office/drawing/2014/main" id="{FE0EF3D4-9F52-4BFA-968B-24A7F9A5EA7C}"/>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91" name="Freeform 8185">
                  <a:extLst>
                    <a:ext uri="{FF2B5EF4-FFF2-40B4-BE49-F238E27FC236}">
                      <a16:creationId xmlns:a16="http://schemas.microsoft.com/office/drawing/2014/main" id="{16BA830A-FAAD-4FFC-BDF8-F5D8B1F2E7F3}"/>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92" name="Freeform 8186">
                  <a:extLst>
                    <a:ext uri="{FF2B5EF4-FFF2-40B4-BE49-F238E27FC236}">
                      <a16:creationId xmlns:a16="http://schemas.microsoft.com/office/drawing/2014/main" id="{84B2ED97-C316-43AA-B64A-2797CBAE0AC9}"/>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93" name="Freeform 8187">
                  <a:extLst>
                    <a:ext uri="{FF2B5EF4-FFF2-40B4-BE49-F238E27FC236}">
                      <a16:creationId xmlns:a16="http://schemas.microsoft.com/office/drawing/2014/main" id="{A62159AC-4A33-4AFA-876E-3E4F719694B4}"/>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94" name="Freeform 8188">
                  <a:extLst>
                    <a:ext uri="{FF2B5EF4-FFF2-40B4-BE49-F238E27FC236}">
                      <a16:creationId xmlns:a16="http://schemas.microsoft.com/office/drawing/2014/main" id="{0E9C6BEB-F69A-4472-AAB9-91D56ED19E46}"/>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95" name="Freeform 8189">
                  <a:extLst>
                    <a:ext uri="{FF2B5EF4-FFF2-40B4-BE49-F238E27FC236}">
                      <a16:creationId xmlns:a16="http://schemas.microsoft.com/office/drawing/2014/main" id="{3BD8189F-F7D6-4D92-9E04-8DFE58D126D2}"/>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96" name="Freeform 8190">
                  <a:extLst>
                    <a:ext uri="{FF2B5EF4-FFF2-40B4-BE49-F238E27FC236}">
                      <a16:creationId xmlns:a16="http://schemas.microsoft.com/office/drawing/2014/main" id="{B5E5207E-1987-495D-ADED-7F8994A6FFBF}"/>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97" name="Freeform 8191">
                  <a:extLst>
                    <a:ext uri="{FF2B5EF4-FFF2-40B4-BE49-F238E27FC236}">
                      <a16:creationId xmlns:a16="http://schemas.microsoft.com/office/drawing/2014/main" id="{6E0E7AAE-6C86-4F18-8D61-DBEF52F3DAD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298" name="Freeform 8192">
                  <a:extLst>
                    <a:ext uri="{FF2B5EF4-FFF2-40B4-BE49-F238E27FC236}">
                      <a16:creationId xmlns:a16="http://schemas.microsoft.com/office/drawing/2014/main" id="{7DAA445B-BFD5-4A69-A01A-F97C74A408E7}"/>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299" name="Freeform 8193">
                  <a:extLst>
                    <a:ext uri="{FF2B5EF4-FFF2-40B4-BE49-F238E27FC236}">
                      <a16:creationId xmlns:a16="http://schemas.microsoft.com/office/drawing/2014/main" id="{72529A24-A2BB-4128-9EA8-FDAD615699CE}"/>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00" name="Freeform 8194">
                  <a:extLst>
                    <a:ext uri="{FF2B5EF4-FFF2-40B4-BE49-F238E27FC236}">
                      <a16:creationId xmlns:a16="http://schemas.microsoft.com/office/drawing/2014/main" id="{2F7FA812-D715-45C2-B9F1-90B637F7A339}"/>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01" name="Freeform 8195">
                  <a:extLst>
                    <a:ext uri="{FF2B5EF4-FFF2-40B4-BE49-F238E27FC236}">
                      <a16:creationId xmlns:a16="http://schemas.microsoft.com/office/drawing/2014/main" id="{505733AB-9384-4D3A-9D1F-81462571DAF4}"/>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02" name="Freeform 8196">
                  <a:extLst>
                    <a:ext uri="{FF2B5EF4-FFF2-40B4-BE49-F238E27FC236}">
                      <a16:creationId xmlns:a16="http://schemas.microsoft.com/office/drawing/2014/main" id="{369E9216-36F9-4434-B2C9-EFB367D462C5}"/>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03" name="Freeform 8197">
                  <a:extLst>
                    <a:ext uri="{FF2B5EF4-FFF2-40B4-BE49-F238E27FC236}">
                      <a16:creationId xmlns:a16="http://schemas.microsoft.com/office/drawing/2014/main" id="{35B2D30B-B9C2-4779-B356-29A2E2D086B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04" name="Freeform 8198">
                  <a:extLst>
                    <a:ext uri="{FF2B5EF4-FFF2-40B4-BE49-F238E27FC236}">
                      <a16:creationId xmlns:a16="http://schemas.microsoft.com/office/drawing/2014/main" id="{0DE34409-23A5-403C-BBFA-19C1D8CB7194}"/>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05" name="Freeform 8199">
                  <a:extLst>
                    <a:ext uri="{FF2B5EF4-FFF2-40B4-BE49-F238E27FC236}">
                      <a16:creationId xmlns:a16="http://schemas.microsoft.com/office/drawing/2014/main" id="{0FFF466D-23AE-4999-B01C-24F9B2E4DE07}"/>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06" name="Freeform 8200">
                  <a:extLst>
                    <a:ext uri="{FF2B5EF4-FFF2-40B4-BE49-F238E27FC236}">
                      <a16:creationId xmlns:a16="http://schemas.microsoft.com/office/drawing/2014/main" id="{574E0438-B4AF-4BAC-BF21-2377D072B58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07" name="Freeform 8201">
                  <a:extLst>
                    <a:ext uri="{FF2B5EF4-FFF2-40B4-BE49-F238E27FC236}">
                      <a16:creationId xmlns:a16="http://schemas.microsoft.com/office/drawing/2014/main" id="{D32F6894-1079-4CD4-9ACF-ABF44FF6F584}"/>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08" name="Freeform 8202">
                  <a:extLst>
                    <a:ext uri="{FF2B5EF4-FFF2-40B4-BE49-F238E27FC236}">
                      <a16:creationId xmlns:a16="http://schemas.microsoft.com/office/drawing/2014/main" id="{94A295F2-6F16-48D1-B055-421F7F48FD0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09" name="Freeform 8203">
                  <a:extLst>
                    <a:ext uri="{FF2B5EF4-FFF2-40B4-BE49-F238E27FC236}">
                      <a16:creationId xmlns:a16="http://schemas.microsoft.com/office/drawing/2014/main" id="{313DAD12-02D6-4F15-8EA4-6DC816F26F9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10" name="Freeform 8204">
                  <a:extLst>
                    <a:ext uri="{FF2B5EF4-FFF2-40B4-BE49-F238E27FC236}">
                      <a16:creationId xmlns:a16="http://schemas.microsoft.com/office/drawing/2014/main" id="{52CAA111-4E1F-4AF9-8B44-0DFABA8496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11" name="Freeform 8205">
                  <a:extLst>
                    <a:ext uri="{FF2B5EF4-FFF2-40B4-BE49-F238E27FC236}">
                      <a16:creationId xmlns:a16="http://schemas.microsoft.com/office/drawing/2014/main" id="{1D390410-D2E5-43EC-9FCF-97B2E7602316}"/>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12" name="Freeform 8206">
                  <a:extLst>
                    <a:ext uri="{FF2B5EF4-FFF2-40B4-BE49-F238E27FC236}">
                      <a16:creationId xmlns:a16="http://schemas.microsoft.com/office/drawing/2014/main" id="{4A75F0B1-B344-442B-8CEC-A4996378FE52}"/>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13" name="Freeform 8207">
                  <a:extLst>
                    <a:ext uri="{FF2B5EF4-FFF2-40B4-BE49-F238E27FC236}">
                      <a16:creationId xmlns:a16="http://schemas.microsoft.com/office/drawing/2014/main" id="{5B3501FC-EB0D-4774-A869-A820FE0E1248}"/>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14" name="Freeform 8208">
                  <a:extLst>
                    <a:ext uri="{FF2B5EF4-FFF2-40B4-BE49-F238E27FC236}">
                      <a16:creationId xmlns:a16="http://schemas.microsoft.com/office/drawing/2014/main" id="{0918B16D-D59A-44D3-940D-D6F5AAFFAC4D}"/>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15" name="Freeform 8209">
                  <a:extLst>
                    <a:ext uri="{FF2B5EF4-FFF2-40B4-BE49-F238E27FC236}">
                      <a16:creationId xmlns:a16="http://schemas.microsoft.com/office/drawing/2014/main" id="{2EFF09CC-953A-4FD6-90A6-F9E397272CE6}"/>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16" name="Freeform 8210">
                  <a:extLst>
                    <a:ext uri="{FF2B5EF4-FFF2-40B4-BE49-F238E27FC236}">
                      <a16:creationId xmlns:a16="http://schemas.microsoft.com/office/drawing/2014/main" id="{D0278097-8C2F-4A0D-9F88-26DD03459D8C}"/>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17" name="Freeform 8211">
                  <a:extLst>
                    <a:ext uri="{FF2B5EF4-FFF2-40B4-BE49-F238E27FC236}">
                      <a16:creationId xmlns:a16="http://schemas.microsoft.com/office/drawing/2014/main" id="{7F30D46B-E2A4-4E2A-8B8B-69BCD64697E2}"/>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18" name="Freeform 8212">
                  <a:extLst>
                    <a:ext uri="{FF2B5EF4-FFF2-40B4-BE49-F238E27FC236}">
                      <a16:creationId xmlns:a16="http://schemas.microsoft.com/office/drawing/2014/main" id="{8C935345-4DB4-4E7F-A8DD-AE7901969F91}"/>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19" name="Freeform 8213">
                  <a:extLst>
                    <a:ext uri="{FF2B5EF4-FFF2-40B4-BE49-F238E27FC236}">
                      <a16:creationId xmlns:a16="http://schemas.microsoft.com/office/drawing/2014/main" id="{BFABD1B4-2906-4297-B8FF-AAABEB800883}"/>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20" name="Freeform 8214">
                  <a:extLst>
                    <a:ext uri="{FF2B5EF4-FFF2-40B4-BE49-F238E27FC236}">
                      <a16:creationId xmlns:a16="http://schemas.microsoft.com/office/drawing/2014/main" id="{9F0C865F-FD25-405B-A9F7-A403C59056D0}"/>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21" name="Freeform 8215">
                  <a:extLst>
                    <a:ext uri="{FF2B5EF4-FFF2-40B4-BE49-F238E27FC236}">
                      <a16:creationId xmlns:a16="http://schemas.microsoft.com/office/drawing/2014/main" id="{EBC780E2-E9C9-42B5-BE13-BA560A0010E4}"/>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22" name="Freeform 8216">
                  <a:extLst>
                    <a:ext uri="{FF2B5EF4-FFF2-40B4-BE49-F238E27FC236}">
                      <a16:creationId xmlns:a16="http://schemas.microsoft.com/office/drawing/2014/main" id="{A7551386-A29F-4241-888D-EC7C983434D2}"/>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23" name="Freeform 8217">
                  <a:extLst>
                    <a:ext uri="{FF2B5EF4-FFF2-40B4-BE49-F238E27FC236}">
                      <a16:creationId xmlns:a16="http://schemas.microsoft.com/office/drawing/2014/main" id="{8A5B8DD4-82C2-43B0-BF2E-0957EB66750D}"/>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24" name="Freeform 8218">
                  <a:extLst>
                    <a:ext uri="{FF2B5EF4-FFF2-40B4-BE49-F238E27FC236}">
                      <a16:creationId xmlns:a16="http://schemas.microsoft.com/office/drawing/2014/main" id="{E1643023-BF51-4E58-B87D-66808A8FAF2C}"/>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25" name="Freeform 8219">
                  <a:extLst>
                    <a:ext uri="{FF2B5EF4-FFF2-40B4-BE49-F238E27FC236}">
                      <a16:creationId xmlns:a16="http://schemas.microsoft.com/office/drawing/2014/main" id="{76EBE968-09F4-41C0-BCDD-4C1F0BD989F4}"/>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26" name="Freeform 8220">
                  <a:extLst>
                    <a:ext uri="{FF2B5EF4-FFF2-40B4-BE49-F238E27FC236}">
                      <a16:creationId xmlns:a16="http://schemas.microsoft.com/office/drawing/2014/main" id="{4D21F43B-CA46-48E9-9860-CCB2A2648A9C}"/>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27" name="Freeform 8221">
                  <a:extLst>
                    <a:ext uri="{FF2B5EF4-FFF2-40B4-BE49-F238E27FC236}">
                      <a16:creationId xmlns:a16="http://schemas.microsoft.com/office/drawing/2014/main" id="{3A30D653-E516-4D81-8F91-F446AB9DB1B1}"/>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28" name="Freeform 8222">
                  <a:extLst>
                    <a:ext uri="{FF2B5EF4-FFF2-40B4-BE49-F238E27FC236}">
                      <a16:creationId xmlns:a16="http://schemas.microsoft.com/office/drawing/2014/main" id="{6416D0EE-79D6-4D78-B64C-86B3DBD78229}"/>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29" name="Freeform 8223">
                  <a:extLst>
                    <a:ext uri="{FF2B5EF4-FFF2-40B4-BE49-F238E27FC236}">
                      <a16:creationId xmlns:a16="http://schemas.microsoft.com/office/drawing/2014/main" id="{E027FF80-692E-4585-AF30-8291AB9B0EA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30" name="Freeform 8224">
                  <a:extLst>
                    <a:ext uri="{FF2B5EF4-FFF2-40B4-BE49-F238E27FC236}">
                      <a16:creationId xmlns:a16="http://schemas.microsoft.com/office/drawing/2014/main" id="{B37999A7-AE01-4A39-BE5D-3D797CBF388E}"/>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31" name="Freeform 8225">
                  <a:extLst>
                    <a:ext uri="{FF2B5EF4-FFF2-40B4-BE49-F238E27FC236}">
                      <a16:creationId xmlns:a16="http://schemas.microsoft.com/office/drawing/2014/main" id="{B3986D05-DB62-4C74-9C1E-D22B3FFD3883}"/>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32" name="Freeform 8226">
                  <a:extLst>
                    <a:ext uri="{FF2B5EF4-FFF2-40B4-BE49-F238E27FC236}">
                      <a16:creationId xmlns:a16="http://schemas.microsoft.com/office/drawing/2014/main" id="{7DCA1C93-679B-40C6-BF22-0C2BDB4AEBBA}"/>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33" name="Freeform 8227">
                  <a:extLst>
                    <a:ext uri="{FF2B5EF4-FFF2-40B4-BE49-F238E27FC236}">
                      <a16:creationId xmlns:a16="http://schemas.microsoft.com/office/drawing/2014/main" id="{D0475A42-DAC8-4F11-8E08-7500F6C84A4F}"/>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34" name="Freeform 8228">
                  <a:extLst>
                    <a:ext uri="{FF2B5EF4-FFF2-40B4-BE49-F238E27FC236}">
                      <a16:creationId xmlns:a16="http://schemas.microsoft.com/office/drawing/2014/main" id="{502FEB2E-EF49-4D51-9197-5F174D5A4C1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35" name="Freeform 8229">
                  <a:extLst>
                    <a:ext uri="{FF2B5EF4-FFF2-40B4-BE49-F238E27FC236}">
                      <a16:creationId xmlns:a16="http://schemas.microsoft.com/office/drawing/2014/main" id="{BD9ACD90-8EE5-442E-B7F1-59B1E35C958D}"/>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36" name="Freeform 8230">
                  <a:extLst>
                    <a:ext uri="{FF2B5EF4-FFF2-40B4-BE49-F238E27FC236}">
                      <a16:creationId xmlns:a16="http://schemas.microsoft.com/office/drawing/2014/main" id="{1585D4C4-3DB3-49C7-A8AC-F18FB5A4F932}"/>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37" name="Freeform 8231">
                  <a:extLst>
                    <a:ext uri="{FF2B5EF4-FFF2-40B4-BE49-F238E27FC236}">
                      <a16:creationId xmlns:a16="http://schemas.microsoft.com/office/drawing/2014/main" id="{4D491F97-5626-4D56-99E2-45CE56B770D5}"/>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38" name="Freeform 8232">
                  <a:extLst>
                    <a:ext uri="{FF2B5EF4-FFF2-40B4-BE49-F238E27FC236}">
                      <a16:creationId xmlns:a16="http://schemas.microsoft.com/office/drawing/2014/main" id="{AAC96945-CDF4-4A6E-BE0C-425BEED033A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39" name="Freeform 8233">
                  <a:extLst>
                    <a:ext uri="{FF2B5EF4-FFF2-40B4-BE49-F238E27FC236}">
                      <a16:creationId xmlns:a16="http://schemas.microsoft.com/office/drawing/2014/main" id="{4F5EE35F-407B-49FD-8EE2-CCF2658DC65A}"/>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40" name="Freeform 8234">
                  <a:extLst>
                    <a:ext uri="{FF2B5EF4-FFF2-40B4-BE49-F238E27FC236}">
                      <a16:creationId xmlns:a16="http://schemas.microsoft.com/office/drawing/2014/main" id="{7D714589-B9F5-4710-B26A-44E8655171C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41" name="Freeform 8235">
                  <a:extLst>
                    <a:ext uri="{FF2B5EF4-FFF2-40B4-BE49-F238E27FC236}">
                      <a16:creationId xmlns:a16="http://schemas.microsoft.com/office/drawing/2014/main" id="{1911443A-C75A-4F18-94EE-FAE6ED41D35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42" name="Freeform 8236">
                  <a:extLst>
                    <a:ext uri="{FF2B5EF4-FFF2-40B4-BE49-F238E27FC236}">
                      <a16:creationId xmlns:a16="http://schemas.microsoft.com/office/drawing/2014/main" id="{F442F9E1-A2D1-4BE0-827B-26A921B51A4A}"/>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43" name="Freeform 8237">
                  <a:extLst>
                    <a:ext uri="{FF2B5EF4-FFF2-40B4-BE49-F238E27FC236}">
                      <a16:creationId xmlns:a16="http://schemas.microsoft.com/office/drawing/2014/main" id="{1C8CC603-AED9-4454-87BB-D7AE99E89058}"/>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44" name="Freeform 8238">
                  <a:extLst>
                    <a:ext uri="{FF2B5EF4-FFF2-40B4-BE49-F238E27FC236}">
                      <a16:creationId xmlns:a16="http://schemas.microsoft.com/office/drawing/2014/main" id="{BE6D4807-690E-4923-B95B-C401F2A34B21}"/>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45" name="Freeform 8239">
                  <a:extLst>
                    <a:ext uri="{FF2B5EF4-FFF2-40B4-BE49-F238E27FC236}">
                      <a16:creationId xmlns:a16="http://schemas.microsoft.com/office/drawing/2014/main" id="{9641A91B-D5DD-43E0-A30F-48F341ECD6A9}"/>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46" name="Freeform 8240">
                  <a:extLst>
                    <a:ext uri="{FF2B5EF4-FFF2-40B4-BE49-F238E27FC236}">
                      <a16:creationId xmlns:a16="http://schemas.microsoft.com/office/drawing/2014/main" id="{8F79D66D-9A8F-47BB-AAF5-DC8066927F34}"/>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47" name="Freeform 8241">
                  <a:extLst>
                    <a:ext uri="{FF2B5EF4-FFF2-40B4-BE49-F238E27FC236}">
                      <a16:creationId xmlns:a16="http://schemas.microsoft.com/office/drawing/2014/main" id="{C56DDE6C-BFA0-47F4-8417-8FA314287E27}"/>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48" name="Freeform 8242">
                  <a:extLst>
                    <a:ext uri="{FF2B5EF4-FFF2-40B4-BE49-F238E27FC236}">
                      <a16:creationId xmlns:a16="http://schemas.microsoft.com/office/drawing/2014/main" id="{088CFC54-6F6C-48BD-ADF2-584E6C6B46A6}"/>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49" name="Freeform 8243">
                  <a:extLst>
                    <a:ext uri="{FF2B5EF4-FFF2-40B4-BE49-F238E27FC236}">
                      <a16:creationId xmlns:a16="http://schemas.microsoft.com/office/drawing/2014/main" id="{2D86F4AB-8AF7-4883-B098-F6BAE4FF658B}"/>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50" name="Freeform 8244">
                  <a:extLst>
                    <a:ext uri="{FF2B5EF4-FFF2-40B4-BE49-F238E27FC236}">
                      <a16:creationId xmlns:a16="http://schemas.microsoft.com/office/drawing/2014/main" id="{09963EBE-D4F8-46D1-935C-62536CD7F28B}"/>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51" name="Freeform 8245">
                  <a:extLst>
                    <a:ext uri="{FF2B5EF4-FFF2-40B4-BE49-F238E27FC236}">
                      <a16:creationId xmlns:a16="http://schemas.microsoft.com/office/drawing/2014/main" id="{5A1FD0E9-9C6A-45CB-886E-484C160637D0}"/>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52" name="Freeform 8246">
                  <a:extLst>
                    <a:ext uri="{FF2B5EF4-FFF2-40B4-BE49-F238E27FC236}">
                      <a16:creationId xmlns:a16="http://schemas.microsoft.com/office/drawing/2014/main" id="{9C3EF5C8-2145-415C-B646-4969946EF3E6}"/>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53" name="Freeform 8247">
                  <a:extLst>
                    <a:ext uri="{FF2B5EF4-FFF2-40B4-BE49-F238E27FC236}">
                      <a16:creationId xmlns:a16="http://schemas.microsoft.com/office/drawing/2014/main" id="{983908CA-AF97-4F1A-A805-2012CABB834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54" name="Freeform 8248">
                  <a:extLst>
                    <a:ext uri="{FF2B5EF4-FFF2-40B4-BE49-F238E27FC236}">
                      <a16:creationId xmlns:a16="http://schemas.microsoft.com/office/drawing/2014/main" id="{D8BF8BDC-652F-433E-8DD6-953542D20CF4}"/>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55" name="Freeform 8249">
                  <a:extLst>
                    <a:ext uri="{FF2B5EF4-FFF2-40B4-BE49-F238E27FC236}">
                      <a16:creationId xmlns:a16="http://schemas.microsoft.com/office/drawing/2014/main" id="{89A2C6A0-8D14-4D6B-B7D4-74DA6A7A487D}"/>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56" name="Freeform 8250">
                  <a:extLst>
                    <a:ext uri="{FF2B5EF4-FFF2-40B4-BE49-F238E27FC236}">
                      <a16:creationId xmlns:a16="http://schemas.microsoft.com/office/drawing/2014/main" id="{F390FDCE-2934-492B-87B6-E696B57E79D6}"/>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57" name="Freeform 8251">
                  <a:extLst>
                    <a:ext uri="{FF2B5EF4-FFF2-40B4-BE49-F238E27FC236}">
                      <a16:creationId xmlns:a16="http://schemas.microsoft.com/office/drawing/2014/main" id="{D8BE319B-FA7B-4440-A90B-E3F0EC01B64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58" name="Freeform 8252">
                  <a:extLst>
                    <a:ext uri="{FF2B5EF4-FFF2-40B4-BE49-F238E27FC236}">
                      <a16:creationId xmlns:a16="http://schemas.microsoft.com/office/drawing/2014/main" id="{F44EDF4B-81AB-4182-B203-7B9BEBBD0CBA}"/>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59" name="Freeform 8253">
                  <a:extLst>
                    <a:ext uri="{FF2B5EF4-FFF2-40B4-BE49-F238E27FC236}">
                      <a16:creationId xmlns:a16="http://schemas.microsoft.com/office/drawing/2014/main" id="{ED393AF8-2F4C-4ECD-9F33-6969C2B6CF20}"/>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60" name="Freeform 8254">
                  <a:extLst>
                    <a:ext uri="{FF2B5EF4-FFF2-40B4-BE49-F238E27FC236}">
                      <a16:creationId xmlns:a16="http://schemas.microsoft.com/office/drawing/2014/main" id="{7C29090A-0588-425D-933D-E3332B107F4E}"/>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61" name="Freeform 8255">
                  <a:extLst>
                    <a:ext uri="{FF2B5EF4-FFF2-40B4-BE49-F238E27FC236}">
                      <a16:creationId xmlns:a16="http://schemas.microsoft.com/office/drawing/2014/main" id="{8968FED6-1B8C-4E3D-92D3-D387B687A05E}"/>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62" name="Freeform 8256">
                  <a:extLst>
                    <a:ext uri="{FF2B5EF4-FFF2-40B4-BE49-F238E27FC236}">
                      <a16:creationId xmlns:a16="http://schemas.microsoft.com/office/drawing/2014/main" id="{ACBDC03B-8B64-4973-B64A-CFF07EC14ED4}"/>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63" name="Freeform 8257">
                  <a:extLst>
                    <a:ext uri="{FF2B5EF4-FFF2-40B4-BE49-F238E27FC236}">
                      <a16:creationId xmlns:a16="http://schemas.microsoft.com/office/drawing/2014/main" id="{8952602D-7411-48DE-881B-8BBF66CE8FDF}"/>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64" name="Freeform 8258">
                  <a:extLst>
                    <a:ext uri="{FF2B5EF4-FFF2-40B4-BE49-F238E27FC236}">
                      <a16:creationId xmlns:a16="http://schemas.microsoft.com/office/drawing/2014/main" id="{6E1D5FA2-4301-4417-BD09-5ADB8EBF1D23}"/>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65" name="Freeform 8259">
                  <a:extLst>
                    <a:ext uri="{FF2B5EF4-FFF2-40B4-BE49-F238E27FC236}">
                      <a16:creationId xmlns:a16="http://schemas.microsoft.com/office/drawing/2014/main" id="{BA93897B-5D99-4C42-B3E0-70460D6624E7}"/>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66" name="Freeform 8260">
                  <a:extLst>
                    <a:ext uri="{FF2B5EF4-FFF2-40B4-BE49-F238E27FC236}">
                      <a16:creationId xmlns:a16="http://schemas.microsoft.com/office/drawing/2014/main" id="{651FE5EB-25A9-4FF1-9255-680A1D5DCF80}"/>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67" name="Freeform 8261">
                  <a:extLst>
                    <a:ext uri="{FF2B5EF4-FFF2-40B4-BE49-F238E27FC236}">
                      <a16:creationId xmlns:a16="http://schemas.microsoft.com/office/drawing/2014/main" id="{84B502D2-D8C9-4B8C-9AF3-D124CCB50795}"/>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68" name="Freeform 8262">
                  <a:extLst>
                    <a:ext uri="{FF2B5EF4-FFF2-40B4-BE49-F238E27FC236}">
                      <a16:creationId xmlns:a16="http://schemas.microsoft.com/office/drawing/2014/main" id="{62FF5980-3038-4E9A-A133-A1B5B7779C6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69" name="Freeform 8263">
                  <a:extLst>
                    <a:ext uri="{FF2B5EF4-FFF2-40B4-BE49-F238E27FC236}">
                      <a16:creationId xmlns:a16="http://schemas.microsoft.com/office/drawing/2014/main" id="{BF1E31D8-9272-47DD-87AE-9A8AE735F172}"/>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70" name="Freeform 8264">
                  <a:extLst>
                    <a:ext uri="{FF2B5EF4-FFF2-40B4-BE49-F238E27FC236}">
                      <a16:creationId xmlns:a16="http://schemas.microsoft.com/office/drawing/2014/main" id="{831452A3-CA47-4DCD-972A-60598E1A0398}"/>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71" name="Freeform 8265">
                  <a:extLst>
                    <a:ext uri="{FF2B5EF4-FFF2-40B4-BE49-F238E27FC236}">
                      <a16:creationId xmlns:a16="http://schemas.microsoft.com/office/drawing/2014/main" id="{CD6922C5-0EEB-41A6-82F7-42B64DB7D30C}"/>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72" name="Freeform 8266">
                  <a:extLst>
                    <a:ext uri="{FF2B5EF4-FFF2-40B4-BE49-F238E27FC236}">
                      <a16:creationId xmlns:a16="http://schemas.microsoft.com/office/drawing/2014/main" id="{62412DCE-DC74-4838-B990-F51F4BCC6BD9}"/>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73" name="Freeform 8267">
                  <a:extLst>
                    <a:ext uri="{FF2B5EF4-FFF2-40B4-BE49-F238E27FC236}">
                      <a16:creationId xmlns:a16="http://schemas.microsoft.com/office/drawing/2014/main" id="{2560D3DB-9BE2-469F-BED1-6679F391939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74" name="Freeform 8268">
                  <a:extLst>
                    <a:ext uri="{FF2B5EF4-FFF2-40B4-BE49-F238E27FC236}">
                      <a16:creationId xmlns:a16="http://schemas.microsoft.com/office/drawing/2014/main" id="{29CC4657-F173-4BE8-AD04-8F1F84202A43}"/>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75" name="Freeform 8269">
                  <a:extLst>
                    <a:ext uri="{FF2B5EF4-FFF2-40B4-BE49-F238E27FC236}">
                      <a16:creationId xmlns:a16="http://schemas.microsoft.com/office/drawing/2014/main" id="{565C28FE-515E-4E2C-8409-279B309DC501}"/>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76" name="Freeform 8270">
                  <a:extLst>
                    <a:ext uri="{FF2B5EF4-FFF2-40B4-BE49-F238E27FC236}">
                      <a16:creationId xmlns:a16="http://schemas.microsoft.com/office/drawing/2014/main" id="{36CFC6CF-036B-450D-9FE4-C0C578D8A5F0}"/>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77" name="Freeform 8271">
                  <a:extLst>
                    <a:ext uri="{FF2B5EF4-FFF2-40B4-BE49-F238E27FC236}">
                      <a16:creationId xmlns:a16="http://schemas.microsoft.com/office/drawing/2014/main" id="{D9C9D2FA-FDF6-41D7-A836-5235DEE89BE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78" name="Freeform 8272">
                  <a:extLst>
                    <a:ext uri="{FF2B5EF4-FFF2-40B4-BE49-F238E27FC236}">
                      <a16:creationId xmlns:a16="http://schemas.microsoft.com/office/drawing/2014/main" id="{7053D0CE-549F-469A-BC45-F44A8CA3A357}"/>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79" name="Freeform 8273">
                  <a:extLst>
                    <a:ext uri="{FF2B5EF4-FFF2-40B4-BE49-F238E27FC236}">
                      <a16:creationId xmlns:a16="http://schemas.microsoft.com/office/drawing/2014/main" id="{15DBAE94-7856-417A-A895-877930002827}"/>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80" name="Freeform 8274">
                  <a:extLst>
                    <a:ext uri="{FF2B5EF4-FFF2-40B4-BE49-F238E27FC236}">
                      <a16:creationId xmlns:a16="http://schemas.microsoft.com/office/drawing/2014/main" id="{11DED5ED-BC93-4066-9720-3B00F1D728C8}"/>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81" name="Freeform 8275">
                  <a:extLst>
                    <a:ext uri="{FF2B5EF4-FFF2-40B4-BE49-F238E27FC236}">
                      <a16:creationId xmlns:a16="http://schemas.microsoft.com/office/drawing/2014/main" id="{0C7AF48C-5762-46FA-8F04-AB0F91C97E5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82" name="Freeform 8276">
                  <a:extLst>
                    <a:ext uri="{FF2B5EF4-FFF2-40B4-BE49-F238E27FC236}">
                      <a16:creationId xmlns:a16="http://schemas.microsoft.com/office/drawing/2014/main" id="{1B379584-7FA0-42E2-869C-60C4C0B5583F}"/>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83" name="Freeform 8277">
                  <a:extLst>
                    <a:ext uri="{FF2B5EF4-FFF2-40B4-BE49-F238E27FC236}">
                      <a16:creationId xmlns:a16="http://schemas.microsoft.com/office/drawing/2014/main" id="{EFD0FA7E-94AF-471C-A169-4C791283D0EC}"/>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84" name="Freeform 8278">
                  <a:extLst>
                    <a:ext uri="{FF2B5EF4-FFF2-40B4-BE49-F238E27FC236}">
                      <a16:creationId xmlns:a16="http://schemas.microsoft.com/office/drawing/2014/main" id="{78BD88EA-3BBA-45BC-8528-DA0E2DBC354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85" name="Freeform 8279">
                  <a:extLst>
                    <a:ext uri="{FF2B5EF4-FFF2-40B4-BE49-F238E27FC236}">
                      <a16:creationId xmlns:a16="http://schemas.microsoft.com/office/drawing/2014/main" id="{E7C80F32-7F6E-41AC-97AB-20E4FD21FD82}"/>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86" name="Freeform 8280">
                  <a:extLst>
                    <a:ext uri="{FF2B5EF4-FFF2-40B4-BE49-F238E27FC236}">
                      <a16:creationId xmlns:a16="http://schemas.microsoft.com/office/drawing/2014/main" id="{46D0022B-5B55-4804-B337-64FA235C129C}"/>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87" name="Freeform 8281">
                  <a:extLst>
                    <a:ext uri="{FF2B5EF4-FFF2-40B4-BE49-F238E27FC236}">
                      <a16:creationId xmlns:a16="http://schemas.microsoft.com/office/drawing/2014/main" id="{F5D20491-CEC5-4276-82F1-770196E41E94}"/>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88" name="Freeform 8282">
                  <a:extLst>
                    <a:ext uri="{FF2B5EF4-FFF2-40B4-BE49-F238E27FC236}">
                      <a16:creationId xmlns:a16="http://schemas.microsoft.com/office/drawing/2014/main" id="{FB1AE976-C750-4720-B81E-F731AB63FFE1}"/>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89" name="Freeform 8283">
                  <a:extLst>
                    <a:ext uri="{FF2B5EF4-FFF2-40B4-BE49-F238E27FC236}">
                      <a16:creationId xmlns:a16="http://schemas.microsoft.com/office/drawing/2014/main" id="{D4E34CBE-E5A9-4D86-8319-2434F7892FCE}"/>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90" name="Freeform 8284">
                  <a:extLst>
                    <a:ext uri="{FF2B5EF4-FFF2-40B4-BE49-F238E27FC236}">
                      <a16:creationId xmlns:a16="http://schemas.microsoft.com/office/drawing/2014/main" id="{F0F82C1D-B2FD-4172-8042-24D3B1F24C66}"/>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91" name="Freeform 8285">
                  <a:extLst>
                    <a:ext uri="{FF2B5EF4-FFF2-40B4-BE49-F238E27FC236}">
                      <a16:creationId xmlns:a16="http://schemas.microsoft.com/office/drawing/2014/main" id="{3FD5DF7B-F0B7-49D7-A408-48D50E45CDA4}"/>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92" name="Freeform 8286">
                  <a:extLst>
                    <a:ext uri="{FF2B5EF4-FFF2-40B4-BE49-F238E27FC236}">
                      <a16:creationId xmlns:a16="http://schemas.microsoft.com/office/drawing/2014/main" id="{D5597253-A3C4-4D2E-BCC7-B7DEC799DF9E}"/>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93" name="Freeform 8287">
                  <a:extLst>
                    <a:ext uri="{FF2B5EF4-FFF2-40B4-BE49-F238E27FC236}">
                      <a16:creationId xmlns:a16="http://schemas.microsoft.com/office/drawing/2014/main" id="{E1165653-02F3-419F-81B4-E9A0663726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94" name="Freeform 8288">
                  <a:extLst>
                    <a:ext uri="{FF2B5EF4-FFF2-40B4-BE49-F238E27FC236}">
                      <a16:creationId xmlns:a16="http://schemas.microsoft.com/office/drawing/2014/main" id="{7E51BBDA-DB6A-4942-AA1B-5324808CCCE7}"/>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95" name="Freeform 8289">
                  <a:extLst>
                    <a:ext uri="{FF2B5EF4-FFF2-40B4-BE49-F238E27FC236}">
                      <a16:creationId xmlns:a16="http://schemas.microsoft.com/office/drawing/2014/main" id="{68755E78-B4E9-4CC8-A479-68ABC14B6CF6}"/>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96" name="Freeform 8290">
                  <a:extLst>
                    <a:ext uri="{FF2B5EF4-FFF2-40B4-BE49-F238E27FC236}">
                      <a16:creationId xmlns:a16="http://schemas.microsoft.com/office/drawing/2014/main" id="{9069FED1-5860-4975-861C-758596EE7A78}"/>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97" name="Freeform 8291">
                  <a:extLst>
                    <a:ext uri="{FF2B5EF4-FFF2-40B4-BE49-F238E27FC236}">
                      <a16:creationId xmlns:a16="http://schemas.microsoft.com/office/drawing/2014/main" id="{E7EBDCA4-C75A-44D4-9717-D4A0173671A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398" name="Freeform 8292">
                  <a:extLst>
                    <a:ext uri="{FF2B5EF4-FFF2-40B4-BE49-F238E27FC236}">
                      <a16:creationId xmlns:a16="http://schemas.microsoft.com/office/drawing/2014/main" id="{9BC51729-6953-4E7F-A46F-DD305F1F4679}"/>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399" name="Freeform 8293">
                  <a:extLst>
                    <a:ext uri="{FF2B5EF4-FFF2-40B4-BE49-F238E27FC236}">
                      <a16:creationId xmlns:a16="http://schemas.microsoft.com/office/drawing/2014/main" id="{E028EB7B-F80F-4BA1-B9DB-C082AE50EC24}"/>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00" name="Freeform 8294">
                  <a:extLst>
                    <a:ext uri="{FF2B5EF4-FFF2-40B4-BE49-F238E27FC236}">
                      <a16:creationId xmlns:a16="http://schemas.microsoft.com/office/drawing/2014/main" id="{BF5389D4-EA7D-4ED0-BCFE-495B61D11E1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01" name="Freeform 8295">
                  <a:extLst>
                    <a:ext uri="{FF2B5EF4-FFF2-40B4-BE49-F238E27FC236}">
                      <a16:creationId xmlns:a16="http://schemas.microsoft.com/office/drawing/2014/main" id="{07CDF676-0601-4246-9B82-630CD5536E02}"/>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02" name="Freeform 8296">
                  <a:extLst>
                    <a:ext uri="{FF2B5EF4-FFF2-40B4-BE49-F238E27FC236}">
                      <a16:creationId xmlns:a16="http://schemas.microsoft.com/office/drawing/2014/main" id="{6632FD08-CF10-48B0-92B5-85B471CEE3DF}"/>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03" name="Freeform 8297">
                  <a:extLst>
                    <a:ext uri="{FF2B5EF4-FFF2-40B4-BE49-F238E27FC236}">
                      <a16:creationId xmlns:a16="http://schemas.microsoft.com/office/drawing/2014/main" id="{3EC3A829-5B5E-44F1-90D5-D230EE684EB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04" name="Freeform 8298">
                  <a:extLst>
                    <a:ext uri="{FF2B5EF4-FFF2-40B4-BE49-F238E27FC236}">
                      <a16:creationId xmlns:a16="http://schemas.microsoft.com/office/drawing/2014/main" id="{2F62D420-045D-4B1E-8398-4F408B1387BF}"/>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05" name="Freeform 8299">
                  <a:extLst>
                    <a:ext uri="{FF2B5EF4-FFF2-40B4-BE49-F238E27FC236}">
                      <a16:creationId xmlns:a16="http://schemas.microsoft.com/office/drawing/2014/main" id="{74983211-6157-4FD9-B681-036EE206E8FD}"/>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06" name="Freeform 8300">
                  <a:extLst>
                    <a:ext uri="{FF2B5EF4-FFF2-40B4-BE49-F238E27FC236}">
                      <a16:creationId xmlns:a16="http://schemas.microsoft.com/office/drawing/2014/main" id="{F7BDCA3E-5254-4885-B397-E8AB869735B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07" name="Freeform 8301">
                  <a:extLst>
                    <a:ext uri="{FF2B5EF4-FFF2-40B4-BE49-F238E27FC236}">
                      <a16:creationId xmlns:a16="http://schemas.microsoft.com/office/drawing/2014/main" id="{93043DF4-CCB3-4A0E-BD0E-2F90179FA319}"/>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08" name="Freeform 8302">
                  <a:extLst>
                    <a:ext uri="{FF2B5EF4-FFF2-40B4-BE49-F238E27FC236}">
                      <a16:creationId xmlns:a16="http://schemas.microsoft.com/office/drawing/2014/main" id="{1286BCF0-9F1E-4AF0-8636-6E29DC23B2B5}"/>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09" name="Freeform 8303">
                  <a:extLst>
                    <a:ext uri="{FF2B5EF4-FFF2-40B4-BE49-F238E27FC236}">
                      <a16:creationId xmlns:a16="http://schemas.microsoft.com/office/drawing/2014/main" id="{EA26E1CC-65AC-4D7A-822A-EB2FD4C4144F}"/>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10" name="Freeform 8304">
                  <a:extLst>
                    <a:ext uri="{FF2B5EF4-FFF2-40B4-BE49-F238E27FC236}">
                      <a16:creationId xmlns:a16="http://schemas.microsoft.com/office/drawing/2014/main" id="{7174BA06-D6EF-462B-AD33-5EA2FBFA4548}"/>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11" name="Freeform 8305">
                  <a:extLst>
                    <a:ext uri="{FF2B5EF4-FFF2-40B4-BE49-F238E27FC236}">
                      <a16:creationId xmlns:a16="http://schemas.microsoft.com/office/drawing/2014/main" id="{7E05BF0B-968D-4139-A1FB-F94A904CC7AB}"/>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12" name="Freeform 8306">
                  <a:extLst>
                    <a:ext uri="{FF2B5EF4-FFF2-40B4-BE49-F238E27FC236}">
                      <a16:creationId xmlns:a16="http://schemas.microsoft.com/office/drawing/2014/main" id="{0E362229-4BF5-4304-8F3A-4D3E03AA1E8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13" name="Freeform 8307">
                  <a:extLst>
                    <a:ext uri="{FF2B5EF4-FFF2-40B4-BE49-F238E27FC236}">
                      <a16:creationId xmlns:a16="http://schemas.microsoft.com/office/drawing/2014/main" id="{AEE8EB08-C8B3-46C2-8BF9-992DD9CBD9B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14" name="Freeform 8308">
                  <a:extLst>
                    <a:ext uri="{FF2B5EF4-FFF2-40B4-BE49-F238E27FC236}">
                      <a16:creationId xmlns:a16="http://schemas.microsoft.com/office/drawing/2014/main" id="{65450094-0C5D-4684-AE60-DEE6C45C7B2A}"/>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15" name="Freeform 8309">
                  <a:extLst>
                    <a:ext uri="{FF2B5EF4-FFF2-40B4-BE49-F238E27FC236}">
                      <a16:creationId xmlns:a16="http://schemas.microsoft.com/office/drawing/2014/main" id="{89D9EC11-1A27-4C4D-A2D6-1492ABD240E7}"/>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16" name="Freeform 8310">
                  <a:extLst>
                    <a:ext uri="{FF2B5EF4-FFF2-40B4-BE49-F238E27FC236}">
                      <a16:creationId xmlns:a16="http://schemas.microsoft.com/office/drawing/2014/main" id="{D1D869FB-6796-430C-A96C-6E5649E9446E}"/>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17" name="Freeform 8311">
                  <a:extLst>
                    <a:ext uri="{FF2B5EF4-FFF2-40B4-BE49-F238E27FC236}">
                      <a16:creationId xmlns:a16="http://schemas.microsoft.com/office/drawing/2014/main" id="{7D0868A2-AFC7-4BD8-BB89-DD6D525FB0E2}"/>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18" name="Freeform 8312">
                  <a:extLst>
                    <a:ext uri="{FF2B5EF4-FFF2-40B4-BE49-F238E27FC236}">
                      <a16:creationId xmlns:a16="http://schemas.microsoft.com/office/drawing/2014/main" id="{42F5487C-E235-4296-A36F-BB1E960CAD67}"/>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19" name="Freeform 8313">
                  <a:extLst>
                    <a:ext uri="{FF2B5EF4-FFF2-40B4-BE49-F238E27FC236}">
                      <a16:creationId xmlns:a16="http://schemas.microsoft.com/office/drawing/2014/main" id="{AA5A8841-BDDD-43BD-80F3-0D4DBECE78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20" name="Freeform 8314">
                  <a:extLst>
                    <a:ext uri="{FF2B5EF4-FFF2-40B4-BE49-F238E27FC236}">
                      <a16:creationId xmlns:a16="http://schemas.microsoft.com/office/drawing/2014/main" id="{82E53ED5-2951-421D-B9B8-60D4C874C8F0}"/>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21" name="Freeform 8315">
                  <a:extLst>
                    <a:ext uri="{FF2B5EF4-FFF2-40B4-BE49-F238E27FC236}">
                      <a16:creationId xmlns:a16="http://schemas.microsoft.com/office/drawing/2014/main" id="{CD4FC225-4329-4A29-BFC5-5F07F636DE3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22" name="Freeform 8316">
                  <a:extLst>
                    <a:ext uri="{FF2B5EF4-FFF2-40B4-BE49-F238E27FC236}">
                      <a16:creationId xmlns:a16="http://schemas.microsoft.com/office/drawing/2014/main" id="{E932DEEF-0451-4F65-A397-2BE9707C08D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23" name="Freeform 8317">
                  <a:extLst>
                    <a:ext uri="{FF2B5EF4-FFF2-40B4-BE49-F238E27FC236}">
                      <a16:creationId xmlns:a16="http://schemas.microsoft.com/office/drawing/2014/main" id="{14C0A7CB-C7EB-4F2D-86B0-540BF9036929}"/>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24" name="Freeform 8318">
                  <a:extLst>
                    <a:ext uri="{FF2B5EF4-FFF2-40B4-BE49-F238E27FC236}">
                      <a16:creationId xmlns:a16="http://schemas.microsoft.com/office/drawing/2014/main" id="{39E79B55-431D-4C92-8C70-4BAE78699867}"/>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25" name="Freeform 8319">
                  <a:extLst>
                    <a:ext uri="{FF2B5EF4-FFF2-40B4-BE49-F238E27FC236}">
                      <a16:creationId xmlns:a16="http://schemas.microsoft.com/office/drawing/2014/main" id="{9CD7BB36-7992-4166-B02C-0DA20A9A95F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26" name="Freeform 8320">
                  <a:extLst>
                    <a:ext uri="{FF2B5EF4-FFF2-40B4-BE49-F238E27FC236}">
                      <a16:creationId xmlns:a16="http://schemas.microsoft.com/office/drawing/2014/main" id="{FFB68D00-C069-46FF-8C25-6CA99A322FC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27" name="Freeform 8321">
                  <a:extLst>
                    <a:ext uri="{FF2B5EF4-FFF2-40B4-BE49-F238E27FC236}">
                      <a16:creationId xmlns:a16="http://schemas.microsoft.com/office/drawing/2014/main" id="{BA4B1119-7382-48C8-8AB9-FD077EE061A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28" name="Freeform 8322">
                  <a:extLst>
                    <a:ext uri="{FF2B5EF4-FFF2-40B4-BE49-F238E27FC236}">
                      <a16:creationId xmlns:a16="http://schemas.microsoft.com/office/drawing/2014/main" id="{DA1DB6BF-3BA2-4DC9-9383-436B931E07E7}"/>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29" name="Freeform 8323">
                  <a:extLst>
                    <a:ext uri="{FF2B5EF4-FFF2-40B4-BE49-F238E27FC236}">
                      <a16:creationId xmlns:a16="http://schemas.microsoft.com/office/drawing/2014/main" id="{A482EA24-B4AB-4AEA-B305-17663D824592}"/>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30" name="Freeform 8324">
                  <a:extLst>
                    <a:ext uri="{FF2B5EF4-FFF2-40B4-BE49-F238E27FC236}">
                      <a16:creationId xmlns:a16="http://schemas.microsoft.com/office/drawing/2014/main" id="{7D41F751-1128-4A5E-8766-93338C864AA3}"/>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31" name="Freeform 8325">
                  <a:extLst>
                    <a:ext uri="{FF2B5EF4-FFF2-40B4-BE49-F238E27FC236}">
                      <a16:creationId xmlns:a16="http://schemas.microsoft.com/office/drawing/2014/main" id="{22EFE247-1EC2-41D2-853C-2C0F2C3F8941}"/>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32" name="Freeform 8326">
                  <a:extLst>
                    <a:ext uri="{FF2B5EF4-FFF2-40B4-BE49-F238E27FC236}">
                      <a16:creationId xmlns:a16="http://schemas.microsoft.com/office/drawing/2014/main" id="{5BA45448-3C9A-44FB-83D0-96298AD07A8C}"/>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33" name="Freeform 8327">
                  <a:extLst>
                    <a:ext uri="{FF2B5EF4-FFF2-40B4-BE49-F238E27FC236}">
                      <a16:creationId xmlns:a16="http://schemas.microsoft.com/office/drawing/2014/main" id="{98EE03C4-DFC9-477F-8280-104AF2E58229}"/>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34" name="Freeform 8328">
                  <a:extLst>
                    <a:ext uri="{FF2B5EF4-FFF2-40B4-BE49-F238E27FC236}">
                      <a16:creationId xmlns:a16="http://schemas.microsoft.com/office/drawing/2014/main" id="{780DFAD7-CBF7-4D8D-BCFD-9542810241CB}"/>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35" name="Freeform 8329">
                  <a:extLst>
                    <a:ext uri="{FF2B5EF4-FFF2-40B4-BE49-F238E27FC236}">
                      <a16:creationId xmlns:a16="http://schemas.microsoft.com/office/drawing/2014/main" id="{2EB867DF-AF9C-4A1A-80D8-23D1120C6CD7}"/>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36" name="Freeform 8330">
                  <a:extLst>
                    <a:ext uri="{FF2B5EF4-FFF2-40B4-BE49-F238E27FC236}">
                      <a16:creationId xmlns:a16="http://schemas.microsoft.com/office/drawing/2014/main" id="{DC18E64D-075C-4225-9276-2F789A46B7D9}"/>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37" name="Freeform 8331">
                  <a:extLst>
                    <a:ext uri="{FF2B5EF4-FFF2-40B4-BE49-F238E27FC236}">
                      <a16:creationId xmlns:a16="http://schemas.microsoft.com/office/drawing/2014/main" id="{D39946C4-0A10-4D4B-9E69-D2FEB282299E}"/>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38" name="Freeform 8332">
                  <a:extLst>
                    <a:ext uri="{FF2B5EF4-FFF2-40B4-BE49-F238E27FC236}">
                      <a16:creationId xmlns:a16="http://schemas.microsoft.com/office/drawing/2014/main" id="{40410ED6-10F1-4301-ABA1-977A54927705}"/>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39" name="Freeform 8333">
                  <a:extLst>
                    <a:ext uri="{FF2B5EF4-FFF2-40B4-BE49-F238E27FC236}">
                      <a16:creationId xmlns:a16="http://schemas.microsoft.com/office/drawing/2014/main" id="{B5FFC711-E508-40E9-B47B-C80ADCC7B9C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40" name="Freeform 8334">
                  <a:extLst>
                    <a:ext uri="{FF2B5EF4-FFF2-40B4-BE49-F238E27FC236}">
                      <a16:creationId xmlns:a16="http://schemas.microsoft.com/office/drawing/2014/main" id="{8FD2ACE9-C45B-4EF4-9576-778C41B0D68B}"/>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41" name="Freeform 8335">
                  <a:extLst>
                    <a:ext uri="{FF2B5EF4-FFF2-40B4-BE49-F238E27FC236}">
                      <a16:creationId xmlns:a16="http://schemas.microsoft.com/office/drawing/2014/main" id="{144F4FC0-A078-40B7-A723-A555C9CCADA9}"/>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42" name="Freeform 8336">
                  <a:extLst>
                    <a:ext uri="{FF2B5EF4-FFF2-40B4-BE49-F238E27FC236}">
                      <a16:creationId xmlns:a16="http://schemas.microsoft.com/office/drawing/2014/main" id="{0E104957-B4A2-4ED2-9E40-84D765010DF1}"/>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43" name="Freeform 8337">
                  <a:extLst>
                    <a:ext uri="{FF2B5EF4-FFF2-40B4-BE49-F238E27FC236}">
                      <a16:creationId xmlns:a16="http://schemas.microsoft.com/office/drawing/2014/main" id="{CF778537-0791-46B4-8CFA-CC46B89E5F5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44" name="Freeform 8338">
                  <a:extLst>
                    <a:ext uri="{FF2B5EF4-FFF2-40B4-BE49-F238E27FC236}">
                      <a16:creationId xmlns:a16="http://schemas.microsoft.com/office/drawing/2014/main" id="{EA186488-6583-43EB-B707-F0A162D3C46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45" name="Freeform 8339">
                  <a:extLst>
                    <a:ext uri="{FF2B5EF4-FFF2-40B4-BE49-F238E27FC236}">
                      <a16:creationId xmlns:a16="http://schemas.microsoft.com/office/drawing/2014/main" id="{CF38D5A9-9A08-436F-967B-A2C618CD2DC3}"/>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46" name="Freeform 8340">
                  <a:extLst>
                    <a:ext uri="{FF2B5EF4-FFF2-40B4-BE49-F238E27FC236}">
                      <a16:creationId xmlns:a16="http://schemas.microsoft.com/office/drawing/2014/main" id="{AE438C8E-02BD-4404-9A18-B6FF49522E5B}"/>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47" name="Freeform 8341">
                  <a:extLst>
                    <a:ext uri="{FF2B5EF4-FFF2-40B4-BE49-F238E27FC236}">
                      <a16:creationId xmlns:a16="http://schemas.microsoft.com/office/drawing/2014/main" id="{67E313A4-4A2E-4C57-93D5-36FB038825E3}"/>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48" name="Freeform 8342">
                  <a:extLst>
                    <a:ext uri="{FF2B5EF4-FFF2-40B4-BE49-F238E27FC236}">
                      <a16:creationId xmlns:a16="http://schemas.microsoft.com/office/drawing/2014/main" id="{6F59DD5A-0285-4C81-9595-8A40C89EA77C}"/>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49" name="Freeform 8343">
                  <a:extLst>
                    <a:ext uri="{FF2B5EF4-FFF2-40B4-BE49-F238E27FC236}">
                      <a16:creationId xmlns:a16="http://schemas.microsoft.com/office/drawing/2014/main" id="{67E8407A-96E9-436F-AF6F-51914D195B04}"/>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50" name="Freeform 8344">
                  <a:extLst>
                    <a:ext uri="{FF2B5EF4-FFF2-40B4-BE49-F238E27FC236}">
                      <a16:creationId xmlns:a16="http://schemas.microsoft.com/office/drawing/2014/main" id="{61CF29F9-314C-4471-8299-C72CDBEBD61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51" name="Freeform 8345">
                  <a:extLst>
                    <a:ext uri="{FF2B5EF4-FFF2-40B4-BE49-F238E27FC236}">
                      <a16:creationId xmlns:a16="http://schemas.microsoft.com/office/drawing/2014/main" id="{2FC1D2F5-4B51-4B90-85DA-313E33B64F4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52" name="Freeform 8346">
                  <a:extLst>
                    <a:ext uri="{FF2B5EF4-FFF2-40B4-BE49-F238E27FC236}">
                      <a16:creationId xmlns:a16="http://schemas.microsoft.com/office/drawing/2014/main" id="{618B03BD-965E-4FE7-8C76-4710BAC16D39}"/>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53" name="Freeform 8347">
                  <a:extLst>
                    <a:ext uri="{FF2B5EF4-FFF2-40B4-BE49-F238E27FC236}">
                      <a16:creationId xmlns:a16="http://schemas.microsoft.com/office/drawing/2014/main" id="{45851F47-38B0-4495-828A-A807A6BD4FB7}"/>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54" name="Freeform 8348">
                  <a:extLst>
                    <a:ext uri="{FF2B5EF4-FFF2-40B4-BE49-F238E27FC236}">
                      <a16:creationId xmlns:a16="http://schemas.microsoft.com/office/drawing/2014/main" id="{21F30AC9-5EE0-4403-8632-0622D861450B}"/>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55" name="Freeform 8349">
                  <a:extLst>
                    <a:ext uri="{FF2B5EF4-FFF2-40B4-BE49-F238E27FC236}">
                      <a16:creationId xmlns:a16="http://schemas.microsoft.com/office/drawing/2014/main" id="{62D472CC-0D63-47B7-B74B-9E91FAA3B2EC}"/>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56" name="Freeform 8350">
                  <a:extLst>
                    <a:ext uri="{FF2B5EF4-FFF2-40B4-BE49-F238E27FC236}">
                      <a16:creationId xmlns:a16="http://schemas.microsoft.com/office/drawing/2014/main" id="{B6E44EAA-F381-496C-8B59-389DB76146D0}"/>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57" name="Freeform 8351">
                  <a:extLst>
                    <a:ext uri="{FF2B5EF4-FFF2-40B4-BE49-F238E27FC236}">
                      <a16:creationId xmlns:a16="http://schemas.microsoft.com/office/drawing/2014/main" id="{73F32538-4D02-4DFF-8F3D-9ACA1521A7E1}"/>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58" name="Freeform 8352">
                  <a:extLst>
                    <a:ext uri="{FF2B5EF4-FFF2-40B4-BE49-F238E27FC236}">
                      <a16:creationId xmlns:a16="http://schemas.microsoft.com/office/drawing/2014/main" id="{1EFC62EE-6A5B-4C8C-8DD3-58BEA77E761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59" name="Freeform 8353">
                  <a:extLst>
                    <a:ext uri="{FF2B5EF4-FFF2-40B4-BE49-F238E27FC236}">
                      <a16:creationId xmlns:a16="http://schemas.microsoft.com/office/drawing/2014/main" id="{43C47E30-A340-41DE-832C-D6085F1826E3}"/>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60" name="Freeform 8354">
                  <a:extLst>
                    <a:ext uri="{FF2B5EF4-FFF2-40B4-BE49-F238E27FC236}">
                      <a16:creationId xmlns:a16="http://schemas.microsoft.com/office/drawing/2014/main" id="{8FA44397-67A6-4DEB-8813-CFB155AD6753}"/>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61" name="Freeform 8355">
                  <a:extLst>
                    <a:ext uri="{FF2B5EF4-FFF2-40B4-BE49-F238E27FC236}">
                      <a16:creationId xmlns:a16="http://schemas.microsoft.com/office/drawing/2014/main" id="{9C460891-6501-4D93-83C9-18C4BE9B4B2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62" name="Freeform 8356">
                  <a:extLst>
                    <a:ext uri="{FF2B5EF4-FFF2-40B4-BE49-F238E27FC236}">
                      <a16:creationId xmlns:a16="http://schemas.microsoft.com/office/drawing/2014/main" id="{04B0A046-2BF4-4F63-8EA0-F56ADC3D9DD2}"/>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63" name="Freeform 8357">
                  <a:extLst>
                    <a:ext uri="{FF2B5EF4-FFF2-40B4-BE49-F238E27FC236}">
                      <a16:creationId xmlns:a16="http://schemas.microsoft.com/office/drawing/2014/main" id="{9F7E8220-6D3F-4F02-AF5E-4858834BE09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64" name="Freeform 8358">
                  <a:extLst>
                    <a:ext uri="{FF2B5EF4-FFF2-40B4-BE49-F238E27FC236}">
                      <a16:creationId xmlns:a16="http://schemas.microsoft.com/office/drawing/2014/main" id="{1DC24B83-937C-48A8-BEB1-6ABE90ACFF7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65" name="Freeform 8359">
                  <a:extLst>
                    <a:ext uri="{FF2B5EF4-FFF2-40B4-BE49-F238E27FC236}">
                      <a16:creationId xmlns:a16="http://schemas.microsoft.com/office/drawing/2014/main" id="{CDCC74F9-A02F-4C46-8C82-DD9FE40AD81C}"/>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66" name="Freeform 8360">
                  <a:extLst>
                    <a:ext uri="{FF2B5EF4-FFF2-40B4-BE49-F238E27FC236}">
                      <a16:creationId xmlns:a16="http://schemas.microsoft.com/office/drawing/2014/main" id="{79B90977-2AD9-40A3-972A-E0DA13B72E97}"/>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67" name="Freeform 8361">
                  <a:extLst>
                    <a:ext uri="{FF2B5EF4-FFF2-40B4-BE49-F238E27FC236}">
                      <a16:creationId xmlns:a16="http://schemas.microsoft.com/office/drawing/2014/main" id="{941E6695-5F31-44A7-869A-A1C2C5F411E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68" name="Freeform 8362">
                  <a:extLst>
                    <a:ext uri="{FF2B5EF4-FFF2-40B4-BE49-F238E27FC236}">
                      <a16:creationId xmlns:a16="http://schemas.microsoft.com/office/drawing/2014/main" id="{406667A4-E9F3-40A8-BAFD-AB807250D275}"/>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69" name="Freeform 8363">
                  <a:extLst>
                    <a:ext uri="{FF2B5EF4-FFF2-40B4-BE49-F238E27FC236}">
                      <a16:creationId xmlns:a16="http://schemas.microsoft.com/office/drawing/2014/main" id="{BC40B71F-9D82-4D78-9ED5-6F4932AA44FD}"/>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70" name="Freeform 8364">
                  <a:extLst>
                    <a:ext uri="{FF2B5EF4-FFF2-40B4-BE49-F238E27FC236}">
                      <a16:creationId xmlns:a16="http://schemas.microsoft.com/office/drawing/2014/main" id="{66E7860F-22C1-4158-9D62-F53DAF6D60C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71" name="Freeform 8365">
                  <a:extLst>
                    <a:ext uri="{FF2B5EF4-FFF2-40B4-BE49-F238E27FC236}">
                      <a16:creationId xmlns:a16="http://schemas.microsoft.com/office/drawing/2014/main" id="{85CE7280-3DFB-45D2-AA10-E094CA786DF2}"/>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72" name="Freeform 8366">
                  <a:extLst>
                    <a:ext uri="{FF2B5EF4-FFF2-40B4-BE49-F238E27FC236}">
                      <a16:creationId xmlns:a16="http://schemas.microsoft.com/office/drawing/2014/main" id="{E7DF798E-78F6-44F7-8AC9-B447B4E6B65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73" name="Freeform 8367">
                  <a:extLst>
                    <a:ext uri="{FF2B5EF4-FFF2-40B4-BE49-F238E27FC236}">
                      <a16:creationId xmlns:a16="http://schemas.microsoft.com/office/drawing/2014/main" id="{9D053567-5C88-497B-BF96-68C83E60B373}"/>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74" name="Freeform 8368">
                  <a:extLst>
                    <a:ext uri="{FF2B5EF4-FFF2-40B4-BE49-F238E27FC236}">
                      <a16:creationId xmlns:a16="http://schemas.microsoft.com/office/drawing/2014/main" id="{FC4876E1-F8B2-4482-B0F5-2A03465AD98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75" name="Freeform 8369">
                  <a:extLst>
                    <a:ext uri="{FF2B5EF4-FFF2-40B4-BE49-F238E27FC236}">
                      <a16:creationId xmlns:a16="http://schemas.microsoft.com/office/drawing/2014/main" id="{B5C8EE07-2462-4D18-9C6C-56305511BCD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76" name="Freeform 8370">
                  <a:extLst>
                    <a:ext uri="{FF2B5EF4-FFF2-40B4-BE49-F238E27FC236}">
                      <a16:creationId xmlns:a16="http://schemas.microsoft.com/office/drawing/2014/main" id="{28E67597-3EFF-4AC0-9C71-76EFE0A553E7}"/>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77" name="Freeform 8371">
                  <a:extLst>
                    <a:ext uri="{FF2B5EF4-FFF2-40B4-BE49-F238E27FC236}">
                      <a16:creationId xmlns:a16="http://schemas.microsoft.com/office/drawing/2014/main" id="{CEC79240-F120-41AF-97B3-15ADDAE3C5BA}"/>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78" name="Freeform 8372">
                  <a:extLst>
                    <a:ext uri="{FF2B5EF4-FFF2-40B4-BE49-F238E27FC236}">
                      <a16:creationId xmlns:a16="http://schemas.microsoft.com/office/drawing/2014/main" id="{7A72B4CD-6DC7-4E2F-B88B-A24336E73459}"/>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79" name="Freeform 8373">
                  <a:extLst>
                    <a:ext uri="{FF2B5EF4-FFF2-40B4-BE49-F238E27FC236}">
                      <a16:creationId xmlns:a16="http://schemas.microsoft.com/office/drawing/2014/main" id="{FA67AE25-8D02-4705-9D50-5BD9F807CDBC}"/>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80" name="Freeform 8374">
                  <a:extLst>
                    <a:ext uri="{FF2B5EF4-FFF2-40B4-BE49-F238E27FC236}">
                      <a16:creationId xmlns:a16="http://schemas.microsoft.com/office/drawing/2014/main" id="{B50E43C0-5896-434E-B848-D931A6F960E7}"/>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81" name="Freeform 8375">
                  <a:extLst>
                    <a:ext uri="{FF2B5EF4-FFF2-40B4-BE49-F238E27FC236}">
                      <a16:creationId xmlns:a16="http://schemas.microsoft.com/office/drawing/2014/main" id="{6B0640FF-B26C-45B1-BE21-B2157988823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82" name="Freeform 8376">
                  <a:extLst>
                    <a:ext uri="{FF2B5EF4-FFF2-40B4-BE49-F238E27FC236}">
                      <a16:creationId xmlns:a16="http://schemas.microsoft.com/office/drawing/2014/main" id="{DEAC3246-5FAE-4695-B6DA-66DC42271E5A}"/>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83" name="Freeform 8377">
                  <a:extLst>
                    <a:ext uri="{FF2B5EF4-FFF2-40B4-BE49-F238E27FC236}">
                      <a16:creationId xmlns:a16="http://schemas.microsoft.com/office/drawing/2014/main" id="{728D20FA-ABA5-472C-8FE7-DB4E83C50B8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84" name="Freeform 8378">
                  <a:extLst>
                    <a:ext uri="{FF2B5EF4-FFF2-40B4-BE49-F238E27FC236}">
                      <a16:creationId xmlns:a16="http://schemas.microsoft.com/office/drawing/2014/main" id="{66E4FCCA-640F-4C8D-BC40-EC31D8862AF1}"/>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85" name="Freeform 8379">
                  <a:extLst>
                    <a:ext uri="{FF2B5EF4-FFF2-40B4-BE49-F238E27FC236}">
                      <a16:creationId xmlns:a16="http://schemas.microsoft.com/office/drawing/2014/main" id="{D308F042-3762-42C6-80C5-94195BC602C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86" name="Freeform 8380">
                  <a:extLst>
                    <a:ext uri="{FF2B5EF4-FFF2-40B4-BE49-F238E27FC236}">
                      <a16:creationId xmlns:a16="http://schemas.microsoft.com/office/drawing/2014/main" id="{451A80C2-AA6A-4352-BB96-55EF4A03E25C}"/>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87" name="Freeform 8381">
                  <a:extLst>
                    <a:ext uri="{FF2B5EF4-FFF2-40B4-BE49-F238E27FC236}">
                      <a16:creationId xmlns:a16="http://schemas.microsoft.com/office/drawing/2014/main" id="{96DC2E0C-056D-4006-8E20-E4B5F83BB614}"/>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88" name="Freeform 8382">
                  <a:extLst>
                    <a:ext uri="{FF2B5EF4-FFF2-40B4-BE49-F238E27FC236}">
                      <a16:creationId xmlns:a16="http://schemas.microsoft.com/office/drawing/2014/main" id="{12ECF72D-809E-40B0-8443-80AEDE889C87}"/>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89" name="Freeform 8383">
                  <a:extLst>
                    <a:ext uri="{FF2B5EF4-FFF2-40B4-BE49-F238E27FC236}">
                      <a16:creationId xmlns:a16="http://schemas.microsoft.com/office/drawing/2014/main" id="{2DE893A4-C1DE-488C-946D-23172136DA5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90" name="Freeform 8384">
                  <a:extLst>
                    <a:ext uri="{FF2B5EF4-FFF2-40B4-BE49-F238E27FC236}">
                      <a16:creationId xmlns:a16="http://schemas.microsoft.com/office/drawing/2014/main" id="{E95882A5-01CD-4D18-8910-4E7F981DCD53}"/>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91" name="Freeform 8385">
                  <a:extLst>
                    <a:ext uri="{FF2B5EF4-FFF2-40B4-BE49-F238E27FC236}">
                      <a16:creationId xmlns:a16="http://schemas.microsoft.com/office/drawing/2014/main" id="{5DB36F64-C63F-4080-AFD4-BFC21DD94CC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92" name="Freeform 8386">
                  <a:extLst>
                    <a:ext uri="{FF2B5EF4-FFF2-40B4-BE49-F238E27FC236}">
                      <a16:creationId xmlns:a16="http://schemas.microsoft.com/office/drawing/2014/main" id="{D45F39F9-DDA1-413F-8B8A-2B295512BF4B}"/>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93" name="Freeform 8387">
                  <a:extLst>
                    <a:ext uri="{FF2B5EF4-FFF2-40B4-BE49-F238E27FC236}">
                      <a16:creationId xmlns:a16="http://schemas.microsoft.com/office/drawing/2014/main" id="{A9623ED6-CE91-4FCE-9018-49B2250E535A}"/>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94" name="Freeform 8388">
                  <a:extLst>
                    <a:ext uri="{FF2B5EF4-FFF2-40B4-BE49-F238E27FC236}">
                      <a16:creationId xmlns:a16="http://schemas.microsoft.com/office/drawing/2014/main" id="{BB13F3D7-67B8-48DF-A868-65AA1711B781}"/>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95" name="Freeform 8389">
                  <a:extLst>
                    <a:ext uri="{FF2B5EF4-FFF2-40B4-BE49-F238E27FC236}">
                      <a16:creationId xmlns:a16="http://schemas.microsoft.com/office/drawing/2014/main" id="{01F41DB0-C9CE-49A0-B34D-2B03A4DDD201}"/>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96" name="Freeform 8390">
                  <a:extLst>
                    <a:ext uri="{FF2B5EF4-FFF2-40B4-BE49-F238E27FC236}">
                      <a16:creationId xmlns:a16="http://schemas.microsoft.com/office/drawing/2014/main" id="{307B8751-2E27-4ECD-8034-17E49A2A0A47}"/>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97" name="Freeform 8391">
                  <a:extLst>
                    <a:ext uri="{FF2B5EF4-FFF2-40B4-BE49-F238E27FC236}">
                      <a16:creationId xmlns:a16="http://schemas.microsoft.com/office/drawing/2014/main" id="{9D20BE5C-44F3-4DC6-9747-81CDEEDA24E0}"/>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498" name="Freeform 8392">
                  <a:extLst>
                    <a:ext uri="{FF2B5EF4-FFF2-40B4-BE49-F238E27FC236}">
                      <a16:creationId xmlns:a16="http://schemas.microsoft.com/office/drawing/2014/main" id="{01746666-0030-471D-8CA3-E1350AA1D32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499" name="Freeform 8393">
                  <a:extLst>
                    <a:ext uri="{FF2B5EF4-FFF2-40B4-BE49-F238E27FC236}">
                      <a16:creationId xmlns:a16="http://schemas.microsoft.com/office/drawing/2014/main" id="{4F6A87CD-E09E-4E7F-8116-6DC29E378AAA}"/>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00" name="Freeform 8394">
                  <a:extLst>
                    <a:ext uri="{FF2B5EF4-FFF2-40B4-BE49-F238E27FC236}">
                      <a16:creationId xmlns:a16="http://schemas.microsoft.com/office/drawing/2014/main" id="{A2A36DB9-64D7-4B14-B22D-66160C653A34}"/>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01" name="Freeform 8395">
                  <a:extLst>
                    <a:ext uri="{FF2B5EF4-FFF2-40B4-BE49-F238E27FC236}">
                      <a16:creationId xmlns:a16="http://schemas.microsoft.com/office/drawing/2014/main" id="{1142F96B-4A9E-4A91-BB43-56E0284E10E8}"/>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02" name="Freeform 8396">
                  <a:extLst>
                    <a:ext uri="{FF2B5EF4-FFF2-40B4-BE49-F238E27FC236}">
                      <a16:creationId xmlns:a16="http://schemas.microsoft.com/office/drawing/2014/main" id="{D25077B7-CEAD-4B94-86DE-96F463EB19D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03" name="Freeform 8397">
                  <a:extLst>
                    <a:ext uri="{FF2B5EF4-FFF2-40B4-BE49-F238E27FC236}">
                      <a16:creationId xmlns:a16="http://schemas.microsoft.com/office/drawing/2014/main" id="{6F60BE15-A2CB-4441-A112-F90268377CC2}"/>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04" name="Freeform 8398">
                  <a:extLst>
                    <a:ext uri="{FF2B5EF4-FFF2-40B4-BE49-F238E27FC236}">
                      <a16:creationId xmlns:a16="http://schemas.microsoft.com/office/drawing/2014/main" id="{0E28A9AF-5937-498A-ADE0-CC5609582F1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05" name="Freeform 8399">
                  <a:extLst>
                    <a:ext uri="{FF2B5EF4-FFF2-40B4-BE49-F238E27FC236}">
                      <a16:creationId xmlns:a16="http://schemas.microsoft.com/office/drawing/2014/main" id="{2CFDCF01-A6AF-400E-8104-DDBE50DD9129}"/>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06" name="Freeform 8400">
                  <a:extLst>
                    <a:ext uri="{FF2B5EF4-FFF2-40B4-BE49-F238E27FC236}">
                      <a16:creationId xmlns:a16="http://schemas.microsoft.com/office/drawing/2014/main" id="{99ADDF82-0D7A-404F-AD8D-FE7DF4D6CAAA}"/>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07" name="Freeform 8401">
                  <a:extLst>
                    <a:ext uri="{FF2B5EF4-FFF2-40B4-BE49-F238E27FC236}">
                      <a16:creationId xmlns:a16="http://schemas.microsoft.com/office/drawing/2014/main" id="{8FF6F031-F167-4D5D-BC5F-970CA399BFEA}"/>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08" name="Freeform 8402">
                  <a:extLst>
                    <a:ext uri="{FF2B5EF4-FFF2-40B4-BE49-F238E27FC236}">
                      <a16:creationId xmlns:a16="http://schemas.microsoft.com/office/drawing/2014/main" id="{3068A3B6-897D-40BD-8666-D7C8D88E4615}"/>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09" name="Freeform 8403">
                  <a:extLst>
                    <a:ext uri="{FF2B5EF4-FFF2-40B4-BE49-F238E27FC236}">
                      <a16:creationId xmlns:a16="http://schemas.microsoft.com/office/drawing/2014/main" id="{349A83E1-0CFD-445F-9427-F81025A37799}"/>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10" name="Freeform 8404">
                  <a:extLst>
                    <a:ext uri="{FF2B5EF4-FFF2-40B4-BE49-F238E27FC236}">
                      <a16:creationId xmlns:a16="http://schemas.microsoft.com/office/drawing/2014/main" id="{F147886E-E0A1-4385-9A2E-C5C4EAA9D452}"/>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11" name="Freeform 8405">
                  <a:extLst>
                    <a:ext uri="{FF2B5EF4-FFF2-40B4-BE49-F238E27FC236}">
                      <a16:creationId xmlns:a16="http://schemas.microsoft.com/office/drawing/2014/main" id="{AE1A73DF-9226-4026-BEF6-5C5AF645AE0E}"/>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12" name="Freeform 8406">
                  <a:extLst>
                    <a:ext uri="{FF2B5EF4-FFF2-40B4-BE49-F238E27FC236}">
                      <a16:creationId xmlns:a16="http://schemas.microsoft.com/office/drawing/2014/main" id="{5A1B615B-0DC4-48F1-8B59-F7E9914F3AF6}"/>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13" name="Freeform 8407">
                  <a:extLst>
                    <a:ext uri="{FF2B5EF4-FFF2-40B4-BE49-F238E27FC236}">
                      <a16:creationId xmlns:a16="http://schemas.microsoft.com/office/drawing/2014/main" id="{0A8D837A-5A15-45DC-95A8-356DEDFE7EA2}"/>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14" name="Freeform 8408">
                  <a:extLst>
                    <a:ext uri="{FF2B5EF4-FFF2-40B4-BE49-F238E27FC236}">
                      <a16:creationId xmlns:a16="http://schemas.microsoft.com/office/drawing/2014/main" id="{FEB5B89D-2F65-407E-BC67-170F86AE92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15" name="Freeform 8409">
                  <a:extLst>
                    <a:ext uri="{FF2B5EF4-FFF2-40B4-BE49-F238E27FC236}">
                      <a16:creationId xmlns:a16="http://schemas.microsoft.com/office/drawing/2014/main" id="{DBF47782-A75E-4A6A-856F-106FEB83DF60}"/>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16" name="Freeform 8410">
                  <a:extLst>
                    <a:ext uri="{FF2B5EF4-FFF2-40B4-BE49-F238E27FC236}">
                      <a16:creationId xmlns:a16="http://schemas.microsoft.com/office/drawing/2014/main" id="{07204372-EBCA-4D77-BB89-5765D9DD239A}"/>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17" name="Freeform 8411">
                  <a:extLst>
                    <a:ext uri="{FF2B5EF4-FFF2-40B4-BE49-F238E27FC236}">
                      <a16:creationId xmlns:a16="http://schemas.microsoft.com/office/drawing/2014/main" id="{857E7487-1BFC-4BB8-97DD-5A2A6E14BC26}"/>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18" name="Freeform 8412">
                  <a:extLst>
                    <a:ext uri="{FF2B5EF4-FFF2-40B4-BE49-F238E27FC236}">
                      <a16:creationId xmlns:a16="http://schemas.microsoft.com/office/drawing/2014/main" id="{F561C203-BA82-4C93-9565-572859543145}"/>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19" name="Freeform 8413">
                  <a:extLst>
                    <a:ext uri="{FF2B5EF4-FFF2-40B4-BE49-F238E27FC236}">
                      <a16:creationId xmlns:a16="http://schemas.microsoft.com/office/drawing/2014/main" id="{BC87C0FD-D672-4530-AD39-1B43EA17DFFA}"/>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20" name="Freeform 8414">
                  <a:extLst>
                    <a:ext uri="{FF2B5EF4-FFF2-40B4-BE49-F238E27FC236}">
                      <a16:creationId xmlns:a16="http://schemas.microsoft.com/office/drawing/2014/main" id="{37EAD405-20CF-476C-B8BB-89F2CB340DC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21" name="Freeform 8415">
                  <a:extLst>
                    <a:ext uri="{FF2B5EF4-FFF2-40B4-BE49-F238E27FC236}">
                      <a16:creationId xmlns:a16="http://schemas.microsoft.com/office/drawing/2014/main" id="{28371C19-CB6F-48AC-B2CB-38A4B727B963}"/>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22" name="Freeform 8416">
                  <a:extLst>
                    <a:ext uri="{FF2B5EF4-FFF2-40B4-BE49-F238E27FC236}">
                      <a16:creationId xmlns:a16="http://schemas.microsoft.com/office/drawing/2014/main" id="{DC25D9F9-8655-466C-AA24-38E4CC6CEFD4}"/>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23" name="Freeform 8417">
                  <a:extLst>
                    <a:ext uri="{FF2B5EF4-FFF2-40B4-BE49-F238E27FC236}">
                      <a16:creationId xmlns:a16="http://schemas.microsoft.com/office/drawing/2014/main" id="{A898B70C-356B-44F0-B033-B312AFD7387D}"/>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24" name="Freeform 8418">
                  <a:extLst>
                    <a:ext uri="{FF2B5EF4-FFF2-40B4-BE49-F238E27FC236}">
                      <a16:creationId xmlns:a16="http://schemas.microsoft.com/office/drawing/2014/main" id="{542F8023-5828-4E82-B650-F64239609F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25" name="Freeform 8419">
                  <a:extLst>
                    <a:ext uri="{FF2B5EF4-FFF2-40B4-BE49-F238E27FC236}">
                      <a16:creationId xmlns:a16="http://schemas.microsoft.com/office/drawing/2014/main" id="{B26151EE-49BA-4951-A9D2-8B371179211B}"/>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26" name="Freeform 8420">
                  <a:extLst>
                    <a:ext uri="{FF2B5EF4-FFF2-40B4-BE49-F238E27FC236}">
                      <a16:creationId xmlns:a16="http://schemas.microsoft.com/office/drawing/2014/main" id="{F9ADDBB9-0EDC-468C-A54B-1A9F2DEB1365}"/>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27" name="Freeform 8421">
                  <a:extLst>
                    <a:ext uri="{FF2B5EF4-FFF2-40B4-BE49-F238E27FC236}">
                      <a16:creationId xmlns:a16="http://schemas.microsoft.com/office/drawing/2014/main" id="{0F9A0596-2AC8-45DD-826C-85DCD7BE1A38}"/>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28" name="Freeform 8422">
                  <a:extLst>
                    <a:ext uri="{FF2B5EF4-FFF2-40B4-BE49-F238E27FC236}">
                      <a16:creationId xmlns:a16="http://schemas.microsoft.com/office/drawing/2014/main" id="{77A0CAFB-A8C0-4961-A7C9-7CA4A71089DE}"/>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29" name="Freeform 8423">
                  <a:extLst>
                    <a:ext uri="{FF2B5EF4-FFF2-40B4-BE49-F238E27FC236}">
                      <a16:creationId xmlns:a16="http://schemas.microsoft.com/office/drawing/2014/main" id="{11E9CFB3-47C7-48F5-A88B-4C29DA09DE3E}"/>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30" name="Freeform 8424">
                  <a:extLst>
                    <a:ext uri="{FF2B5EF4-FFF2-40B4-BE49-F238E27FC236}">
                      <a16:creationId xmlns:a16="http://schemas.microsoft.com/office/drawing/2014/main" id="{664E33EB-CBC3-4A77-9B35-B850D513912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31" name="Freeform 8425">
                  <a:extLst>
                    <a:ext uri="{FF2B5EF4-FFF2-40B4-BE49-F238E27FC236}">
                      <a16:creationId xmlns:a16="http://schemas.microsoft.com/office/drawing/2014/main" id="{E1235E10-3EF8-411A-820D-CFD7DE8D74A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32" name="Freeform 8426">
                  <a:extLst>
                    <a:ext uri="{FF2B5EF4-FFF2-40B4-BE49-F238E27FC236}">
                      <a16:creationId xmlns:a16="http://schemas.microsoft.com/office/drawing/2014/main" id="{A0980B8C-155A-46DE-A2BA-576FFAF86F7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33" name="Freeform 8427">
                  <a:extLst>
                    <a:ext uri="{FF2B5EF4-FFF2-40B4-BE49-F238E27FC236}">
                      <a16:creationId xmlns:a16="http://schemas.microsoft.com/office/drawing/2014/main" id="{E00B44A8-9372-438D-A910-137575F1EB0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34" name="Freeform 8428">
                  <a:extLst>
                    <a:ext uri="{FF2B5EF4-FFF2-40B4-BE49-F238E27FC236}">
                      <a16:creationId xmlns:a16="http://schemas.microsoft.com/office/drawing/2014/main" id="{0D793EF3-2844-4EDB-AB09-48A18133665B}"/>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35" name="Freeform 8429">
                  <a:extLst>
                    <a:ext uri="{FF2B5EF4-FFF2-40B4-BE49-F238E27FC236}">
                      <a16:creationId xmlns:a16="http://schemas.microsoft.com/office/drawing/2014/main" id="{6DC77E6D-E2F3-4AC0-BEF9-67F7B9B610C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36" name="Freeform 8430">
                  <a:extLst>
                    <a:ext uri="{FF2B5EF4-FFF2-40B4-BE49-F238E27FC236}">
                      <a16:creationId xmlns:a16="http://schemas.microsoft.com/office/drawing/2014/main" id="{8231F115-4FE4-4801-8670-3778338CD6D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37" name="Freeform 8431">
                  <a:extLst>
                    <a:ext uri="{FF2B5EF4-FFF2-40B4-BE49-F238E27FC236}">
                      <a16:creationId xmlns:a16="http://schemas.microsoft.com/office/drawing/2014/main" id="{3E28E324-217B-4397-9CD2-05DF26CEFA34}"/>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38" name="Freeform 8432">
                  <a:extLst>
                    <a:ext uri="{FF2B5EF4-FFF2-40B4-BE49-F238E27FC236}">
                      <a16:creationId xmlns:a16="http://schemas.microsoft.com/office/drawing/2014/main" id="{4FF0E1B5-B654-4F7E-A2E9-C8CD45F8B974}"/>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39" name="Freeform 8433">
                  <a:extLst>
                    <a:ext uri="{FF2B5EF4-FFF2-40B4-BE49-F238E27FC236}">
                      <a16:creationId xmlns:a16="http://schemas.microsoft.com/office/drawing/2014/main" id="{75F89471-C09A-4DFB-87D0-9CA3C4829E42}"/>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40" name="Freeform 8434">
                  <a:extLst>
                    <a:ext uri="{FF2B5EF4-FFF2-40B4-BE49-F238E27FC236}">
                      <a16:creationId xmlns:a16="http://schemas.microsoft.com/office/drawing/2014/main" id="{B43B5853-90AA-4A9C-8B84-389F169E9AF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41" name="Freeform 8435">
                  <a:extLst>
                    <a:ext uri="{FF2B5EF4-FFF2-40B4-BE49-F238E27FC236}">
                      <a16:creationId xmlns:a16="http://schemas.microsoft.com/office/drawing/2014/main" id="{1AFFEB2B-B774-48E9-B9F6-FCB27918564C}"/>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42" name="Freeform 8436">
                  <a:extLst>
                    <a:ext uri="{FF2B5EF4-FFF2-40B4-BE49-F238E27FC236}">
                      <a16:creationId xmlns:a16="http://schemas.microsoft.com/office/drawing/2014/main" id="{D7A5DD26-3A3E-43FD-9150-BAD914D7A832}"/>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43" name="Freeform 8437">
                  <a:extLst>
                    <a:ext uri="{FF2B5EF4-FFF2-40B4-BE49-F238E27FC236}">
                      <a16:creationId xmlns:a16="http://schemas.microsoft.com/office/drawing/2014/main" id="{8E735DD5-6E82-4241-8DD1-77846D073D86}"/>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44" name="Freeform 8438">
                  <a:extLst>
                    <a:ext uri="{FF2B5EF4-FFF2-40B4-BE49-F238E27FC236}">
                      <a16:creationId xmlns:a16="http://schemas.microsoft.com/office/drawing/2014/main" id="{B938B723-D301-4C5E-8F0A-B837A1DC2E90}"/>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45" name="Freeform 8439">
                  <a:extLst>
                    <a:ext uri="{FF2B5EF4-FFF2-40B4-BE49-F238E27FC236}">
                      <a16:creationId xmlns:a16="http://schemas.microsoft.com/office/drawing/2014/main" id="{FA2888D8-80D5-4FB9-88C2-2088A69AEA02}"/>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46" name="Freeform 8440">
                  <a:extLst>
                    <a:ext uri="{FF2B5EF4-FFF2-40B4-BE49-F238E27FC236}">
                      <a16:creationId xmlns:a16="http://schemas.microsoft.com/office/drawing/2014/main" id="{07F1C09B-C835-41CC-9322-BEC81E4218CE}"/>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47" name="Freeform 8441">
                  <a:extLst>
                    <a:ext uri="{FF2B5EF4-FFF2-40B4-BE49-F238E27FC236}">
                      <a16:creationId xmlns:a16="http://schemas.microsoft.com/office/drawing/2014/main" id="{0A35DE9A-0EC9-4654-8336-6C16473820B0}"/>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48" name="Freeform 8442">
                  <a:extLst>
                    <a:ext uri="{FF2B5EF4-FFF2-40B4-BE49-F238E27FC236}">
                      <a16:creationId xmlns:a16="http://schemas.microsoft.com/office/drawing/2014/main" id="{C328A719-D1B6-4003-A9B5-242656B03CBC}"/>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49" name="Freeform 8443">
                  <a:extLst>
                    <a:ext uri="{FF2B5EF4-FFF2-40B4-BE49-F238E27FC236}">
                      <a16:creationId xmlns:a16="http://schemas.microsoft.com/office/drawing/2014/main" id="{38CC1930-D9FC-4066-BC94-5B2358AADC97}"/>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50" name="Freeform 8444">
                  <a:extLst>
                    <a:ext uri="{FF2B5EF4-FFF2-40B4-BE49-F238E27FC236}">
                      <a16:creationId xmlns:a16="http://schemas.microsoft.com/office/drawing/2014/main" id="{D38A9427-8B7E-432F-898C-F4F70CCD26F0}"/>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51" name="Freeform 8445">
                  <a:extLst>
                    <a:ext uri="{FF2B5EF4-FFF2-40B4-BE49-F238E27FC236}">
                      <a16:creationId xmlns:a16="http://schemas.microsoft.com/office/drawing/2014/main" id="{E93DDC5E-5008-4567-B960-F003869C0CD8}"/>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52" name="Freeform 8446">
                  <a:extLst>
                    <a:ext uri="{FF2B5EF4-FFF2-40B4-BE49-F238E27FC236}">
                      <a16:creationId xmlns:a16="http://schemas.microsoft.com/office/drawing/2014/main" id="{63CA7DE5-32D0-4864-96FC-2145F2420D15}"/>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53" name="Freeform 8447">
                  <a:extLst>
                    <a:ext uri="{FF2B5EF4-FFF2-40B4-BE49-F238E27FC236}">
                      <a16:creationId xmlns:a16="http://schemas.microsoft.com/office/drawing/2014/main" id="{AEA44707-2F8A-4CBF-9530-E21D14B4D537}"/>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54" name="Freeform 8448">
                  <a:extLst>
                    <a:ext uri="{FF2B5EF4-FFF2-40B4-BE49-F238E27FC236}">
                      <a16:creationId xmlns:a16="http://schemas.microsoft.com/office/drawing/2014/main" id="{C01FAEF6-0459-4F52-96EA-634CC8E45112}"/>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55" name="Freeform 8449">
                  <a:extLst>
                    <a:ext uri="{FF2B5EF4-FFF2-40B4-BE49-F238E27FC236}">
                      <a16:creationId xmlns:a16="http://schemas.microsoft.com/office/drawing/2014/main" id="{61CD2723-5600-459D-8561-646779B5CE22}"/>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56" name="Freeform 8450">
                  <a:extLst>
                    <a:ext uri="{FF2B5EF4-FFF2-40B4-BE49-F238E27FC236}">
                      <a16:creationId xmlns:a16="http://schemas.microsoft.com/office/drawing/2014/main" id="{80DF9D73-57A6-41D8-8587-85D1C9452A62}"/>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57" name="Freeform 8451">
                  <a:extLst>
                    <a:ext uri="{FF2B5EF4-FFF2-40B4-BE49-F238E27FC236}">
                      <a16:creationId xmlns:a16="http://schemas.microsoft.com/office/drawing/2014/main" id="{0080B5F6-36CC-4C21-A003-465712876DEF}"/>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58" name="Freeform 8452">
                  <a:extLst>
                    <a:ext uri="{FF2B5EF4-FFF2-40B4-BE49-F238E27FC236}">
                      <a16:creationId xmlns:a16="http://schemas.microsoft.com/office/drawing/2014/main" id="{038BB3CF-BA78-4300-8EB0-6E51D25F0AB8}"/>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59" name="Freeform 8453">
                  <a:extLst>
                    <a:ext uri="{FF2B5EF4-FFF2-40B4-BE49-F238E27FC236}">
                      <a16:creationId xmlns:a16="http://schemas.microsoft.com/office/drawing/2014/main" id="{D8B8E130-F812-4353-BA9D-4A95A3E079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60" name="Freeform 8454">
                  <a:extLst>
                    <a:ext uri="{FF2B5EF4-FFF2-40B4-BE49-F238E27FC236}">
                      <a16:creationId xmlns:a16="http://schemas.microsoft.com/office/drawing/2014/main" id="{53B6B077-8652-44EC-A015-1A15852E3DB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61" name="Freeform 8455">
                  <a:extLst>
                    <a:ext uri="{FF2B5EF4-FFF2-40B4-BE49-F238E27FC236}">
                      <a16:creationId xmlns:a16="http://schemas.microsoft.com/office/drawing/2014/main" id="{9E98436E-688F-487B-91FE-66771142F78C}"/>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62" name="Freeform 8456">
                  <a:extLst>
                    <a:ext uri="{FF2B5EF4-FFF2-40B4-BE49-F238E27FC236}">
                      <a16:creationId xmlns:a16="http://schemas.microsoft.com/office/drawing/2014/main" id="{8F37D34A-5294-4A25-AEB3-EB139CDDD3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63" name="Freeform 8457">
                  <a:extLst>
                    <a:ext uri="{FF2B5EF4-FFF2-40B4-BE49-F238E27FC236}">
                      <a16:creationId xmlns:a16="http://schemas.microsoft.com/office/drawing/2014/main" id="{206D3C78-C180-46F0-9F90-16CFB84E744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64" name="Freeform 8458">
                  <a:extLst>
                    <a:ext uri="{FF2B5EF4-FFF2-40B4-BE49-F238E27FC236}">
                      <a16:creationId xmlns:a16="http://schemas.microsoft.com/office/drawing/2014/main" id="{B4167B69-30B4-42F0-BD66-DAB43D10A81B}"/>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65" name="Freeform 8459">
                  <a:extLst>
                    <a:ext uri="{FF2B5EF4-FFF2-40B4-BE49-F238E27FC236}">
                      <a16:creationId xmlns:a16="http://schemas.microsoft.com/office/drawing/2014/main" id="{F4DE7E77-F504-4B8A-BFE7-DE481E477C7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66" name="Freeform 8460">
                  <a:extLst>
                    <a:ext uri="{FF2B5EF4-FFF2-40B4-BE49-F238E27FC236}">
                      <a16:creationId xmlns:a16="http://schemas.microsoft.com/office/drawing/2014/main" id="{F6ED8DE7-B6A1-4C95-9BD9-026B65919361}"/>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67" name="Freeform 8461">
                  <a:extLst>
                    <a:ext uri="{FF2B5EF4-FFF2-40B4-BE49-F238E27FC236}">
                      <a16:creationId xmlns:a16="http://schemas.microsoft.com/office/drawing/2014/main" id="{83A29BF9-9666-4ECC-A0D5-16E333E8AF34}"/>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68" name="Freeform 8462">
                  <a:extLst>
                    <a:ext uri="{FF2B5EF4-FFF2-40B4-BE49-F238E27FC236}">
                      <a16:creationId xmlns:a16="http://schemas.microsoft.com/office/drawing/2014/main" id="{93F21650-BBC6-4BA4-9601-FA27136B26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69" name="Freeform 8463">
                  <a:extLst>
                    <a:ext uri="{FF2B5EF4-FFF2-40B4-BE49-F238E27FC236}">
                      <a16:creationId xmlns:a16="http://schemas.microsoft.com/office/drawing/2014/main" id="{17085DC6-12C2-46A6-9B91-A39BD2DB9F93}"/>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70" name="Freeform 8464">
                  <a:extLst>
                    <a:ext uri="{FF2B5EF4-FFF2-40B4-BE49-F238E27FC236}">
                      <a16:creationId xmlns:a16="http://schemas.microsoft.com/office/drawing/2014/main" id="{6D50A759-3A96-455A-85C4-94B883E9F34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71" name="Freeform 8465">
                  <a:extLst>
                    <a:ext uri="{FF2B5EF4-FFF2-40B4-BE49-F238E27FC236}">
                      <a16:creationId xmlns:a16="http://schemas.microsoft.com/office/drawing/2014/main" id="{19E5D922-4271-4FF3-835B-FADA61A5ED95}"/>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72" name="Freeform 8466">
                  <a:extLst>
                    <a:ext uri="{FF2B5EF4-FFF2-40B4-BE49-F238E27FC236}">
                      <a16:creationId xmlns:a16="http://schemas.microsoft.com/office/drawing/2014/main" id="{1F800703-8BC5-4F95-A159-F412C4EB1201}"/>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73" name="Freeform 8467">
                  <a:extLst>
                    <a:ext uri="{FF2B5EF4-FFF2-40B4-BE49-F238E27FC236}">
                      <a16:creationId xmlns:a16="http://schemas.microsoft.com/office/drawing/2014/main" id="{7395DEA2-854E-4CB9-90B2-1CB50C300EB0}"/>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74" name="Freeform 8468">
                  <a:extLst>
                    <a:ext uri="{FF2B5EF4-FFF2-40B4-BE49-F238E27FC236}">
                      <a16:creationId xmlns:a16="http://schemas.microsoft.com/office/drawing/2014/main" id="{8C3B0266-1C7B-4776-A7CA-9CF8964C011A}"/>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75" name="Freeform 8469">
                  <a:extLst>
                    <a:ext uri="{FF2B5EF4-FFF2-40B4-BE49-F238E27FC236}">
                      <a16:creationId xmlns:a16="http://schemas.microsoft.com/office/drawing/2014/main" id="{9CEADC0C-5787-4C56-B1D8-2CABC0E49496}"/>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76" name="Freeform 8470">
                  <a:extLst>
                    <a:ext uri="{FF2B5EF4-FFF2-40B4-BE49-F238E27FC236}">
                      <a16:creationId xmlns:a16="http://schemas.microsoft.com/office/drawing/2014/main" id="{D315C99D-3E72-4A05-AFE0-DBBE3A8AA74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77" name="Freeform 8471">
                  <a:extLst>
                    <a:ext uri="{FF2B5EF4-FFF2-40B4-BE49-F238E27FC236}">
                      <a16:creationId xmlns:a16="http://schemas.microsoft.com/office/drawing/2014/main" id="{B85116EB-A857-4933-BDAE-407A4CC7779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78" name="Freeform 8472">
                  <a:extLst>
                    <a:ext uri="{FF2B5EF4-FFF2-40B4-BE49-F238E27FC236}">
                      <a16:creationId xmlns:a16="http://schemas.microsoft.com/office/drawing/2014/main" id="{06B6E745-D3BC-4439-83EF-B0B34682F2B8}"/>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79" name="Freeform 8473">
                  <a:extLst>
                    <a:ext uri="{FF2B5EF4-FFF2-40B4-BE49-F238E27FC236}">
                      <a16:creationId xmlns:a16="http://schemas.microsoft.com/office/drawing/2014/main" id="{7E681137-2A37-4E27-9C63-35E55B570419}"/>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80" name="Freeform 8474">
                  <a:extLst>
                    <a:ext uri="{FF2B5EF4-FFF2-40B4-BE49-F238E27FC236}">
                      <a16:creationId xmlns:a16="http://schemas.microsoft.com/office/drawing/2014/main" id="{A8759600-CCF3-4CE0-A679-38A4ECDB0B03}"/>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81" name="Freeform 8475">
                  <a:extLst>
                    <a:ext uri="{FF2B5EF4-FFF2-40B4-BE49-F238E27FC236}">
                      <a16:creationId xmlns:a16="http://schemas.microsoft.com/office/drawing/2014/main" id="{17095375-B5DD-4C7D-BFE2-524EF3B63D08}"/>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82" name="Freeform 8476">
                  <a:extLst>
                    <a:ext uri="{FF2B5EF4-FFF2-40B4-BE49-F238E27FC236}">
                      <a16:creationId xmlns:a16="http://schemas.microsoft.com/office/drawing/2014/main" id="{96483C48-112C-40B5-8CBF-2D3B545B461E}"/>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83" name="Freeform 8477">
                  <a:extLst>
                    <a:ext uri="{FF2B5EF4-FFF2-40B4-BE49-F238E27FC236}">
                      <a16:creationId xmlns:a16="http://schemas.microsoft.com/office/drawing/2014/main" id="{A764E61E-2900-4DAF-80B1-1B835D337C62}"/>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84" name="Freeform 8478">
                  <a:extLst>
                    <a:ext uri="{FF2B5EF4-FFF2-40B4-BE49-F238E27FC236}">
                      <a16:creationId xmlns:a16="http://schemas.microsoft.com/office/drawing/2014/main" id="{1B6FDA52-74CF-4F23-9EB6-3E8D2AD7AE8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85" name="Freeform 8479">
                  <a:extLst>
                    <a:ext uri="{FF2B5EF4-FFF2-40B4-BE49-F238E27FC236}">
                      <a16:creationId xmlns:a16="http://schemas.microsoft.com/office/drawing/2014/main" id="{4B273C12-66C0-48DA-9CE8-288BA6C7A077}"/>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86" name="Freeform 8480">
                  <a:extLst>
                    <a:ext uri="{FF2B5EF4-FFF2-40B4-BE49-F238E27FC236}">
                      <a16:creationId xmlns:a16="http://schemas.microsoft.com/office/drawing/2014/main" id="{82E5859C-1A7A-4146-8E5E-32223C0DAC9E}"/>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87" name="Freeform 8481">
                  <a:extLst>
                    <a:ext uri="{FF2B5EF4-FFF2-40B4-BE49-F238E27FC236}">
                      <a16:creationId xmlns:a16="http://schemas.microsoft.com/office/drawing/2014/main" id="{917C93A9-C96E-42BD-971E-65B173B9C6D1}"/>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88" name="Freeform 8482">
                  <a:extLst>
                    <a:ext uri="{FF2B5EF4-FFF2-40B4-BE49-F238E27FC236}">
                      <a16:creationId xmlns:a16="http://schemas.microsoft.com/office/drawing/2014/main" id="{671283A7-861E-4BE1-8AA1-437E5E9E5A98}"/>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89" name="Freeform 8483">
                  <a:extLst>
                    <a:ext uri="{FF2B5EF4-FFF2-40B4-BE49-F238E27FC236}">
                      <a16:creationId xmlns:a16="http://schemas.microsoft.com/office/drawing/2014/main" id="{10E52193-DEF3-4855-9719-8D75D8ACEC39}"/>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90" name="Freeform 8484">
                  <a:extLst>
                    <a:ext uri="{FF2B5EF4-FFF2-40B4-BE49-F238E27FC236}">
                      <a16:creationId xmlns:a16="http://schemas.microsoft.com/office/drawing/2014/main" id="{83A25C97-4F28-4CE0-B793-0FAA0F3737A4}"/>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91" name="Freeform 8485">
                  <a:extLst>
                    <a:ext uri="{FF2B5EF4-FFF2-40B4-BE49-F238E27FC236}">
                      <a16:creationId xmlns:a16="http://schemas.microsoft.com/office/drawing/2014/main" id="{CEC889F0-F357-4BBB-A3F0-BB52CE67716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92" name="Freeform 8486">
                  <a:extLst>
                    <a:ext uri="{FF2B5EF4-FFF2-40B4-BE49-F238E27FC236}">
                      <a16:creationId xmlns:a16="http://schemas.microsoft.com/office/drawing/2014/main" id="{9FDEF511-F13B-4188-9775-10DDA9A6B995}"/>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93" name="Freeform 8487">
                  <a:extLst>
                    <a:ext uri="{FF2B5EF4-FFF2-40B4-BE49-F238E27FC236}">
                      <a16:creationId xmlns:a16="http://schemas.microsoft.com/office/drawing/2014/main" id="{10F38D6F-8CCE-4D31-A8C8-5A4771302307}"/>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94" name="Freeform 8488">
                  <a:extLst>
                    <a:ext uri="{FF2B5EF4-FFF2-40B4-BE49-F238E27FC236}">
                      <a16:creationId xmlns:a16="http://schemas.microsoft.com/office/drawing/2014/main" id="{6B87849B-9E8C-4CB5-B83B-A3E1880739A3}"/>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95" name="Freeform 8489">
                  <a:extLst>
                    <a:ext uri="{FF2B5EF4-FFF2-40B4-BE49-F238E27FC236}">
                      <a16:creationId xmlns:a16="http://schemas.microsoft.com/office/drawing/2014/main" id="{FA22B72A-F88E-41CF-B60A-E5EFF4742959}"/>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96" name="Freeform 8490">
                  <a:extLst>
                    <a:ext uri="{FF2B5EF4-FFF2-40B4-BE49-F238E27FC236}">
                      <a16:creationId xmlns:a16="http://schemas.microsoft.com/office/drawing/2014/main" id="{230EF16F-0072-4EB2-848F-E98AAD70E32F}"/>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97" name="Freeform 8491">
                  <a:extLst>
                    <a:ext uri="{FF2B5EF4-FFF2-40B4-BE49-F238E27FC236}">
                      <a16:creationId xmlns:a16="http://schemas.microsoft.com/office/drawing/2014/main" id="{23F235BE-67D5-4E58-9655-5CB748590503}"/>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598" name="Freeform 8492">
                  <a:extLst>
                    <a:ext uri="{FF2B5EF4-FFF2-40B4-BE49-F238E27FC236}">
                      <a16:creationId xmlns:a16="http://schemas.microsoft.com/office/drawing/2014/main" id="{A13E07FF-8C6F-4B34-A542-54CFD00BA1AF}"/>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599" name="Freeform 8493">
                  <a:extLst>
                    <a:ext uri="{FF2B5EF4-FFF2-40B4-BE49-F238E27FC236}">
                      <a16:creationId xmlns:a16="http://schemas.microsoft.com/office/drawing/2014/main" id="{81B2EBF5-FF59-47FE-936F-C95D5D90E579}"/>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00" name="Freeform 8494">
                  <a:extLst>
                    <a:ext uri="{FF2B5EF4-FFF2-40B4-BE49-F238E27FC236}">
                      <a16:creationId xmlns:a16="http://schemas.microsoft.com/office/drawing/2014/main" id="{D6ED8A09-B08F-4FB5-A52E-DCDAE302FC92}"/>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01" name="Freeform 8495">
                  <a:extLst>
                    <a:ext uri="{FF2B5EF4-FFF2-40B4-BE49-F238E27FC236}">
                      <a16:creationId xmlns:a16="http://schemas.microsoft.com/office/drawing/2014/main" id="{5F9829C1-29C6-4B6F-8596-716854C9E57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02" name="Freeform 8496">
                  <a:extLst>
                    <a:ext uri="{FF2B5EF4-FFF2-40B4-BE49-F238E27FC236}">
                      <a16:creationId xmlns:a16="http://schemas.microsoft.com/office/drawing/2014/main" id="{12F35A53-0C79-4007-B8D9-4D12B2C07C3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03" name="Freeform 8497">
                  <a:extLst>
                    <a:ext uri="{FF2B5EF4-FFF2-40B4-BE49-F238E27FC236}">
                      <a16:creationId xmlns:a16="http://schemas.microsoft.com/office/drawing/2014/main" id="{230C56DB-CD75-4827-B3E7-88AAFAFBB301}"/>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04" name="Freeform 8498">
                  <a:extLst>
                    <a:ext uri="{FF2B5EF4-FFF2-40B4-BE49-F238E27FC236}">
                      <a16:creationId xmlns:a16="http://schemas.microsoft.com/office/drawing/2014/main" id="{3DF39329-9A42-4EBB-88FC-D987FA695D6C}"/>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05" name="Freeform 8499">
                  <a:extLst>
                    <a:ext uri="{FF2B5EF4-FFF2-40B4-BE49-F238E27FC236}">
                      <a16:creationId xmlns:a16="http://schemas.microsoft.com/office/drawing/2014/main" id="{FB019D36-52D3-48FA-B662-F9A69FA960D3}"/>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06" name="Freeform 8500">
                  <a:extLst>
                    <a:ext uri="{FF2B5EF4-FFF2-40B4-BE49-F238E27FC236}">
                      <a16:creationId xmlns:a16="http://schemas.microsoft.com/office/drawing/2014/main" id="{5131D820-939C-439C-AB3C-18BBF0E6D717}"/>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07" name="Freeform 8501">
                  <a:extLst>
                    <a:ext uri="{FF2B5EF4-FFF2-40B4-BE49-F238E27FC236}">
                      <a16:creationId xmlns:a16="http://schemas.microsoft.com/office/drawing/2014/main" id="{EFD28EDB-5B8E-48CB-BA24-8A8530FF0A8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08" name="Freeform 8502">
                  <a:extLst>
                    <a:ext uri="{FF2B5EF4-FFF2-40B4-BE49-F238E27FC236}">
                      <a16:creationId xmlns:a16="http://schemas.microsoft.com/office/drawing/2014/main" id="{1B6F5FA2-D915-4944-BC74-61D70DB230C5}"/>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09" name="Freeform 8503">
                  <a:extLst>
                    <a:ext uri="{FF2B5EF4-FFF2-40B4-BE49-F238E27FC236}">
                      <a16:creationId xmlns:a16="http://schemas.microsoft.com/office/drawing/2014/main" id="{D3800DF3-6907-4C68-8A83-014DB125BF8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10" name="Freeform 8504">
                  <a:extLst>
                    <a:ext uri="{FF2B5EF4-FFF2-40B4-BE49-F238E27FC236}">
                      <a16:creationId xmlns:a16="http://schemas.microsoft.com/office/drawing/2014/main" id="{FA511514-AC83-4A93-BCA9-DF980B1EF53B}"/>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11" name="Freeform 8505">
                  <a:extLst>
                    <a:ext uri="{FF2B5EF4-FFF2-40B4-BE49-F238E27FC236}">
                      <a16:creationId xmlns:a16="http://schemas.microsoft.com/office/drawing/2014/main" id="{BB26E1B6-4B34-4DFF-8CC6-718013B3BBB9}"/>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12" name="Freeform 8506">
                  <a:extLst>
                    <a:ext uri="{FF2B5EF4-FFF2-40B4-BE49-F238E27FC236}">
                      <a16:creationId xmlns:a16="http://schemas.microsoft.com/office/drawing/2014/main" id="{CC898914-6BE0-4A9D-91F6-A3D96381B8C5}"/>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13" name="Freeform 8507">
                  <a:extLst>
                    <a:ext uri="{FF2B5EF4-FFF2-40B4-BE49-F238E27FC236}">
                      <a16:creationId xmlns:a16="http://schemas.microsoft.com/office/drawing/2014/main" id="{EE248C79-E6EC-4BF0-91D2-A5F70453C14D}"/>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14" name="Freeform 8508">
                  <a:extLst>
                    <a:ext uri="{FF2B5EF4-FFF2-40B4-BE49-F238E27FC236}">
                      <a16:creationId xmlns:a16="http://schemas.microsoft.com/office/drawing/2014/main" id="{EF986017-5994-4334-BE41-D4AF7904A8D3}"/>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15" name="Freeform 8509">
                  <a:extLst>
                    <a:ext uri="{FF2B5EF4-FFF2-40B4-BE49-F238E27FC236}">
                      <a16:creationId xmlns:a16="http://schemas.microsoft.com/office/drawing/2014/main" id="{BF0D6AC3-0D90-47A6-8A58-3B4FB7DDF91D}"/>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16" name="Freeform 8510">
                  <a:extLst>
                    <a:ext uri="{FF2B5EF4-FFF2-40B4-BE49-F238E27FC236}">
                      <a16:creationId xmlns:a16="http://schemas.microsoft.com/office/drawing/2014/main" id="{0D71601B-5D29-409A-81F2-E8EA4BB6ABA1}"/>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17" name="Freeform 8511">
                  <a:extLst>
                    <a:ext uri="{FF2B5EF4-FFF2-40B4-BE49-F238E27FC236}">
                      <a16:creationId xmlns:a16="http://schemas.microsoft.com/office/drawing/2014/main" id="{AFA64A66-3811-4AEC-AD9C-8B766A6D76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18" name="Freeform 8512">
                  <a:extLst>
                    <a:ext uri="{FF2B5EF4-FFF2-40B4-BE49-F238E27FC236}">
                      <a16:creationId xmlns:a16="http://schemas.microsoft.com/office/drawing/2014/main" id="{0667AC2D-C4B3-44E5-8FD6-E8E8C8EED92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19" name="Freeform 8513">
                  <a:extLst>
                    <a:ext uri="{FF2B5EF4-FFF2-40B4-BE49-F238E27FC236}">
                      <a16:creationId xmlns:a16="http://schemas.microsoft.com/office/drawing/2014/main" id="{75F13FA3-E8BA-4E01-8666-C1BFD1A79999}"/>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20" name="Freeform 8514">
                  <a:extLst>
                    <a:ext uri="{FF2B5EF4-FFF2-40B4-BE49-F238E27FC236}">
                      <a16:creationId xmlns:a16="http://schemas.microsoft.com/office/drawing/2014/main" id="{D499AF48-6DD0-41A4-A6E9-BF4E740636B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21" name="Freeform 8515">
                  <a:extLst>
                    <a:ext uri="{FF2B5EF4-FFF2-40B4-BE49-F238E27FC236}">
                      <a16:creationId xmlns:a16="http://schemas.microsoft.com/office/drawing/2014/main" id="{CCDDA0F0-AB40-4C00-8EBB-A74AB90823F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22" name="Freeform 8516">
                  <a:extLst>
                    <a:ext uri="{FF2B5EF4-FFF2-40B4-BE49-F238E27FC236}">
                      <a16:creationId xmlns:a16="http://schemas.microsoft.com/office/drawing/2014/main" id="{68BC79CE-C878-4EF3-A64C-3C6C9418E046}"/>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23" name="Freeform 8517">
                  <a:extLst>
                    <a:ext uri="{FF2B5EF4-FFF2-40B4-BE49-F238E27FC236}">
                      <a16:creationId xmlns:a16="http://schemas.microsoft.com/office/drawing/2014/main" id="{FB193EFE-D13B-40DC-9A0B-23716364F25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24" name="Freeform 8518">
                  <a:extLst>
                    <a:ext uri="{FF2B5EF4-FFF2-40B4-BE49-F238E27FC236}">
                      <a16:creationId xmlns:a16="http://schemas.microsoft.com/office/drawing/2014/main" id="{EF332DD5-AAFB-4F7A-943D-FCFFBC71AB3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25" name="Freeform 8519">
                  <a:extLst>
                    <a:ext uri="{FF2B5EF4-FFF2-40B4-BE49-F238E27FC236}">
                      <a16:creationId xmlns:a16="http://schemas.microsoft.com/office/drawing/2014/main" id="{EDEBADE8-ADD2-4DC4-B7ED-62752AEE9036}"/>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26" name="Freeform 8520">
                  <a:extLst>
                    <a:ext uri="{FF2B5EF4-FFF2-40B4-BE49-F238E27FC236}">
                      <a16:creationId xmlns:a16="http://schemas.microsoft.com/office/drawing/2014/main" id="{1B2DFB00-5D20-4D73-AF66-5F1EFCD81453}"/>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27" name="Freeform 8521">
                  <a:extLst>
                    <a:ext uri="{FF2B5EF4-FFF2-40B4-BE49-F238E27FC236}">
                      <a16:creationId xmlns:a16="http://schemas.microsoft.com/office/drawing/2014/main" id="{44757EC0-405E-4F77-9660-46B283FF5C9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28" name="Freeform 8522">
                  <a:extLst>
                    <a:ext uri="{FF2B5EF4-FFF2-40B4-BE49-F238E27FC236}">
                      <a16:creationId xmlns:a16="http://schemas.microsoft.com/office/drawing/2014/main" id="{BC6F129A-9D73-4109-BCF8-45D7C70313DF}"/>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29" name="Freeform 8523">
                  <a:extLst>
                    <a:ext uri="{FF2B5EF4-FFF2-40B4-BE49-F238E27FC236}">
                      <a16:creationId xmlns:a16="http://schemas.microsoft.com/office/drawing/2014/main" id="{51F10EE9-8DD8-4C22-AC7C-693A6B6A3356}"/>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30" name="Freeform 8524">
                  <a:extLst>
                    <a:ext uri="{FF2B5EF4-FFF2-40B4-BE49-F238E27FC236}">
                      <a16:creationId xmlns:a16="http://schemas.microsoft.com/office/drawing/2014/main" id="{7B01EE9B-EB96-4772-AB7A-8B35AE8BCB9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31" name="Freeform 8525">
                  <a:extLst>
                    <a:ext uri="{FF2B5EF4-FFF2-40B4-BE49-F238E27FC236}">
                      <a16:creationId xmlns:a16="http://schemas.microsoft.com/office/drawing/2014/main" id="{9458956E-347A-43A2-98C4-979E321480C9}"/>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32" name="Freeform 8526">
                  <a:extLst>
                    <a:ext uri="{FF2B5EF4-FFF2-40B4-BE49-F238E27FC236}">
                      <a16:creationId xmlns:a16="http://schemas.microsoft.com/office/drawing/2014/main" id="{33068188-31BF-4112-92C7-E7BF41E6BA87}"/>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33" name="Freeform 8527">
                  <a:extLst>
                    <a:ext uri="{FF2B5EF4-FFF2-40B4-BE49-F238E27FC236}">
                      <a16:creationId xmlns:a16="http://schemas.microsoft.com/office/drawing/2014/main" id="{7C1A1726-1A97-4B5D-A067-6DD2BFC18058}"/>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34" name="Freeform 8528">
                  <a:extLst>
                    <a:ext uri="{FF2B5EF4-FFF2-40B4-BE49-F238E27FC236}">
                      <a16:creationId xmlns:a16="http://schemas.microsoft.com/office/drawing/2014/main" id="{39C5238B-9CD7-4521-BFF0-1BE5EF3E0922}"/>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35" name="Freeform 8529">
                  <a:extLst>
                    <a:ext uri="{FF2B5EF4-FFF2-40B4-BE49-F238E27FC236}">
                      <a16:creationId xmlns:a16="http://schemas.microsoft.com/office/drawing/2014/main" id="{AE103042-5B40-46B4-813F-7294FBF51FCE}"/>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36" name="Freeform 8530">
                  <a:extLst>
                    <a:ext uri="{FF2B5EF4-FFF2-40B4-BE49-F238E27FC236}">
                      <a16:creationId xmlns:a16="http://schemas.microsoft.com/office/drawing/2014/main" id="{019EC772-C335-4905-8CCF-3DC31856CDDC}"/>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37" name="Freeform 8531">
                  <a:extLst>
                    <a:ext uri="{FF2B5EF4-FFF2-40B4-BE49-F238E27FC236}">
                      <a16:creationId xmlns:a16="http://schemas.microsoft.com/office/drawing/2014/main" id="{60C33FAD-63C2-4DF8-9DF3-8661A87AEF5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38" name="Freeform 8532">
                  <a:extLst>
                    <a:ext uri="{FF2B5EF4-FFF2-40B4-BE49-F238E27FC236}">
                      <a16:creationId xmlns:a16="http://schemas.microsoft.com/office/drawing/2014/main" id="{EAEB3712-AA90-4540-B6BA-7CEED990714F}"/>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39" name="Freeform 8533">
                  <a:extLst>
                    <a:ext uri="{FF2B5EF4-FFF2-40B4-BE49-F238E27FC236}">
                      <a16:creationId xmlns:a16="http://schemas.microsoft.com/office/drawing/2014/main" id="{E4ED20DF-0DBD-410A-8759-5F0CF100B316}"/>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40" name="Freeform 8534">
                  <a:extLst>
                    <a:ext uri="{FF2B5EF4-FFF2-40B4-BE49-F238E27FC236}">
                      <a16:creationId xmlns:a16="http://schemas.microsoft.com/office/drawing/2014/main" id="{FA0BF9D7-E449-4479-9C5C-17B36CCB99A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41" name="Freeform 8535">
                  <a:extLst>
                    <a:ext uri="{FF2B5EF4-FFF2-40B4-BE49-F238E27FC236}">
                      <a16:creationId xmlns:a16="http://schemas.microsoft.com/office/drawing/2014/main" id="{B351E3BE-2FAB-4C3A-A532-243CF83B328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42" name="Freeform 8536">
                  <a:extLst>
                    <a:ext uri="{FF2B5EF4-FFF2-40B4-BE49-F238E27FC236}">
                      <a16:creationId xmlns:a16="http://schemas.microsoft.com/office/drawing/2014/main" id="{E2A99427-9369-4103-BAC5-A4E67AC40A5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43" name="Freeform 8537">
                  <a:extLst>
                    <a:ext uri="{FF2B5EF4-FFF2-40B4-BE49-F238E27FC236}">
                      <a16:creationId xmlns:a16="http://schemas.microsoft.com/office/drawing/2014/main" id="{0F8843DC-136A-4031-B2BB-3534B2C3A89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44" name="Freeform 8538">
                  <a:extLst>
                    <a:ext uri="{FF2B5EF4-FFF2-40B4-BE49-F238E27FC236}">
                      <a16:creationId xmlns:a16="http://schemas.microsoft.com/office/drawing/2014/main" id="{539F1E04-20C0-46E1-BF9F-3E54F1853724}"/>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45" name="Freeform 8539">
                  <a:extLst>
                    <a:ext uri="{FF2B5EF4-FFF2-40B4-BE49-F238E27FC236}">
                      <a16:creationId xmlns:a16="http://schemas.microsoft.com/office/drawing/2014/main" id="{7A9A8BB5-E585-4F98-8B0B-8F63C8C680E4}"/>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46" name="Freeform 8540">
                  <a:extLst>
                    <a:ext uri="{FF2B5EF4-FFF2-40B4-BE49-F238E27FC236}">
                      <a16:creationId xmlns:a16="http://schemas.microsoft.com/office/drawing/2014/main" id="{80D9EE88-F437-48D9-8499-F78864638A01}"/>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47" name="Freeform 8541">
                  <a:extLst>
                    <a:ext uri="{FF2B5EF4-FFF2-40B4-BE49-F238E27FC236}">
                      <a16:creationId xmlns:a16="http://schemas.microsoft.com/office/drawing/2014/main" id="{B3C81FE7-4BF1-4325-A204-7801EFF8EC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48" name="Freeform 8542">
                  <a:extLst>
                    <a:ext uri="{FF2B5EF4-FFF2-40B4-BE49-F238E27FC236}">
                      <a16:creationId xmlns:a16="http://schemas.microsoft.com/office/drawing/2014/main" id="{8C71FD60-3F26-44C2-8111-2BC99E7CC43D}"/>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49" name="Freeform 8543">
                  <a:extLst>
                    <a:ext uri="{FF2B5EF4-FFF2-40B4-BE49-F238E27FC236}">
                      <a16:creationId xmlns:a16="http://schemas.microsoft.com/office/drawing/2014/main" id="{E01CBFE4-FB1F-4C72-9C9E-D1573380B791}"/>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50" name="Freeform 8544">
                  <a:extLst>
                    <a:ext uri="{FF2B5EF4-FFF2-40B4-BE49-F238E27FC236}">
                      <a16:creationId xmlns:a16="http://schemas.microsoft.com/office/drawing/2014/main" id="{24D68164-0D9A-43DB-8DBC-8A4410B490ED}"/>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51" name="Freeform 8545">
                  <a:extLst>
                    <a:ext uri="{FF2B5EF4-FFF2-40B4-BE49-F238E27FC236}">
                      <a16:creationId xmlns:a16="http://schemas.microsoft.com/office/drawing/2014/main" id="{5035247B-7957-49C0-A329-7DBB542DFA51}"/>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52" name="Freeform 8546">
                  <a:extLst>
                    <a:ext uri="{FF2B5EF4-FFF2-40B4-BE49-F238E27FC236}">
                      <a16:creationId xmlns:a16="http://schemas.microsoft.com/office/drawing/2014/main" id="{648CB75F-D1FB-4BD9-A075-4D0511961BD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53" name="Freeform 8547">
                  <a:extLst>
                    <a:ext uri="{FF2B5EF4-FFF2-40B4-BE49-F238E27FC236}">
                      <a16:creationId xmlns:a16="http://schemas.microsoft.com/office/drawing/2014/main" id="{F1B9BEA0-A7F0-4F28-A55C-3AE3736FB473}"/>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54" name="Freeform 8548">
                  <a:extLst>
                    <a:ext uri="{FF2B5EF4-FFF2-40B4-BE49-F238E27FC236}">
                      <a16:creationId xmlns:a16="http://schemas.microsoft.com/office/drawing/2014/main" id="{A9ED3393-C171-4D20-A024-2F4EB99BA468}"/>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55" name="Freeform 8549">
                  <a:extLst>
                    <a:ext uri="{FF2B5EF4-FFF2-40B4-BE49-F238E27FC236}">
                      <a16:creationId xmlns:a16="http://schemas.microsoft.com/office/drawing/2014/main" id="{CD4F6067-9091-4C0C-B551-EF812E52D5D8}"/>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56" name="Freeform 8550">
                  <a:extLst>
                    <a:ext uri="{FF2B5EF4-FFF2-40B4-BE49-F238E27FC236}">
                      <a16:creationId xmlns:a16="http://schemas.microsoft.com/office/drawing/2014/main" id="{8C2EB05C-C67E-4E1C-BBC5-B30C62D5A058}"/>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57" name="Freeform 8551">
                  <a:extLst>
                    <a:ext uri="{FF2B5EF4-FFF2-40B4-BE49-F238E27FC236}">
                      <a16:creationId xmlns:a16="http://schemas.microsoft.com/office/drawing/2014/main" id="{F9448D1C-DCA8-4A8E-A4D3-16897C16859A}"/>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58" name="Freeform 8552">
                  <a:extLst>
                    <a:ext uri="{FF2B5EF4-FFF2-40B4-BE49-F238E27FC236}">
                      <a16:creationId xmlns:a16="http://schemas.microsoft.com/office/drawing/2014/main" id="{8D56B850-B4AA-4A7F-9069-8F82B777A890}"/>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59" name="Freeform 8553">
                  <a:extLst>
                    <a:ext uri="{FF2B5EF4-FFF2-40B4-BE49-F238E27FC236}">
                      <a16:creationId xmlns:a16="http://schemas.microsoft.com/office/drawing/2014/main" id="{E2102742-34DD-4B0E-A3B3-DD7E3B19E3EC}"/>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60" name="Freeform 8554">
                  <a:extLst>
                    <a:ext uri="{FF2B5EF4-FFF2-40B4-BE49-F238E27FC236}">
                      <a16:creationId xmlns:a16="http://schemas.microsoft.com/office/drawing/2014/main" id="{1FF8C9C3-08D3-4109-9740-D5DD21457D0D}"/>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61" name="Freeform 8555">
                  <a:extLst>
                    <a:ext uri="{FF2B5EF4-FFF2-40B4-BE49-F238E27FC236}">
                      <a16:creationId xmlns:a16="http://schemas.microsoft.com/office/drawing/2014/main" id="{E7255ACA-D45E-442A-8D02-E379E3B5EF27}"/>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62" name="Freeform 8556">
                  <a:extLst>
                    <a:ext uri="{FF2B5EF4-FFF2-40B4-BE49-F238E27FC236}">
                      <a16:creationId xmlns:a16="http://schemas.microsoft.com/office/drawing/2014/main" id="{66A30BB8-8C34-4491-948B-6706E12D7C1F}"/>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63" name="Freeform 8557">
                  <a:extLst>
                    <a:ext uri="{FF2B5EF4-FFF2-40B4-BE49-F238E27FC236}">
                      <a16:creationId xmlns:a16="http://schemas.microsoft.com/office/drawing/2014/main" id="{5B750753-FB0C-4D3A-8413-DCD14DF2D58C}"/>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64" name="Freeform 8558">
                  <a:extLst>
                    <a:ext uri="{FF2B5EF4-FFF2-40B4-BE49-F238E27FC236}">
                      <a16:creationId xmlns:a16="http://schemas.microsoft.com/office/drawing/2014/main" id="{4AFC60BB-B610-4571-B8F2-69F5642FD2A4}"/>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65" name="Freeform 8559">
                  <a:extLst>
                    <a:ext uri="{FF2B5EF4-FFF2-40B4-BE49-F238E27FC236}">
                      <a16:creationId xmlns:a16="http://schemas.microsoft.com/office/drawing/2014/main" id="{03B19689-A273-4399-9A04-499770C15D2C}"/>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66" name="Freeform 8560">
                  <a:extLst>
                    <a:ext uri="{FF2B5EF4-FFF2-40B4-BE49-F238E27FC236}">
                      <a16:creationId xmlns:a16="http://schemas.microsoft.com/office/drawing/2014/main" id="{01879C06-8911-4D6C-865C-1204A25DE6F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67" name="Freeform 8561">
                  <a:extLst>
                    <a:ext uri="{FF2B5EF4-FFF2-40B4-BE49-F238E27FC236}">
                      <a16:creationId xmlns:a16="http://schemas.microsoft.com/office/drawing/2014/main" id="{3067AB82-A24F-4A8C-8AA0-4AAAA02396C5}"/>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68" name="Freeform 8562">
                  <a:extLst>
                    <a:ext uri="{FF2B5EF4-FFF2-40B4-BE49-F238E27FC236}">
                      <a16:creationId xmlns:a16="http://schemas.microsoft.com/office/drawing/2014/main" id="{B0FBB21F-5868-4B37-AE57-4BC8CC1BAF9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69" name="Freeform 8563">
                  <a:extLst>
                    <a:ext uri="{FF2B5EF4-FFF2-40B4-BE49-F238E27FC236}">
                      <a16:creationId xmlns:a16="http://schemas.microsoft.com/office/drawing/2014/main" id="{6E318630-0A1B-42D3-A5EA-F96E5B1F2FC4}"/>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70" name="Freeform 8564">
                  <a:extLst>
                    <a:ext uri="{FF2B5EF4-FFF2-40B4-BE49-F238E27FC236}">
                      <a16:creationId xmlns:a16="http://schemas.microsoft.com/office/drawing/2014/main" id="{9E24DAC4-B0F3-478B-99E1-54CD37DD64A3}"/>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71" name="Freeform 8565">
                  <a:extLst>
                    <a:ext uri="{FF2B5EF4-FFF2-40B4-BE49-F238E27FC236}">
                      <a16:creationId xmlns:a16="http://schemas.microsoft.com/office/drawing/2014/main" id="{5D30DC35-5530-4633-8CAD-A2D28602F8E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72" name="Freeform 8566">
                  <a:extLst>
                    <a:ext uri="{FF2B5EF4-FFF2-40B4-BE49-F238E27FC236}">
                      <a16:creationId xmlns:a16="http://schemas.microsoft.com/office/drawing/2014/main" id="{6EDC67B3-4670-45E8-81B9-BF310C2D4E56}"/>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73" name="Freeform 8567">
                  <a:extLst>
                    <a:ext uri="{FF2B5EF4-FFF2-40B4-BE49-F238E27FC236}">
                      <a16:creationId xmlns:a16="http://schemas.microsoft.com/office/drawing/2014/main" id="{909887F5-9722-4E42-9EC0-A5A1B503A21C}"/>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74" name="Freeform 8568">
                  <a:extLst>
                    <a:ext uri="{FF2B5EF4-FFF2-40B4-BE49-F238E27FC236}">
                      <a16:creationId xmlns:a16="http://schemas.microsoft.com/office/drawing/2014/main" id="{459026DF-B514-466D-BDE4-22EFFF02ED1D}"/>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75" name="Freeform 8569">
                  <a:extLst>
                    <a:ext uri="{FF2B5EF4-FFF2-40B4-BE49-F238E27FC236}">
                      <a16:creationId xmlns:a16="http://schemas.microsoft.com/office/drawing/2014/main" id="{1B06137E-AC55-4A72-A140-A957EE756934}"/>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76" name="Freeform 8570">
                  <a:extLst>
                    <a:ext uri="{FF2B5EF4-FFF2-40B4-BE49-F238E27FC236}">
                      <a16:creationId xmlns:a16="http://schemas.microsoft.com/office/drawing/2014/main" id="{A1C0D4F9-6473-46E0-BD31-CFD23CF16F46}"/>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77" name="Freeform 8571">
                  <a:extLst>
                    <a:ext uri="{FF2B5EF4-FFF2-40B4-BE49-F238E27FC236}">
                      <a16:creationId xmlns:a16="http://schemas.microsoft.com/office/drawing/2014/main" id="{E052D1C9-D527-447E-8261-DD055E218F37}"/>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78" name="Freeform 8572">
                  <a:extLst>
                    <a:ext uri="{FF2B5EF4-FFF2-40B4-BE49-F238E27FC236}">
                      <a16:creationId xmlns:a16="http://schemas.microsoft.com/office/drawing/2014/main" id="{D9CE55D4-698A-49D7-854B-3916AF9D6050}"/>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79" name="Freeform 8573">
                  <a:extLst>
                    <a:ext uri="{FF2B5EF4-FFF2-40B4-BE49-F238E27FC236}">
                      <a16:creationId xmlns:a16="http://schemas.microsoft.com/office/drawing/2014/main" id="{EDB224E0-05E1-4486-82D0-69A1C8BC9A6B}"/>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80" name="Freeform 8574">
                  <a:extLst>
                    <a:ext uri="{FF2B5EF4-FFF2-40B4-BE49-F238E27FC236}">
                      <a16:creationId xmlns:a16="http://schemas.microsoft.com/office/drawing/2014/main" id="{463E28B9-DFA1-4556-960A-134DF3522D9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81" name="Freeform 8575">
                  <a:extLst>
                    <a:ext uri="{FF2B5EF4-FFF2-40B4-BE49-F238E27FC236}">
                      <a16:creationId xmlns:a16="http://schemas.microsoft.com/office/drawing/2014/main" id="{62DB3FED-F968-452D-A275-8A11435C5117}"/>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82" name="Freeform 8576">
                  <a:extLst>
                    <a:ext uri="{FF2B5EF4-FFF2-40B4-BE49-F238E27FC236}">
                      <a16:creationId xmlns:a16="http://schemas.microsoft.com/office/drawing/2014/main" id="{721743C0-7085-4E8E-A4B0-97C616DE1BE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83" name="Freeform 8577">
                  <a:extLst>
                    <a:ext uri="{FF2B5EF4-FFF2-40B4-BE49-F238E27FC236}">
                      <a16:creationId xmlns:a16="http://schemas.microsoft.com/office/drawing/2014/main" id="{5FA0BD3C-7A23-4303-B8C4-A533C971DAF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84" name="Freeform 8578">
                  <a:extLst>
                    <a:ext uri="{FF2B5EF4-FFF2-40B4-BE49-F238E27FC236}">
                      <a16:creationId xmlns:a16="http://schemas.microsoft.com/office/drawing/2014/main" id="{1171E73D-76EE-4FA3-AD29-CCB186C5D5AA}"/>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85" name="Freeform 8579">
                  <a:extLst>
                    <a:ext uri="{FF2B5EF4-FFF2-40B4-BE49-F238E27FC236}">
                      <a16:creationId xmlns:a16="http://schemas.microsoft.com/office/drawing/2014/main" id="{9ED91A66-1A80-4214-8EAA-8C5F61B519DA}"/>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86" name="Freeform 8580">
                  <a:extLst>
                    <a:ext uri="{FF2B5EF4-FFF2-40B4-BE49-F238E27FC236}">
                      <a16:creationId xmlns:a16="http://schemas.microsoft.com/office/drawing/2014/main" id="{DF6B4282-06E1-41DD-8977-5D55210EFC87}"/>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87" name="Freeform 8581">
                  <a:extLst>
                    <a:ext uri="{FF2B5EF4-FFF2-40B4-BE49-F238E27FC236}">
                      <a16:creationId xmlns:a16="http://schemas.microsoft.com/office/drawing/2014/main" id="{F9E4E676-4E3A-4582-9E79-C8207797F92B}"/>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88" name="Freeform 8582">
                  <a:extLst>
                    <a:ext uri="{FF2B5EF4-FFF2-40B4-BE49-F238E27FC236}">
                      <a16:creationId xmlns:a16="http://schemas.microsoft.com/office/drawing/2014/main" id="{F129B156-5971-463D-A357-044B55F3153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89" name="Freeform 8583">
                  <a:extLst>
                    <a:ext uri="{FF2B5EF4-FFF2-40B4-BE49-F238E27FC236}">
                      <a16:creationId xmlns:a16="http://schemas.microsoft.com/office/drawing/2014/main" id="{B86F243D-5033-4D10-B50B-AC63C8E94745}"/>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90" name="Freeform 8584">
                  <a:extLst>
                    <a:ext uri="{FF2B5EF4-FFF2-40B4-BE49-F238E27FC236}">
                      <a16:creationId xmlns:a16="http://schemas.microsoft.com/office/drawing/2014/main" id="{1FE0E2D1-1426-4B6D-999D-10BEC5B62970}"/>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91" name="Freeform 8585">
                  <a:extLst>
                    <a:ext uri="{FF2B5EF4-FFF2-40B4-BE49-F238E27FC236}">
                      <a16:creationId xmlns:a16="http://schemas.microsoft.com/office/drawing/2014/main" id="{34D0414C-C13D-4C9F-A786-944A2B30388C}"/>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92" name="Freeform 8586">
                  <a:extLst>
                    <a:ext uri="{FF2B5EF4-FFF2-40B4-BE49-F238E27FC236}">
                      <a16:creationId xmlns:a16="http://schemas.microsoft.com/office/drawing/2014/main" id="{E36528C5-F4D0-486E-8DCB-86C6E42A1D31}"/>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93" name="Freeform 8587">
                  <a:extLst>
                    <a:ext uri="{FF2B5EF4-FFF2-40B4-BE49-F238E27FC236}">
                      <a16:creationId xmlns:a16="http://schemas.microsoft.com/office/drawing/2014/main" id="{0108B314-FC13-49AE-BFF2-8E8FC2DEE61B}"/>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94" name="Freeform 8588">
                  <a:extLst>
                    <a:ext uri="{FF2B5EF4-FFF2-40B4-BE49-F238E27FC236}">
                      <a16:creationId xmlns:a16="http://schemas.microsoft.com/office/drawing/2014/main" id="{91170E0E-8FE8-4B30-B24F-85EB07504637}"/>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95" name="Freeform 8589">
                  <a:extLst>
                    <a:ext uri="{FF2B5EF4-FFF2-40B4-BE49-F238E27FC236}">
                      <a16:creationId xmlns:a16="http://schemas.microsoft.com/office/drawing/2014/main" id="{92D0A390-69A8-4919-BE13-FDB723AB264D}"/>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96" name="Freeform 8590">
                  <a:extLst>
                    <a:ext uri="{FF2B5EF4-FFF2-40B4-BE49-F238E27FC236}">
                      <a16:creationId xmlns:a16="http://schemas.microsoft.com/office/drawing/2014/main" id="{518049A0-AABF-40ED-994F-B1A6242C8292}"/>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97" name="Freeform 8591">
                  <a:extLst>
                    <a:ext uri="{FF2B5EF4-FFF2-40B4-BE49-F238E27FC236}">
                      <a16:creationId xmlns:a16="http://schemas.microsoft.com/office/drawing/2014/main" id="{5B3204D8-91E7-4660-92EA-86DC57053C5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698" name="Freeform 8592">
                  <a:extLst>
                    <a:ext uri="{FF2B5EF4-FFF2-40B4-BE49-F238E27FC236}">
                      <a16:creationId xmlns:a16="http://schemas.microsoft.com/office/drawing/2014/main" id="{4819663C-A2F2-4736-8394-96B7321F3936}"/>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699" name="Freeform 8593">
                  <a:extLst>
                    <a:ext uri="{FF2B5EF4-FFF2-40B4-BE49-F238E27FC236}">
                      <a16:creationId xmlns:a16="http://schemas.microsoft.com/office/drawing/2014/main" id="{A0E9C6C8-471B-483C-8FD5-2D110DD2E399}"/>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00" name="Freeform 8594">
                  <a:extLst>
                    <a:ext uri="{FF2B5EF4-FFF2-40B4-BE49-F238E27FC236}">
                      <a16:creationId xmlns:a16="http://schemas.microsoft.com/office/drawing/2014/main" id="{C74CDFAF-547C-4769-A025-ECB752408515}"/>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01" name="Freeform 8595">
                  <a:extLst>
                    <a:ext uri="{FF2B5EF4-FFF2-40B4-BE49-F238E27FC236}">
                      <a16:creationId xmlns:a16="http://schemas.microsoft.com/office/drawing/2014/main" id="{17AE3BFC-4C90-441D-A32A-18F792A3B688}"/>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02" name="Freeform 8596">
                  <a:extLst>
                    <a:ext uri="{FF2B5EF4-FFF2-40B4-BE49-F238E27FC236}">
                      <a16:creationId xmlns:a16="http://schemas.microsoft.com/office/drawing/2014/main" id="{32669E21-5762-4DE4-8B68-DE4AC1330AA9}"/>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03" name="Freeform 8597">
                  <a:extLst>
                    <a:ext uri="{FF2B5EF4-FFF2-40B4-BE49-F238E27FC236}">
                      <a16:creationId xmlns:a16="http://schemas.microsoft.com/office/drawing/2014/main" id="{0A55BEE1-CC72-4B40-B829-84E59E89E3E6}"/>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04" name="Freeform 8598">
                  <a:extLst>
                    <a:ext uri="{FF2B5EF4-FFF2-40B4-BE49-F238E27FC236}">
                      <a16:creationId xmlns:a16="http://schemas.microsoft.com/office/drawing/2014/main" id="{7B093C0F-D2E7-4382-B700-7484E86647F4}"/>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05" name="Freeform 8599">
                  <a:extLst>
                    <a:ext uri="{FF2B5EF4-FFF2-40B4-BE49-F238E27FC236}">
                      <a16:creationId xmlns:a16="http://schemas.microsoft.com/office/drawing/2014/main" id="{0099765D-D60F-4CAD-B37E-27F3330AA7F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06" name="Freeform 8600">
                  <a:extLst>
                    <a:ext uri="{FF2B5EF4-FFF2-40B4-BE49-F238E27FC236}">
                      <a16:creationId xmlns:a16="http://schemas.microsoft.com/office/drawing/2014/main" id="{8304A7E5-7630-4F1A-80A1-52CB8B3CB1E0}"/>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07" name="Freeform 8601">
                  <a:extLst>
                    <a:ext uri="{FF2B5EF4-FFF2-40B4-BE49-F238E27FC236}">
                      <a16:creationId xmlns:a16="http://schemas.microsoft.com/office/drawing/2014/main" id="{242D731D-973B-4328-B95B-95EDBE8F4E39}"/>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08" name="Freeform 8602">
                  <a:extLst>
                    <a:ext uri="{FF2B5EF4-FFF2-40B4-BE49-F238E27FC236}">
                      <a16:creationId xmlns:a16="http://schemas.microsoft.com/office/drawing/2014/main" id="{92814D29-CDA6-4F57-86AB-929BD2040F1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09" name="Freeform 8603">
                  <a:extLst>
                    <a:ext uri="{FF2B5EF4-FFF2-40B4-BE49-F238E27FC236}">
                      <a16:creationId xmlns:a16="http://schemas.microsoft.com/office/drawing/2014/main" id="{3BF0C9A0-323E-4D4E-92AD-3FA26D52059A}"/>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10" name="Freeform 8604">
                  <a:extLst>
                    <a:ext uri="{FF2B5EF4-FFF2-40B4-BE49-F238E27FC236}">
                      <a16:creationId xmlns:a16="http://schemas.microsoft.com/office/drawing/2014/main" id="{4CA05044-9786-4D84-8D59-E6330B1C1CF6}"/>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11" name="Freeform 8605">
                  <a:extLst>
                    <a:ext uri="{FF2B5EF4-FFF2-40B4-BE49-F238E27FC236}">
                      <a16:creationId xmlns:a16="http://schemas.microsoft.com/office/drawing/2014/main" id="{BA23FFF1-C07C-4498-B578-C549E9135BA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12" name="Freeform 8606">
                  <a:extLst>
                    <a:ext uri="{FF2B5EF4-FFF2-40B4-BE49-F238E27FC236}">
                      <a16:creationId xmlns:a16="http://schemas.microsoft.com/office/drawing/2014/main" id="{FE94E5E3-544C-4AA2-B016-5A1EDE9A6A1E}"/>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13" name="Freeform 8607">
                  <a:extLst>
                    <a:ext uri="{FF2B5EF4-FFF2-40B4-BE49-F238E27FC236}">
                      <a16:creationId xmlns:a16="http://schemas.microsoft.com/office/drawing/2014/main" id="{F4881DA9-4DD6-4F3C-8182-13D35B49DDF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14" name="Freeform 8608">
                  <a:extLst>
                    <a:ext uri="{FF2B5EF4-FFF2-40B4-BE49-F238E27FC236}">
                      <a16:creationId xmlns:a16="http://schemas.microsoft.com/office/drawing/2014/main" id="{8122B8DA-6328-4329-BE8C-BCC48A5318DF}"/>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15" name="Freeform 8609">
                  <a:extLst>
                    <a:ext uri="{FF2B5EF4-FFF2-40B4-BE49-F238E27FC236}">
                      <a16:creationId xmlns:a16="http://schemas.microsoft.com/office/drawing/2014/main" id="{723C7961-1B75-4C7D-91F9-2BBD393E538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16" name="Freeform 8610">
                  <a:extLst>
                    <a:ext uri="{FF2B5EF4-FFF2-40B4-BE49-F238E27FC236}">
                      <a16:creationId xmlns:a16="http://schemas.microsoft.com/office/drawing/2014/main" id="{CCA33532-4C87-4596-8633-11DFA5C92F29}"/>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17" name="Freeform 8611">
                  <a:extLst>
                    <a:ext uri="{FF2B5EF4-FFF2-40B4-BE49-F238E27FC236}">
                      <a16:creationId xmlns:a16="http://schemas.microsoft.com/office/drawing/2014/main" id="{365475C1-8765-46CA-864E-78201369066B}"/>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18" name="Freeform 8612">
                  <a:extLst>
                    <a:ext uri="{FF2B5EF4-FFF2-40B4-BE49-F238E27FC236}">
                      <a16:creationId xmlns:a16="http://schemas.microsoft.com/office/drawing/2014/main" id="{15AD6F0C-1EE9-40DD-ACC4-C2A604632DA1}"/>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19" name="Freeform 8613">
                  <a:extLst>
                    <a:ext uri="{FF2B5EF4-FFF2-40B4-BE49-F238E27FC236}">
                      <a16:creationId xmlns:a16="http://schemas.microsoft.com/office/drawing/2014/main" id="{466DCA3F-2296-47F4-8659-AD11DCFE9DC9}"/>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20" name="Freeform 8614">
                  <a:extLst>
                    <a:ext uri="{FF2B5EF4-FFF2-40B4-BE49-F238E27FC236}">
                      <a16:creationId xmlns:a16="http://schemas.microsoft.com/office/drawing/2014/main" id="{441D4D29-C9E7-4D65-B94F-07474236938F}"/>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21" name="Freeform 8615">
                  <a:extLst>
                    <a:ext uri="{FF2B5EF4-FFF2-40B4-BE49-F238E27FC236}">
                      <a16:creationId xmlns:a16="http://schemas.microsoft.com/office/drawing/2014/main" id="{43C024FA-C2BF-461B-A692-4362CC97F6DA}"/>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22" name="Freeform 8616">
                  <a:extLst>
                    <a:ext uri="{FF2B5EF4-FFF2-40B4-BE49-F238E27FC236}">
                      <a16:creationId xmlns:a16="http://schemas.microsoft.com/office/drawing/2014/main" id="{22BA745F-5227-47F8-9DD2-9A9AF60E093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23" name="Freeform 8617">
                  <a:extLst>
                    <a:ext uri="{FF2B5EF4-FFF2-40B4-BE49-F238E27FC236}">
                      <a16:creationId xmlns:a16="http://schemas.microsoft.com/office/drawing/2014/main" id="{CC7806E9-B593-4C93-AAAF-74FD07D605B8}"/>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24" name="Freeform 8618">
                  <a:extLst>
                    <a:ext uri="{FF2B5EF4-FFF2-40B4-BE49-F238E27FC236}">
                      <a16:creationId xmlns:a16="http://schemas.microsoft.com/office/drawing/2014/main" id="{5C927C2E-407B-4A98-9E4D-4905B0C9844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25" name="Freeform 8619">
                  <a:extLst>
                    <a:ext uri="{FF2B5EF4-FFF2-40B4-BE49-F238E27FC236}">
                      <a16:creationId xmlns:a16="http://schemas.microsoft.com/office/drawing/2014/main" id="{70CAC2FD-7890-4209-B8E7-C0CFD670229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26" name="Freeform 8620">
                  <a:extLst>
                    <a:ext uri="{FF2B5EF4-FFF2-40B4-BE49-F238E27FC236}">
                      <a16:creationId xmlns:a16="http://schemas.microsoft.com/office/drawing/2014/main" id="{2A4ABA44-29A8-4D9E-8415-86EDC4B02305}"/>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27" name="Freeform 8621">
                  <a:extLst>
                    <a:ext uri="{FF2B5EF4-FFF2-40B4-BE49-F238E27FC236}">
                      <a16:creationId xmlns:a16="http://schemas.microsoft.com/office/drawing/2014/main" id="{96DB4945-C05C-4B5E-9F9D-F28E1960D6B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28" name="Freeform 8622">
                  <a:extLst>
                    <a:ext uri="{FF2B5EF4-FFF2-40B4-BE49-F238E27FC236}">
                      <a16:creationId xmlns:a16="http://schemas.microsoft.com/office/drawing/2014/main" id="{BDCFE852-1FC0-4ECC-9976-7ECB3FD4314C}"/>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29" name="Freeform 8623">
                  <a:extLst>
                    <a:ext uri="{FF2B5EF4-FFF2-40B4-BE49-F238E27FC236}">
                      <a16:creationId xmlns:a16="http://schemas.microsoft.com/office/drawing/2014/main" id="{AAE3351A-F48B-446A-AA7F-A44B8D20981A}"/>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30" name="Freeform 8624">
                  <a:extLst>
                    <a:ext uri="{FF2B5EF4-FFF2-40B4-BE49-F238E27FC236}">
                      <a16:creationId xmlns:a16="http://schemas.microsoft.com/office/drawing/2014/main" id="{6CA0F3E3-A6E4-425B-8FC5-3601BF9CA6D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31" name="Freeform 8625">
                  <a:extLst>
                    <a:ext uri="{FF2B5EF4-FFF2-40B4-BE49-F238E27FC236}">
                      <a16:creationId xmlns:a16="http://schemas.microsoft.com/office/drawing/2014/main" id="{C316CCBB-FC55-48A0-BCB4-A52888815551}"/>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32" name="Freeform 8626">
                  <a:extLst>
                    <a:ext uri="{FF2B5EF4-FFF2-40B4-BE49-F238E27FC236}">
                      <a16:creationId xmlns:a16="http://schemas.microsoft.com/office/drawing/2014/main" id="{9471FEBD-28F2-4A1D-9F07-456C321B131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33" name="Freeform 8627">
                  <a:extLst>
                    <a:ext uri="{FF2B5EF4-FFF2-40B4-BE49-F238E27FC236}">
                      <a16:creationId xmlns:a16="http://schemas.microsoft.com/office/drawing/2014/main" id="{F3545921-248D-42CD-B348-2E05BE831D56}"/>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34" name="Freeform 8628">
                  <a:extLst>
                    <a:ext uri="{FF2B5EF4-FFF2-40B4-BE49-F238E27FC236}">
                      <a16:creationId xmlns:a16="http://schemas.microsoft.com/office/drawing/2014/main" id="{790BCE9C-5C0B-4BCE-9F40-F1423CF8D13C}"/>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35" name="Freeform 8629">
                  <a:extLst>
                    <a:ext uri="{FF2B5EF4-FFF2-40B4-BE49-F238E27FC236}">
                      <a16:creationId xmlns:a16="http://schemas.microsoft.com/office/drawing/2014/main" id="{AAA78A9E-1CEA-4D48-B415-85F1FCC5F56C}"/>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36" name="Freeform 8630">
                  <a:extLst>
                    <a:ext uri="{FF2B5EF4-FFF2-40B4-BE49-F238E27FC236}">
                      <a16:creationId xmlns:a16="http://schemas.microsoft.com/office/drawing/2014/main" id="{5C2083F7-A038-4330-AC27-F001ED246E74}"/>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37" name="Freeform 8631">
                  <a:extLst>
                    <a:ext uri="{FF2B5EF4-FFF2-40B4-BE49-F238E27FC236}">
                      <a16:creationId xmlns:a16="http://schemas.microsoft.com/office/drawing/2014/main" id="{D2242579-C8F3-467E-AF58-BC41E2DB3F8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38" name="Freeform 8632">
                  <a:extLst>
                    <a:ext uri="{FF2B5EF4-FFF2-40B4-BE49-F238E27FC236}">
                      <a16:creationId xmlns:a16="http://schemas.microsoft.com/office/drawing/2014/main" id="{790CFFC4-0CEE-4867-9B9C-A3539C52524A}"/>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39" name="Freeform 8633">
                  <a:extLst>
                    <a:ext uri="{FF2B5EF4-FFF2-40B4-BE49-F238E27FC236}">
                      <a16:creationId xmlns:a16="http://schemas.microsoft.com/office/drawing/2014/main" id="{F09A756E-911D-4568-A0DB-032D516D4571}"/>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40" name="Freeform 8634">
                  <a:extLst>
                    <a:ext uri="{FF2B5EF4-FFF2-40B4-BE49-F238E27FC236}">
                      <a16:creationId xmlns:a16="http://schemas.microsoft.com/office/drawing/2014/main" id="{F493CE5C-DB4A-4375-905B-55C2EED3334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41" name="Freeform 8635">
                  <a:extLst>
                    <a:ext uri="{FF2B5EF4-FFF2-40B4-BE49-F238E27FC236}">
                      <a16:creationId xmlns:a16="http://schemas.microsoft.com/office/drawing/2014/main" id="{2A5BCC10-13D0-409A-BBCF-22C86DA1A1C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42" name="Freeform 8636">
                  <a:extLst>
                    <a:ext uri="{FF2B5EF4-FFF2-40B4-BE49-F238E27FC236}">
                      <a16:creationId xmlns:a16="http://schemas.microsoft.com/office/drawing/2014/main" id="{A40F2EB2-2CF8-48EF-926D-CBFF4AE84A16}"/>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43" name="Freeform 8637">
                  <a:extLst>
                    <a:ext uri="{FF2B5EF4-FFF2-40B4-BE49-F238E27FC236}">
                      <a16:creationId xmlns:a16="http://schemas.microsoft.com/office/drawing/2014/main" id="{87678F15-DE97-4ECB-8070-E1C1BDD1ADFA}"/>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44" name="Freeform 8638">
                  <a:extLst>
                    <a:ext uri="{FF2B5EF4-FFF2-40B4-BE49-F238E27FC236}">
                      <a16:creationId xmlns:a16="http://schemas.microsoft.com/office/drawing/2014/main" id="{528CA5F2-B988-4D02-B222-97903DB8E08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45" name="Freeform 8639">
                  <a:extLst>
                    <a:ext uri="{FF2B5EF4-FFF2-40B4-BE49-F238E27FC236}">
                      <a16:creationId xmlns:a16="http://schemas.microsoft.com/office/drawing/2014/main" id="{50ABA7CB-C90F-4775-812A-2A6B5EC04ED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46" name="Freeform 8640">
                  <a:extLst>
                    <a:ext uri="{FF2B5EF4-FFF2-40B4-BE49-F238E27FC236}">
                      <a16:creationId xmlns:a16="http://schemas.microsoft.com/office/drawing/2014/main" id="{B69C13D7-E67A-460A-8690-F6C610C2E02B}"/>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47" name="Freeform 8641">
                  <a:extLst>
                    <a:ext uri="{FF2B5EF4-FFF2-40B4-BE49-F238E27FC236}">
                      <a16:creationId xmlns:a16="http://schemas.microsoft.com/office/drawing/2014/main" id="{91BA3C00-AA55-4B40-A1B4-1335233A6C35}"/>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48" name="Freeform 8642">
                  <a:extLst>
                    <a:ext uri="{FF2B5EF4-FFF2-40B4-BE49-F238E27FC236}">
                      <a16:creationId xmlns:a16="http://schemas.microsoft.com/office/drawing/2014/main" id="{E2EBCF8A-07D3-4819-8EF0-7E95C4A410B2}"/>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49" name="Freeform 8643">
                  <a:extLst>
                    <a:ext uri="{FF2B5EF4-FFF2-40B4-BE49-F238E27FC236}">
                      <a16:creationId xmlns:a16="http://schemas.microsoft.com/office/drawing/2014/main" id="{83FE4E71-EF47-49C4-B555-CD8EE8FDB5F3}"/>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50" name="Freeform 8644">
                  <a:extLst>
                    <a:ext uri="{FF2B5EF4-FFF2-40B4-BE49-F238E27FC236}">
                      <a16:creationId xmlns:a16="http://schemas.microsoft.com/office/drawing/2014/main" id="{B2062A45-DECA-47BF-9F8C-7092A7718D1B}"/>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51" name="Freeform 8645">
                  <a:extLst>
                    <a:ext uri="{FF2B5EF4-FFF2-40B4-BE49-F238E27FC236}">
                      <a16:creationId xmlns:a16="http://schemas.microsoft.com/office/drawing/2014/main" id="{99AD2635-681A-4D37-A4F6-4F05E71F9EBE}"/>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52" name="Freeform 8646">
                  <a:extLst>
                    <a:ext uri="{FF2B5EF4-FFF2-40B4-BE49-F238E27FC236}">
                      <a16:creationId xmlns:a16="http://schemas.microsoft.com/office/drawing/2014/main" id="{54F9D389-CE12-420D-AD89-223B47A0AF67}"/>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53" name="Freeform 8647">
                  <a:extLst>
                    <a:ext uri="{FF2B5EF4-FFF2-40B4-BE49-F238E27FC236}">
                      <a16:creationId xmlns:a16="http://schemas.microsoft.com/office/drawing/2014/main" id="{E1E21703-9D28-411D-8B4F-EFF45C72B31B}"/>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54" name="Freeform 8648">
                  <a:extLst>
                    <a:ext uri="{FF2B5EF4-FFF2-40B4-BE49-F238E27FC236}">
                      <a16:creationId xmlns:a16="http://schemas.microsoft.com/office/drawing/2014/main" id="{93D7B80D-8DF8-4D50-BEF6-EE5F76E41936}"/>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55" name="Freeform 8649">
                  <a:extLst>
                    <a:ext uri="{FF2B5EF4-FFF2-40B4-BE49-F238E27FC236}">
                      <a16:creationId xmlns:a16="http://schemas.microsoft.com/office/drawing/2014/main" id="{1B504FCD-F7FD-4811-87B8-ED2CD58272A3}"/>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56" name="Freeform 8650">
                  <a:extLst>
                    <a:ext uri="{FF2B5EF4-FFF2-40B4-BE49-F238E27FC236}">
                      <a16:creationId xmlns:a16="http://schemas.microsoft.com/office/drawing/2014/main" id="{FEBF5A29-D320-43F9-A014-6C1484CBA863}"/>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57" name="Freeform 8651">
                  <a:extLst>
                    <a:ext uri="{FF2B5EF4-FFF2-40B4-BE49-F238E27FC236}">
                      <a16:creationId xmlns:a16="http://schemas.microsoft.com/office/drawing/2014/main" id="{820ED3B6-BD74-4CE1-892D-DB16E9ED2A25}"/>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58" name="Freeform 8652">
                  <a:extLst>
                    <a:ext uri="{FF2B5EF4-FFF2-40B4-BE49-F238E27FC236}">
                      <a16:creationId xmlns:a16="http://schemas.microsoft.com/office/drawing/2014/main" id="{1903FD16-8BB2-4501-AA54-F035271B4683}"/>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59" name="Freeform 8653">
                  <a:extLst>
                    <a:ext uri="{FF2B5EF4-FFF2-40B4-BE49-F238E27FC236}">
                      <a16:creationId xmlns:a16="http://schemas.microsoft.com/office/drawing/2014/main" id="{6A21CBAE-64C0-49F4-8F15-BCBC78592252}"/>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60" name="Freeform 8654">
                  <a:extLst>
                    <a:ext uri="{FF2B5EF4-FFF2-40B4-BE49-F238E27FC236}">
                      <a16:creationId xmlns:a16="http://schemas.microsoft.com/office/drawing/2014/main" id="{B6C067A6-5652-4671-8071-21DFFB3F76A6}"/>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61" name="Freeform 8655">
                  <a:extLst>
                    <a:ext uri="{FF2B5EF4-FFF2-40B4-BE49-F238E27FC236}">
                      <a16:creationId xmlns:a16="http://schemas.microsoft.com/office/drawing/2014/main" id="{25B1BA40-8675-40F9-A723-BE1F1CE3FAAF}"/>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62" name="Freeform 8656">
                  <a:extLst>
                    <a:ext uri="{FF2B5EF4-FFF2-40B4-BE49-F238E27FC236}">
                      <a16:creationId xmlns:a16="http://schemas.microsoft.com/office/drawing/2014/main" id="{21753FAA-5EF4-497C-B76F-8B28F580B279}"/>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63" name="Freeform 8657">
                  <a:extLst>
                    <a:ext uri="{FF2B5EF4-FFF2-40B4-BE49-F238E27FC236}">
                      <a16:creationId xmlns:a16="http://schemas.microsoft.com/office/drawing/2014/main" id="{ADBDCF86-1F1B-4033-A619-977D0180CB4E}"/>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64" name="Freeform 8658">
                  <a:extLst>
                    <a:ext uri="{FF2B5EF4-FFF2-40B4-BE49-F238E27FC236}">
                      <a16:creationId xmlns:a16="http://schemas.microsoft.com/office/drawing/2014/main" id="{AF146D53-35CE-4CBE-A71C-1533436A68AE}"/>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65" name="Freeform 8659">
                  <a:extLst>
                    <a:ext uri="{FF2B5EF4-FFF2-40B4-BE49-F238E27FC236}">
                      <a16:creationId xmlns:a16="http://schemas.microsoft.com/office/drawing/2014/main" id="{1E373095-52BC-4370-847B-52028FF23AE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66" name="Freeform 8660">
                  <a:extLst>
                    <a:ext uri="{FF2B5EF4-FFF2-40B4-BE49-F238E27FC236}">
                      <a16:creationId xmlns:a16="http://schemas.microsoft.com/office/drawing/2014/main" id="{E735694A-8BFC-4361-9225-E55D857C10CC}"/>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67" name="Freeform 8661">
                  <a:extLst>
                    <a:ext uri="{FF2B5EF4-FFF2-40B4-BE49-F238E27FC236}">
                      <a16:creationId xmlns:a16="http://schemas.microsoft.com/office/drawing/2014/main" id="{086EDD98-EAE3-449F-8C29-440FF47C7BEB}"/>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68" name="Freeform 8662">
                  <a:extLst>
                    <a:ext uri="{FF2B5EF4-FFF2-40B4-BE49-F238E27FC236}">
                      <a16:creationId xmlns:a16="http://schemas.microsoft.com/office/drawing/2014/main" id="{7D903C0D-5350-48A9-9C13-31885D15BB30}"/>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69" name="Freeform 8663">
                  <a:extLst>
                    <a:ext uri="{FF2B5EF4-FFF2-40B4-BE49-F238E27FC236}">
                      <a16:creationId xmlns:a16="http://schemas.microsoft.com/office/drawing/2014/main" id="{66C0FAC4-9C32-4312-BFA9-76D5F0C7FD9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70" name="Freeform 8664">
                  <a:extLst>
                    <a:ext uri="{FF2B5EF4-FFF2-40B4-BE49-F238E27FC236}">
                      <a16:creationId xmlns:a16="http://schemas.microsoft.com/office/drawing/2014/main" id="{7DA6A33F-8655-471A-A24F-7E47CDADFC2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71" name="Freeform 8665">
                  <a:extLst>
                    <a:ext uri="{FF2B5EF4-FFF2-40B4-BE49-F238E27FC236}">
                      <a16:creationId xmlns:a16="http://schemas.microsoft.com/office/drawing/2014/main" id="{11A55D9F-A2CE-4506-A2B4-7D59486BB110}"/>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72" name="Freeform 8666">
                  <a:extLst>
                    <a:ext uri="{FF2B5EF4-FFF2-40B4-BE49-F238E27FC236}">
                      <a16:creationId xmlns:a16="http://schemas.microsoft.com/office/drawing/2014/main" id="{73F6EFB5-8EEF-4134-912C-5B675959EF92}"/>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73" name="Freeform 8667">
                  <a:extLst>
                    <a:ext uri="{FF2B5EF4-FFF2-40B4-BE49-F238E27FC236}">
                      <a16:creationId xmlns:a16="http://schemas.microsoft.com/office/drawing/2014/main" id="{D6041C3B-96F7-4A2B-9C53-00B8CC2C11E3}"/>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74" name="Freeform 8668">
                  <a:extLst>
                    <a:ext uri="{FF2B5EF4-FFF2-40B4-BE49-F238E27FC236}">
                      <a16:creationId xmlns:a16="http://schemas.microsoft.com/office/drawing/2014/main" id="{B7A7FB98-2BB7-4B0F-9F3A-77CE806BCFC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75" name="Freeform 8669">
                  <a:extLst>
                    <a:ext uri="{FF2B5EF4-FFF2-40B4-BE49-F238E27FC236}">
                      <a16:creationId xmlns:a16="http://schemas.microsoft.com/office/drawing/2014/main" id="{EAAC48CB-C21A-40AE-9DDF-D9240DF33AE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76" name="Freeform 8670">
                  <a:extLst>
                    <a:ext uri="{FF2B5EF4-FFF2-40B4-BE49-F238E27FC236}">
                      <a16:creationId xmlns:a16="http://schemas.microsoft.com/office/drawing/2014/main" id="{8FF469BE-5ADA-48B9-8C88-83D306CB8C11}"/>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77" name="Freeform 8671">
                  <a:extLst>
                    <a:ext uri="{FF2B5EF4-FFF2-40B4-BE49-F238E27FC236}">
                      <a16:creationId xmlns:a16="http://schemas.microsoft.com/office/drawing/2014/main" id="{262F98F1-4EA4-49F9-AFE5-9719201D3EB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78" name="Freeform 8672">
                  <a:extLst>
                    <a:ext uri="{FF2B5EF4-FFF2-40B4-BE49-F238E27FC236}">
                      <a16:creationId xmlns:a16="http://schemas.microsoft.com/office/drawing/2014/main" id="{8E724D86-AF8D-40C7-9B11-8B58132555B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79" name="Freeform 8673">
                  <a:extLst>
                    <a:ext uri="{FF2B5EF4-FFF2-40B4-BE49-F238E27FC236}">
                      <a16:creationId xmlns:a16="http://schemas.microsoft.com/office/drawing/2014/main" id="{5754DA39-4ECA-4A04-9892-FCC21B23A1DA}"/>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80" name="Freeform 8674">
                  <a:extLst>
                    <a:ext uri="{FF2B5EF4-FFF2-40B4-BE49-F238E27FC236}">
                      <a16:creationId xmlns:a16="http://schemas.microsoft.com/office/drawing/2014/main" id="{1D9B7026-5C8D-49BD-B042-C3D2317625D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81" name="Freeform 8675">
                  <a:extLst>
                    <a:ext uri="{FF2B5EF4-FFF2-40B4-BE49-F238E27FC236}">
                      <a16:creationId xmlns:a16="http://schemas.microsoft.com/office/drawing/2014/main" id="{3BBC1A0F-809D-4808-AB94-CAB1DE3DB20E}"/>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82" name="Freeform 8676">
                  <a:extLst>
                    <a:ext uri="{FF2B5EF4-FFF2-40B4-BE49-F238E27FC236}">
                      <a16:creationId xmlns:a16="http://schemas.microsoft.com/office/drawing/2014/main" id="{0DC97647-806C-478E-B6C0-BA881CE090E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83" name="Freeform 8677">
                  <a:extLst>
                    <a:ext uri="{FF2B5EF4-FFF2-40B4-BE49-F238E27FC236}">
                      <a16:creationId xmlns:a16="http://schemas.microsoft.com/office/drawing/2014/main" id="{DE3E7340-D743-457F-B042-FB092831B10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84" name="Freeform 8678">
                  <a:extLst>
                    <a:ext uri="{FF2B5EF4-FFF2-40B4-BE49-F238E27FC236}">
                      <a16:creationId xmlns:a16="http://schemas.microsoft.com/office/drawing/2014/main" id="{7A258A43-C99E-482C-90FB-BBC142316250}"/>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85" name="Freeform 8679">
                  <a:extLst>
                    <a:ext uri="{FF2B5EF4-FFF2-40B4-BE49-F238E27FC236}">
                      <a16:creationId xmlns:a16="http://schemas.microsoft.com/office/drawing/2014/main" id="{7B7C372A-59D6-41B7-BB9A-9E54273BA3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86" name="Freeform 8680">
                  <a:extLst>
                    <a:ext uri="{FF2B5EF4-FFF2-40B4-BE49-F238E27FC236}">
                      <a16:creationId xmlns:a16="http://schemas.microsoft.com/office/drawing/2014/main" id="{1AC4CF07-C1E6-4D9F-A560-CC4EF6630BB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87" name="Freeform 8681">
                  <a:extLst>
                    <a:ext uri="{FF2B5EF4-FFF2-40B4-BE49-F238E27FC236}">
                      <a16:creationId xmlns:a16="http://schemas.microsoft.com/office/drawing/2014/main" id="{B54764B8-F2FF-418F-9829-15CBF258CE7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88" name="Freeform 8682">
                  <a:extLst>
                    <a:ext uri="{FF2B5EF4-FFF2-40B4-BE49-F238E27FC236}">
                      <a16:creationId xmlns:a16="http://schemas.microsoft.com/office/drawing/2014/main" id="{CB31ECB9-BDCE-490E-81C8-A5249A83136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89" name="Freeform 8683">
                  <a:extLst>
                    <a:ext uri="{FF2B5EF4-FFF2-40B4-BE49-F238E27FC236}">
                      <a16:creationId xmlns:a16="http://schemas.microsoft.com/office/drawing/2014/main" id="{8BE76067-6056-48DD-A9D9-C08816C690E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90" name="Freeform 8684">
                  <a:extLst>
                    <a:ext uri="{FF2B5EF4-FFF2-40B4-BE49-F238E27FC236}">
                      <a16:creationId xmlns:a16="http://schemas.microsoft.com/office/drawing/2014/main" id="{9A6C2912-8C20-4C8A-8552-7ABFF5232BC7}"/>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91" name="Freeform 8685">
                  <a:extLst>
                    <a:ext uri="{FF2B5EF4-FFF2-40B4-BE49-F238E27FC236}">
                      <a16:creationId xmlns:a16="http://schemas.microsoft.com/office/drawing/2014/main" id="{3278B586-E69F-4E2B-9B48-8698DE269E3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92" name="Freeform 8686">
                  <a:extLst>
                    <a:ext uri="{FF2B5EF4-FFF2-40B4-BE49-F238E27FC236}">
                      <a16:creationId xmlns:a16="http://schemas.microsoft.com/office/drawing/2014/main" id="{3B5B8DA8-B900-433B-BE38-E8A20F7E36C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93" name="Freeform 8687">
                  <a:extLst>
                    <a:ext uri="{FF2B5EF4-FFF2-40B4-BE49-F238E27FC236}">
                      <a16:creationId xmlns:a16="http://schemas.microsoft.com/office/drawing/2014/main" id="{64E41AA0-86F6-4ADF-A992-EB4926CD5D85}"/>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94" name="Freeform 8688">
                  <a:extLst>
                    <a:ext uri="{FF2B5EF4-FFF2-40B4-BE49-F238E27FC236}">
                      <a16:creationId xmlns:a16="http://schemas.microsoft.com/office/drawing/2014/main" id="{2FFA8E51-4210-4064-AC1C-F85B0C4BB1DA}"/>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95" name="Freeform 8689">
                  <a:extLst>
                    <a:ext uri="{FF2B5EF4-FFF2-40B4-BE49-F238E27FC236}">
                      <a16:creationId xmlns:a16="http://schemas.microsoft.com/office/drawing/2014/main" id="{C0B90BC1-306B-4FB3-AFA8-6688E2C06A82}"/>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96" name="Freeform 8690">
                  <a:extLst>
                    <a:ext uri="{FF2B5EF4-FFF2-40B4-BE49-F238E27FC236}">
                      <a16:creationId xmlns:a16="http://schemas.microsoft.com/office/drawing/2014/main" id="{DD2914AF-9D04-4D8B-9B1F-7159AD79F87B}"/>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97" name="Freeform 8691">
                  <a:extLst>
                    <a:ext uri="{FF2B5EF4-FFF2-40B4-BE49-F238E27FC236}">
                      <a16:creationId xmlns:a16="http://schemas.microsoft.com/office/drawing/2014/main" id="{707956BA-91A9-460A-A30A-B2BADE5A4238}"/>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798" name="Freeform 8692">
                  <a:extLst>
                    <a:ext uri="{FF2B5EF4-FFF2-40B4-BE49-F238E27FC236}">
                      <a16:creationId xmlns:a16="http://schemas.microsoft.com/office/drawing/2014/main" id="{2AD7AD9A-4A4C-4CCD-9DF2-9FA64E1D5DA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799" name="Freeform 8693">
                  <a:extLst>
                    <a:ext uri="{FF2B5EF4-FFF2-40B4-BE49-F238E27FC236}">
                      <a16:creationId xmlns:a16="http://schemas.microsoft.com/office/drawing/2014/main" id="{F5DE8C85-4F04-43A7-BB43-0527F5EC2123}"/>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00" name="Freeform 8694">
                  <a:extLst>
                    <a:ext uri="{FF2B5EF4-FFF2-40B4-BE49-F238E27FC236}">
                      <a16:creationId xmlns:a16="http://schemas.microsoft.com/office/drawing/2014/main" id="{8FBABCC7-AE96-4714-99CC-E8ED84901F27}"/>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01" name="Freeform 8695">
                  <a:extLst>
                    <a:ext uri="{FF2B5EF4-FFF2-40B4-BE49-F238E27FC236}">
                      <a16:creationId xmlns:a16="http://schemas.microsoft.com/office/drawing/2014/main" id="{83F459F1-A459-4F33-BC84-18EB6EE45227}"/>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02" name="Freeform 8696">
                  <a:extLst>
                    <a:ext uri="{FF2B5EF4-FFF2-40B4-BE49-F238E27FC236}">
                      <a16:creationId xmlns:a16="http://schemas.microsoft.com/office/drawing/2014/main" id="{AE3B867F-B7EC-462E-9086-3A3193EDB246}"/>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03" name="Freeform 8697">
                  <a:extLst>
                    <a:ext uri="{FF2B5EF4-FFF2-40B4-BE49-F238E27FC236}">
                      <a16:creationId xmlns:a16="http://schemas.microsoft.com/office/drawing/2014/main" id="{8B050545-8531-4EF1-9227-7B327F73117A}"/>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04" name="Freeform 8698">
                  <a:extLst>
                    <a:ext uri="{FF2B5EF4-FFF2-40B4-BE49-F238E27FC236}">
                      <a16:creationId xmlns:a16="http://schemas.microsoft.com/office/drawing/2014/main" id="{94D31BC8-67F8-4A95-867E-367BB6895449}"/>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05" name="Freeform 8699">
                  <a:extLst>
                    <a:ext uri="{FF2B5EF4-FFF2-40B4-BE49-F238E27FC236}">
                      <a16:creationId xmlns:a16="http://schemas.microsoft.com/office/drawing/2014/main" id="{4F74C348-ABF5-4010-8DE5-DCF62B1CBF29}"/>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06" name="Freeform 8700">
                  <a:extLst>
                    <a:ext uri="{FF2B5EF4-FFF2-40B4-BE49-F238E27FC236}">
                      <a16:creationId xmlns:a16="http://schemas.microsoft.com/office/drawing/2014/main" id="{805AE619-4F52-45A4-ADDB-F05FDDF9C00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07" name="Freeform 8701">
                  <a:extLst>
                    <a:ext uri="{FF2B5EF4-FFF2-40B4-BE49-F238E27FC236}">
                      <a16:creationId xmlns:a16="http://schemas.microsoft.com/office/drawing/2014/main" id="{F3B3C610-42AA-473E-9075-5D3B958D745D}"/>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08" name="Freeform 8702">
                  <a:extLst>
                    <a:ext uri="{FF2B5EF4-FFF2-40B4-BE49-F238E27FC236}">
                      <a16:creationId xmlns:a16="http://schemas.microsoft.com/office/drawing/2014/main" id="{219F7BB0-8486-4A0E-BCD3-48BE06EA971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09" name="Freeform 8703">
                  <a:extLst>
                    <a:ext uri="{FF2B5EF4-FFF2-40B4-BE49-F238E27FC236}">
                      <a16:creationId xmlns:a16="http://schemas.microsoft.com/office/drawing/2014/main" id="{9BF8ABE9-4461-41FC-BB3E-0058F842E1E1}"/>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10" name="Freeform 8704">
                  <a:extLst>
                    <a:ext uri="{FF2B5EF4-FFF2-40B4-BE49-F238E27FC236}">
                      <a16:creationId xmlns:a16="http://schemas.microsoft.com/office/drawing/2014/main" id="{05E6A541-DB31-4284-B549-AADE6F3796F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11" name="Freeform 8705">
                  <a:extLst>
                    <a:ext uri="{FF2B5EF4-FFF2-40B4-BE49-F238E27FC236}">
                      <a16:creationId xmlns:a16="http://schemas.microsoft.com/office/drawing/2014/main" id="{4DB0D26C-563E-4602-9085-E2246030E039}"/>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12" name="Freeform 8706">
                  <a:extLst>
                    <a:ext uri="{FF2B5EF4-FFF2-40B4-BE49-F238E27FC236}">
                      <a16:creationId xmlns:a16="http://schemas.microsoft.com/office/drawing/2014/main" id="{FDCF0C0E-A79F-4610-8367-0D18063E69BB}"/>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13" name="Freeform 8707">
                  <a:extLst>
                    <a:ext uri="{FF2B5EF4-FFF2-40B4-BE49-F238E27FC236}">
                      <a16:creationId xmlns:a16="http://schemas.microsoft.com/office/drawing/2014/main" id="{70606330-690B-4938-8D8D-EADACD5FDCC4}"/>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14" name="Freeform 8708">
                  <a:extLst>
                    <a:ext uri="{FF2B5EF4-FFF2-40B4-BE49-F238E27FC236}">
                      <a16:creationId xmlns:a16="http://schemas.microsoft.com/office/drawing/2014/main" id="{D6FD1204-C6D8-41D8-94BD-949EA7252991}"/>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15" name="Freeform 8709">
                  <a:extLst>
                    <a:ext uri="{FF2B5EF4-FFF2-40B4-BE49-F238E27FC236}">
                      <a16:creationId xmlns:a16="http://schemas.microsoft.com/office/drawing/2014/main" id="{2A0224D2-DA0E-42E5-82FD-DA198BA8814D}"/>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16" name="Freeform 8710">
                  <a:extLst>
                    <a:ext uri="{FF2B5EF4-FFF2-40B4-BE49-F238E27FC236}">
                      <a16:creationId xmlns:a16="http://schemas.microsoft.com/office/drawing/2014/main" id="{A112D1B6-06A0-40CB-9CFC-A1919CDA0CF4}"/>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17" name="Freeform 8711">
                  <a:extLst>
                    <a:ext uri="{FF2B5EF4-FFF2-40B4-BE49-F238E27FC236}">
                      <a16:creationId xmlns:a16="http://schemas.microsoft.com/office/drawing/2014/main" id="{65A41E3B-A52C-4682-8437-5E0A863F51B6}"/>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18" name="Freeform 8712">
                  <a:extLst>
                    <a:ext uri="{FF2B5EF4-FFF2-40B4-BE49-F238E27FC236}">
                      <a16:creationId xmlns:a16="http://schemas.microsoft.com/office/drawing/2014/main" id="{69DB849F-C69F-4A7B-9860-F3071EB9CA44}"/>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19" name="Freeform 8713">
                  <a:extLst>
                    <a:ext uri="{FF2B5EF4-FFF2-40B4-BE49-F238E27FC236}">
                      <a16:creationId xmlns:a16="http://schemas.microsoft.com/office/drawing/2014/main" id="{0CB500C7-E039-4C8C-AF3B-5770EAEB0DF2}"/>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20" name="Freeform 8714">
                  <a:extLst>
                    <a:ext uri="{FF2B5EF4-FFF2-40B4-BE49-F238E27FC236}">
                      <a16:creationId xmlns:a16="http://schemas.microsoft.com/office/drawing/2014/main" id="{3FE7B8D4-E01F-45DD-A1D6-5C6714C2687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21" name="Freeform 8715">
                  <a:extLst>
                    <a:ext uri="{FF2B5EF4-FFF2-40B4-BE49-F238E27FC236}">
                      <a16:creationId xmlns:a16="http://schemas.microsoft.com/office/drawing/2014/main" id="{D6F0CEAA-8E23-4B5F-92FF-14AB1B88BF0D}"/>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22" name="Freeform 8716">
                  <a:extLst>
                    <a:ext uri="{FF2B5EF4-FFF2-40B4-BE49-F238E27FC236}">
                      <a16:creationId xmlns:a16="http://schemas.microsoft.com/office/drawing/2014/main" id="{5C56DC67-1933-445C-A12F-B3A8EFF98504}"/>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23" name="Freeform 8717">
                  <a:extLst>
                    <a:ext uri="{FF2B5EF4-FFF2-40B4-BE49-F238E27FC236}">
                      <a16:creationId xmlns:a16="http://schemas.microsoft.com/office/drawing/2014/main" id="{D3520A9F-6999-4247-8830-F3D2D173092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24" name="Freeform 8718">
                  <a:extLst>
                    <a:ext uri="{FF2B5EF4-FFF2-40B4-BE49-F238E27FC236}">
                      <a16:creationId xmlns:a16="http://schemas.microsoft.com/office/drawing/2014/main" id="{3B2D15A4-D00E-44F1-9B9E-78F85B9EAA00}"/>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25" name="Freeform 8719">
                  <a:extLst>
                    <a:ext uri="{FF2B5EF4-FFF2-40B4-BE49-F238E27FC236}">
                      <a16:creationId xmlns:a16="http://schemas.microsoft.com/office/drawing/2014/main" id="{915515CD-0920-42BF-9715-9A03A93825BD}"/>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26" name="Freeform 8720">
                  <a:extLst>
                    <a:ext uri="{FF2B5EF4-FFF2-40B4-BE49-F238E27FC236}">
                      <a16:creationId xmlns:a16="http://schemas.microsoft.com/office/drawing/2014/main" id="{ED9AD8C3-9076-46C7-8F6E-BB62772C8C4D}"/>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27" name="Freeform 8721">
                  <a:extLst>
                    <a:ext uri="{FF2B5EF4-FFF2-40B4-BE49-F238E27FC236}">
                      <a16:creationId xmlns:a16="http://schemas.microsoft.com/office/drawing/2014/main" id="{4996E8E2-5C0F-492E-A3AE-69DA5BE5D5D6}"/>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28" name="Freeform 8722">
                  <a:extLst>
                    <a:ext uri="{FF2B5EF4-FFF2-40B4-BE49-F238E27FC236}">
                      <a16:creationId xmlns:a16="http://schemas.microsoft.com/office/drawing/2014/main" id="{16160986-DF22-471B-99A2-EC283E670837}"/>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29" name="Freeform 8723">
                  <a:extLst>
                    <a:ext uri="{FF2B5EF4-FFF2-40B4-BE49-F238E27FC236}">
                      <a16:creationId xmlns:a16="http://schemas.microsoft.com/office/drawing/2014/main" id="{D56E0D6B-D5BA-4594-A704-47F879D42D41}"/>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30" name="Freeform 8724">
                  <a:extLst>
                    <a:ext uri="{FF2B5EF4-FFF2-40B4-BE49-F238E27FC236}">
                      <a16:creationId xmlns:a16="http://schemas.microsoft.com/office/drawing/2014/main" id="{F78D3343-89CD-4266-9E94-4B2F4B27D257}"/>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31" name="Freeform 8725">
                  <a:extLst>
                    <a:ext uri="{FF2B5EF4-FFF2-40B4-BE49-F238E27FC236}">
                      <a16:creationId xmlns:a16="http://schemas.microsoft.com/office/drawing/2014/main" id="{000EB969-FB3D-4408-8964-BEC8F2E268A7}"/>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32" name="Freeform 8726">
                  <a:extLst>
                    <a:ext uri="{FF2B5EF4-FFF2-40B4-BE49-F238E27FC236}">
                      <a16:creationId xmlns:a16="http://schemas.microsoft.com/office/drawing/2014/main" id="{06750016-D6EB-42AD-AE57-BF822E827C0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33" name="Freeform 8727">
                  <a:extLst>
                    <a:ext uri="{FF2B5EF4-FFF2-40B4-BE49-F238E27FC236}">
                      <a16:creationId xmlns:a16="http://schemas.microsoft.com/office/drawing/2014/main" id="{8EFB6FD5-5447-4952-81D6-6ED59FC5CB41}"/>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34" name="Freeform 8728">
                  <a:extLst>
                    <a:ext uri="{FF2B5EF4-FFF2-40B4-BE49-F238E27FC236}">
                      <a16:creationId xmlns:a16="http://schemas.microsoft.com/office/drawing/2014/main" id="{6E6DE57F-E5C0-465C-8552-A5AEC2A8FBC9}"/>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35" name="Freeform 8729">
                  <a:extLst>
                    <a:ext uri="{FF2B5EF4-FFF2-40B4-BE49-F238E27FC236}">
                      <a16:creationId xmlns:a16="http://schemas.microsoft.com/office/drawing/2014/main" id="{198A4440-BEF6-4A24-ADEB-3650DDF897AF}"/>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36" name="Freeform 8730">
                  <a:extLst>
                    <a:ext uri="{FF2B5EF4-FFF2-40B4-BE49-F238E27FC236}">
                      <a16:creationId xmlns:a16="http://schemas.microsoft.com/office/drawing/2014/main" id="{E8C14A43-3944-4F47-A907-72C20AE8704D}"/>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37" name="Freeform 8731">
                  <a:extLst>
                    <a:ext uri="{FF2B5EF4-FFF2-40B4-BE49-F238E27FC236}">
                      <a16:creationId xmlns:a16="http://schemas.microsoft.com/office/drawing/2014/main" id="{CC081AFA-20DF-4049-B2B4-9AD43A0AF14F}"/>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38" name="Freeform 8732">
                  <a:extLst>
                    <a:ext uri="{FF2B5EF4-FFF2-40B4-BE49-F238E27FC236}">
                      <a16:creationId xmlns:a16="http://schemas.microsoft.com/office/drawing/2014/main" id="{F85F3BEB-0896-452A-86AF-56F5D908D85D}"/>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39" name="Freeform 8733">
                  <a:extLst>
                    <a:ext uri="{FF2B5EF4-FFF2-40B4-BE49-F238E27FC236}">
                      <a16:creationId xmlns:a16="http://schemas.microsoft.com/office/drawing/2014/main" id="{23C1C721-32F7-40EA-B7C2-6D492392751F}"/>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40" name="Freeform 8734">
                  <a:extLst>
                    <a:ext uri="{FF2B5EF4-FFF2-40B4-BE49-F238E27FC236}">
                      <a16:creationId xmlns:a16="http://schemas.microsoft.com/office/drawing/2014/main" id="{10740107-A630-45A6-9EB9-EA3B3BB59C2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41" name="Freeform 8735">
                  <a:extLst>
                    <a:ext uri="{FF2B5EF4-FFF2-40B4-BE49-F238E27FC236}">
                      <a16:creationId xmlns:a16="http://schemas.microsoft.com/office/drawing/2014/main" id="{46B968B9-11FA-4027-B47A-B84EE0CDCE4C}"/>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42" name="Freeform 8736">
                  <a:extLst>
                    <a:ext uri="{FF2B5EF4-FFF2-40B4-BE49-F238E27FC236}">
                      <a16:creationId xmlns:a16="http://schemas.microsoft.com/office/drawing/2014/main" id="{4F08ED9F-AEBD-4D56-93FF-329849DDF0B4}"/>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43" name="Freeform 8737">
                  <a:extLst>
                    <a:ext uri="{FF2B5EF4-FFF2-40B4-BE49-F238E27FC236}">
                      <a16:creationId xmlns:a16="http://schemas.microsoft.com/office/drawing/2014/main" id="{FF4B1979-98EF-4D77-9743-ED5DA0257E29}"/>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44" name="Freeform 8738">
                  <a:extLst>
                    <a:ext uri="{FF2B5EF4-FFF2-40B4-BE49-F238E27FC236}">
                      <a16:creationId xmlns:a16="http://schemas.microsoft.com/office/drawing/2014/main" id="{368A87CD-21A8-48BF-830D-8601785B49F5}"/>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45" name="Freeform 8739">
                  <a:extLst>
                    <a:ext uri="{FF2B5EF4-FFF2-40B4-BE49-F238E27FC236}">
                      <a16:creationId xmlns:a16="http://schemas.microsoft.com/office/drawing/2014/main" id="{EAAA160F-18F8-4570-A708-184E318DED90}"/>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46" name="Freeform 8740">
                  <a:extLst>
                    <a:ext uri="{FF2B5EF4-FFF2-40B4-BE49-F238E27FC236}">
                      <a16:creationId xmlns:a16="http://schemas.microsoft.com/office/drawing/2014/main" id="{950C83F3-1A21-43F0-B2CA-265E71425644}"/>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47" name="Freeform 8741">
                  <a:extLst>
                    <a:ext uri="{FF2B5EF4-FFF2-40B4-BE49-F238E27FC236}">
                      <a16:creationId xmlns:a16="http://schemas.microsoft.com/office/drawing/2014/main" id="{86020067-51B9-403A-B7AA-0D71307F459B}"/>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48" name="Freeform 8742">
                  <a:extLst>
                    <a:ext uri="{FF2B5EF4-FFF2-40B4-BE49-F238E27FC236}">
                      <a16:creationId xmlns:a16="http://schemas.microsoft.com/office/drawing/2014/main" id="{B806D78D-29AF-46CA-93CB-61CAC79A4270}"/>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49" name="Freeform 8743">
                  <a:extLst>
                    <a:ext uri="{FF2B5EF4-FFF2-40B4-BE49-F238E27FC236}">
                      <a16:creationId xmlns:a16="http://schemas.microsoft.com/office/drawing/2014/main" id="{7FC57AC5-3E6F-4184-A4D1-37D7554B3570}"/>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50" name="Freeform 8744">
                  <a:extLst>
                    <a:ext uri="{FF2B5EF4-FFF2-40B4-BE49-F238E27FC236}">
                      <a16:creationId xmlns:a16="http://schemas.microsoft.com/office/drawing/2014/main" id="{9F14AA97-6A52-4648-AA58-607790F029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51" name="Freeform 8745">
                  <a:extLst>
                    <a:ext uri="{FF2B5EF4-FFF2-40B4-BE49-F238E27FC236}">
                      <a16:creationId xmlns:a16="http://schemas.microsoft.com/office/drawing/2014/main" id="{B7CBED8E-F152-47F4-94D1-C219D601515A}"/>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52" name="Freeform 8746">
                  <a:extLst>
                    <a:ext uri="{FF2B5EF4-FFF2-40B4-BE49-F238E27FC236}">
                      <a16:creationId xmlns:a16="http://schemas.microsoft.com/office/drawing/2014/main" id="{80D868CA-CD86-4213-840D-50D4E17E612C}"/>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53" name="Freeform 8747">
                  <a:extLst>
                    <a:ext uri="{FF2B5EF4-FFF2-40B4-BE49-F238E27FC236}">
                      <a16:creationId xmlns:a16="http://schemas.microsoft.com/office/drawing/2014/main" id="{4E8AB9E7-E2E4-405F-BC6E-D6C8E58336EE}"/>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54" name="Freeform 8748">
                  <a:extLst>
                    <a:ext uri="{FF2B5EF4-FFF2-40B4-BE49-F238E27FC236}">
                      <a16:creationId xmlns:a16="http://schemas.microsoft.com/office/drawing/2014/main" id="{90C34877-720A-4A86-8CF5-0CAA58227267}"/>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55" name="Freeform 8749">
                  <a:extLst>
                    <a:ext uri="{FF2B5EF4-FFF2-40B4-BE49-F238E27FC236}">
                      <a16:creationId xmlns:a16="http://schemas.microsoft.com/office/drawing/2014/main" id="{58716247-E536-41A6-A0BC-2A86E11501A7}"/>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56" name="Freeform 8750">
                  <a:extLst>
                    <a:ext uri="{FF2B5EF4-FFF2-40B4-BE49-F238E27FC236}">
                      <a16:creationId xmlns:a16="http://schemas.microsoft.com/office/drawing/2014/main" id="{5AEC97E2-D45B-40AE-A61F-19181BD0576D}"/>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57" name="Freeform 8751">
                  <a:extLst>
                    <a:ext uri="{FF2B5EF4-FFF2-40B4-BE49-F238E27FC236}">
                      <a16:creationId xmlns:a16="http://schemas.microsoft.com/office/drawing/2014/main" id="{A3AF1A1D-BFAF-4ACF-BC2F-BCEE59949EE6}"/>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58" name="Freeform 8752">
                  <a:extLst>
                    <a:ext uri="{FF2B5EF4-FFF2-40B4-BE49-F238E27FC236}">
                      <a16:creationId xmlns:a16="http://schemas.microsoft.com/office/drawing/2014/main" id="{32944E96-6346-4064-860F-9D75F7222280}"/>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59" name="Freeform 8753">
                  <a:extLst>
                    <a:ext uri="{FF2B5EF4-FFF2-40B4-BE49-F238E27FC236}">
                      <a16:creationId xmlns:a16="http://schemas.microsoft.com/office/drawing/2014/main" id="{626D53DD-C92C-4AB2-915B-EBA3603561DE}"/>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60" name="Freeform 8754">
                  <a:extLst>
                    <a:ext uri="{FF2B5EF4-FFF2-40B4-BE49-F238E27FC236}">
                      <a16:creationId xmlns:a16="http://schemas.microsoft.com/office/drawing/2014/main" id="{7ADB9D00-4DBA-430A-BEED-CDFF8C2F077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61" name="Freeform 8755">
                  <a:extLst>
                    <a:ext uri="{FF2B5EF4-FFF2-40B4-BE49-F238E27FC236}">
                      <a16:creationId xmlns:a16="http://schemas.microsoft.com/office/drawing/2014/main" id="{132C6936-CDBF-4738-9E85-06069FF9DBE9}"/>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62" name="Freeform 8756">
                  <a:extLst>
                    <a:ext uri="{FF2B5EF4-FFF2-40B4-BE49-F238E27FC236}">
                      <a16:creationId xmlns:a16="http://schemas.microsoft.com/office/drawing/2014/main" id="{417100EB-937D-4AC9-82B6-4BCFDEC50015}"/>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63" name="Freeform 8757">
                  <a:extLst>
                    <a:ext uri="{FF2B5EF4-FFF2-40B4-BE49-F238E27FC236}">
                      <a16:creationId xmlns:a16="http://schemas.microsoft.com/office/drawing/2014/main" id="{0CAA0B4B-5CEE-4A82-B532-DDBB3F2CC342}"/>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64" name="Freeform 8758">
                  <a:extLst>
                    <a:ext uri="{FF2B5EF4-FFF2-40B4-BE49-F238E27FC236}">
                      <a16:creationId xmlns:a16="http://schemas.microsoft.com/office/drawing/2014/main" id="{D77C7451-76E0-4159-BCAD-15DA05B1C175}"/>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65" name="Freeform 8759">
                  <a:extLst>
                    <a:ext uri="{FF2B5EF4-FFF2-40B4-BE49-F238E27FC236}">
                      <a16:creationId xmlns:a16="http://schemas.microsoft.com/office/drawing/2014/main" id="{0EEF9A10-7E4A-4F88-A3AD-9F84809AF76B}"/>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66" name="Freeform 8760">
                  <a:extLst>
                    <a:ext uri="{FF2B5EF4-FFF2-40B4-BE49-F238E27FC236}">
                      <a16:creationId xmlns:a16="http://schemas.microsoft.com/office/drawing/2014/main" id="{3A874FA8-96CE-4588-B8F0-C5B614D6281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67" name="Freeform 8761">
                  <a:extLst>
                    <a:ext uri="{FF2B5EF4-FFF2-40B4-BE49-F238E27FC236}">
                      <a16:creationId xmlns:a16="http://schemas.microsoft.com/office/drawing/2014/main" id="{3CA90E6C-DB3B-41E1-A058-9651FED6FC8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68" name="Freeform 8762">
                  <a:extLst>
                    <a:ext uri="{FF2B5EF4-FFF2-40B4-BE49-F238E27FC236}">
                      <a16:creationId xmlns:a16="http://schemas.microsoft.com/office/drawing/2014/main" id="{5DF8B573-085F-48AF-AD2B-B69A38D34772}"/>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69" name="Freeform 8763">
                  <a:extLst>
                    <a:ext uri="{FF2B5EF4-FFF2-40B4-BE49-F238E27FC236}">
                      <a16:creationId xmlns:a16="http://schemas.microsoft.com/office/drawing/2014/main" id="{1B134B6C-FB29-4A24-A2D5-97D717E44A5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70" name="Freeform 8764">
                  <a:extLst>
                    <a:ext uri="{FF2B5EF4-FFF2-40B4-BE49-F238E27FC236}">
                      <a16:creationId xmlns:a16="http://schemas.microsoft.com/office/drawing/2014/main" id="{D594B759-B2D8-4603-865C-B892D8901D1D}"/>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71" name="Freeform 8765">
                  <a:extLst>
                    <a:ext uri="{FF2B5EF4-FFF2-40B4-BE49-F238E27FC236}">
                      <a16:creationId xmlns:a16="http://schemas.microsoft.com/office/drawing/2014/main" id="{7A694789-1322-4E9F-8FBC-34EDBD759520}"/>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72" name="Freeform 8766">
                  <a:extLst>
                    <a:ext uri="{FF2B5EF4-FFF2-40B4-BE49-F238E27FC236}">
                      <a16:creationId xmlns:a16="http://schemas.microsoft.com/office/drawing/2014/main" id="{EDEBCD6B-1B7E-4BF8-AA6F-866D83EEFD4B}"/>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73" name="Freeform 8767">
                  <a:extLst>
                    <a:ext uri="{FF2B5EF4-FFF2-40B4-BE49-F238E27FC236}">
                      <a16:creationId xmlns:a16="http://schemas.microsoft.com/office/drawing/2014/main" id="{6D5FB71E-DC40-4183-BABC-3799B9C4892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74" name="Freeform 8768">
                  <a:extLst>
                    <a:ext uri="{FF2B5EF4-FFF2-40B4-BE49-F238E27FC236}">
                      <a16:creationId xmlns:a16="http://schemas.microsoft.com/office/drawing/2014/main" id="{9F8818FF-3A71-41B2-B195-6F1B3FF47D6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75" name="Freeform 8769">
                  <a:extLst>
                    <a:ext uri="{FF2B5EF4-FFF2-40B4-BE49-F238E27FC236}">
                      <a16:creationId xmlns:a16="http://schemas.microsoft.com/office/drawing/2014/main" id="{4EBBE683-E91D-49AB-B30B-B3BCC2B41C7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76" name="Freeform 8770">
                  <a:extLst>
                    <a:ext uri="{FF2B5EF4-FFF2-40B4-BE49-F238E27FC236}">
                      <a16:creationId xmlns:a16="http://schemas.microsoft.com/office/drawing/2014/main" id="{297B4F38-0078-4FD5-8DC1-A227B044080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77" name="Freeform 8771">
                  <a:extLst>
                    <a:ext uri="{FF2B5EF4-FFF2-40B4-BE49-F238E27FC236}">
                      <a16:creationId xmlns:a16="http://schemas.microsoft.com/office/drawing/2014/main" id="{B7DE392C-1483-4164-B631-8360E158CFFA}"/>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78" name="Freeform 8772">
                  <a:extLst>
                    <a:ext uri="{FF2B5EF4-FFF2-40B4-BE49-F238E27FC236}">
                      <a16:creationId xmlns:a16="http://schemas.microsoft.com/office/drawing/2014/main" id="{F4799F52-EE32-4A82-BCDE-3B9DD153A36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79" name="Freeform 8773">
                  <a:extLst>
                    <a:ext uri="{FF2B5EF4-FFF2-40B4-BE49-F238E27FC236}">
                      <a16:creationId xmlns:a16="http://schemas.microsoft.com/office/drawing/2014/main" id="{4B654435-C42E-42C5-AC1B-30496005628E}"/>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80" name="Freeform 8774">
                  <a:extLst>
                    <a:ext uri="{FF2B5EF4-FFF2-40B4-BE49-F238E27FC236}">
                      <a16:creationId xmlns:a16="http://schemas.microsoft.com/office/drawing/2014/main" id="{AB49CB41-6204-4285-8435-2C13A900B4F0}"/>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81" name="Freeform 8775">
                  <a:extLst>
                    <a:ext uri="{FF2B5EF4-FFF2-40B4-BE49-F238E27FC236}">
                      <a16:creationId xmlns:a16="http://schemas.microsoft.com/office/drawing/2014/main" id="{19C40586-6FC3-4C50-B81D-3930E3CDB6DC}"/>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82" name="Freeform 8776">
                  <a:extLst>
                    <a:ext uri="{FF2B5EF4-FFF2-40B4-BE49-F238E27FC236}">
                      <a16:creationId xmlns:a16="http://schemas.microsoft.com/office/drawing/2014/main" id="{65222D4A-73DF-4503-AF66-773A55A97722}"/>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83" name="Freeform 8777">
                  <a:extLst>
                    <a:ext uri="{FF2B5EF4-FFF2-40B4-BE49-F238E27FC236}">
                      <a16:creationId xmlns:a16="http://schemas.microsoft.com/office/drawing/2014/main" id="{1762D1BE-478F-42BC-812B-E8A7BB2F3A29}"/>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84" name="Freeform 8778">
                  <a:extLst>
                    <a:ext uri="{FF2B5EF4-FFF2-40B4-BE49-F238E27FC236}">
                      <a16:creationId xmlns:a16="http://schemas.microsoft.com/office/drawing/2014/main" id="{FE0A0FDA-2291-44AF-9E08-4790E0C23C28}"/>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85" name="Freeform 8779">
                  <a:extLst>
                    <a:ext uri="{FF2B5EF4-FFF2-40B4-BE49-F238E27FC236}">
                      <a16:creationId xmlns:a16="http://schemas.microsoft.com/office/drawing/2014/main" id="{D704920A-D353-473F-92B8-54B6C2ED69F0}"/>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86" name="Freeform 8780">
                  <a:extLst>
                    <a:ext uri="{FF2B5EF4-FFF2-40B4-BE49-F238E27FC236}">
                      <a16:creationId xmlns:a16="http://schemas.microsoft.com/office/drawing/2014/main" id="{7DD86D75-81D3-4037-9A95-2FFD6E847383}"/>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87" name="Freeform 8781">
                  <a:extLst>
                    <a:ext uri="{FF2B5EF4-FFF2-40B4-BE49-F238E27FC236}">
                      <a16:creationId xmlns:a16="http://schemas.microsoft.com/office/drawing/2014/main" id="{D923797C-342C-4DE2-931A-45848AB9BD29}"/>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88" name="Freeform 8782">
                  <a:extLst>
                    <a:ext uri="{FF2B5EF4-FFF2-40B4-BE49-F238E27FC236}">
                      <a16:creationId xmlns:a16="http://schemas.microsoft.com/office/drawing/2014/main" id="{8CAF2DFF-A85F-44EC-825F-4E16B19F3B32}"/>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89" name="Freeform 8783">
                  <a:extLst>
                    <a:ext uri="{FF2B5EF4-FFF2-40B4-BE49-F238E27FC236}">
                      <a16:creationId xmlns:a16="http://schemas.microsoft.com/office/drawing/2014/main" id="{61B46260-79F8-4909-8A42-0DFDA27F227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90" name="Freeform 8784">
                  <a:extLst>
                    <a:ext uri="{FF2B5EF4-FFF2-40B4-BE49-F238E27FC236}">
                      <a16:creationId xmlns:a16="http://schemas.microsoft.com/office/drawing/2014/main" id="{7935A105-C6A5-48F2-B78C-479A630A7ABB}"/>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91" name="Freeform 8785">
                  <a:extLst>
                    <a:ext uri="{FF2B5EF4-FFF2-40B4-BE49-F238E27FC236}">
                      <a16:creationId xmlns:a16="http://schemas.microsoft.com/office/drawing/2014/main" id="{8BE401D3-D97A-4823-9C6C-1F49AF11714B}"/>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92" name="Freeform 8786">
                  <a:extLst>
                    <a:ext uri="{FF2B5EF4-FFF2-40B4-BE49-F238E27FC236}">
                      <a16:creationId xmlns:a16="http://schemas.microsoft.com/office/drawing/2014/main" id="{8D1FDF13-75F2-4FE7-AD50-6F5D1C6B5E6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93" name="Freeform 8787">
                  <a:extLst>
                    <a:ext uri="{FF2B5EF4-FFF2-40B4-BE49-F238E27FC236}">
                      <a16:creationId xmlns:a16="http://schemas.microsoft.com/office/drawing/2014/main" id="{2E5D373E-0E19-4851-A6A3-BC6DB853B447}"/>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94" name="Freeform 8788">
                  <a:extLst>
                    <a:ext uri="{FF2B5EF4-FFF2-40B4-BE49-F238E27FC236}">
                      <a16:creationId xmlns:a16="http://schemas.microsoft.com/office/drawing/2014/main" id="{BD5CC3C0-2543-48F6-B6EE-855470FF2AC0}"/>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95" name="Freeform 8789">
                  <a:extLst>
                    <a:ext uri="{FF2B5EF4-FFF2-40B4-BE49-F238E27FC236}">
                      <a16:creationId xmlns:a16="http://schemas.microsoft.com/office/drawing/2014/main" id="{C87C2253-9BFC-4AE4-906B-DE3271CBB94B}"/>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96" name="Freeform 8790">
                  <a:extLst>
                    <a:ext uri="{FF2B5EF4-FFF2-40B4-BE49-F238E27FC236}">
                      <a16:creationId xmlns:a16="http://schemas.microsoft.com/office/drawing/2014/main" id="{01D1BC79-D629-4874-B6F5-439425508747}"/>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97" name="Freeform 8791">
                  <a:extLst>
                    <a:ext uri="{FF2B5EF4-FFF2-40B4-BE49-F238E27FC236}">
                      <a16:creationId xmlns:a16="http://schemas.microsoft.com/office/drawing/2014/main" id="{3CF37474-54E2-4628-B2D0-6DD200970B9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898" name="Freeform 8792">
                  <a:extLst>
                    <a:ext uri="{FF2B5EF4-FFF2-40B4-BE49-F238E27FC236}">
                      <a16:creationId xmlns:a16="http://schemas.microsoft.com/office/drawing/2014/main" id="{AA680BFF-98DF-476F-BCF7-BC4F28141EAE}"/>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899" name="Freeform 8793">
                  <a:extLst>
                    <a:ext uri="{FF2B5EF4-FFF2-40B4-BE49-F238E27FC236}">
                      <a16:creationId xmlns:a16="http://schemas.microsoft.com/office/drawing/2014/main" id="{FBF7ADBB-FD13-4CD9-A404-014CE6955D09}"/>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00" name="Freeform 8794">
                  <a:extLst>
                    <a:ext uri="{FF2B5EF4-FFF2-40B4-BE49-F238E27FC236}">
                      <a16:creationId xmlns:a16="http://schemas.microsoft.com/office/drawing/2014/main" id="{6D2F0545-F23C-47F5-BBD3-D2B6F1058F11}"/>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01" name="Freeform 8795">
                  <a:extLst>
                    <a:ext uri="{FF2B5EF4-FFF2-40B4-BE49-F238E27FC236}">
                      <a16:creationId xmlns:a16="http://schemas.microsoft.com/office/drawing/2014/main" id="{9D09CBDC-D4E2-482A-9C82-CF35D5CD771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02" name="Freeform 8796">
                  <a:extLst>
                    <a:ext uri="{FF2B5EF4-FFF2-40B4-BE49-F238E27FC236}">
                      <a16:creationId xmlns:a16="http://schemas.microsoft.com/office/drawing/2014/main" id="{6FF0ED9D-E8CA-41CA-B13A-4D463A69D0B6}"/>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03" name="Freeform 8797">
                  <a:extLst>
                    <a:ext uri="{FF2B5EF4-FFF2-40B4-BE49-F238E27FC236}">
                      <a16:creationId xmlns:a16="http://schemas.microsoft.com/office/drawing/2014/main" id="{B455A675-CF7E-4234-B1FB-7E1060D0F14C}"/>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04" name="Freeform 8798">
                  <a:extLst>
                    <a:ext uri="{FF2B5EF4-FFF2-40B4-BE49-F238E27FC236}">
                      <a16:creationId xmlns:a16="http://schemas.microsoft.com/office/drawing/2014/main" id="{3CB8207E-CD10-45CF-BF51-3F0EDDEDB8B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05" name="Freeform 8799">
                  <a:extLst>
                    <a:ext uri="{FF2B5EF4-FFF2-40B4-BE49-F238E27FC236}">
                      <a16:creationId xmlns:a16="http://schemas.microsoft.com/office/drawing/2014/main" id="{335AA286-37F8-47CA-B1B3-820D97D7AFCB}"/>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06" name="Freeform 8800">
                  <a:extLst>
                    <a:ext uri="{FF2B5EF4-FFF2-40B4-BE49-F238E27FC236}">
                      <a16:creationId xmlns:a16="http://schemas.microsoft.com/office/drawing/2014/main" id="{E5F17C1A-E877-4CB7-8157-6B6919038BF1}"/>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07" name="Freeform 8801">
                  <a:extLst>
                    <a:ext uri="{FF2B5EF4-FFF2-40B4-BE49-F238E27FC236}">
                      <a16:creationId xmlns:a16="http://schemas.microsoft.com/office/drawing/2014/main" id="{4781F560-4ECF-4579-BB19-B6804D5D6D9C}"/>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08" name="Freeform 8802">
                  <a:extLst>
                    <a:ext uri="{FF2B5EF4-FFF2-40B4-BE49-F238E27FC236}">
                      <a16:creationId xmlns:a16="http://schemas.microsoft.com/office/drawing/2014/main" id="{06B2AC57-ED63-4EC8-B78C-6A4BC459C072}"/>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09" name="Freeform 8803">
                  <a:extLst>
                    <a:ext uri="{FF2B5EF4-FFF2-40B4-BE49-F238E27FC236}">
                      <a16:creationId xmlns:a16="http://schemas.microsoft.com/office/drawing/2014/main" id="{5C2EB27D-301A-4753-BA69-0BBC3E57A973}"/>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10" name="Freeform 8804">
                  <a:extLst>
                    <a:ext uri="{FF2B5EF4-FFF2-40B4-BE49-F238E27FC236}">
                      <a16:creationId xmlns:a16="http://schemas.microsoft.com/office/drawing/2014/main" id="{76A817EE-A03F-4431-A2B7-6701092210C0}"/>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11" name="Freeform 8805">
                  <a:extLst>
                    <a:ext uri="{FF2B5EF4-FFF2-40B4-BE49-F238E27FC236}">
                      <a16:creationId xmlns:a16="http://schemas.microsoft.com/office/drawing/2014/main" id="{7DCE0A48-BEEE-4484-A9B7-EA4CDC0C37E3}"/>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12" name="Freeform 8806">
                  <a:extLst>
                    <a:ext uri="{FF2B5EF4-FFF2-40B4-BE49-F238E27FC236}">
                      <a16:creationId xmlns:a16="http://schemas.microsoft.com/office/drawing/2014/main" id="{47D0855B-8894-4067-94E2-28B2D907EB49}"/>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13" name="Freeform 8807">
                  <a:extLst>
                    <a:ext uri="{FF2B5EF4-FFF2-40B4-BE49-F238E27FC236}">
                      <a16:creationId xmlns:a16="http://schemas.microsoft.com/office/drawing/2014/main" id="{E70C11AB-AA77-4CA2-8672-85B53AF6EEF5}"/>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14" name="Freeform 8808">
                  <a:extLst>
                    <a:ext uri="{FF2B5EF4-FFF2-40B4-BE49-F238E27FC236}">
                      <a16:creationId xmlns:a16="http://schemas.microsoft.com/office/drawing/2014/main" id="{FB442578-A896-4707-B6D9-51E6FDB2ABF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15" name="Freeform 8809">
                  <a:extLst>
                    <a:ext uri="{FF2B5EF4-FFF2-40B4-BE49-F238E27FC236}">
                      <a16:creationId xmlns:a16="http://schemas.microsoft.com/office/drawing/2014/main" id="{A4F8F226-69BF-4E33-9981-5492D8D499AB}"/>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16" name="Freeform 8810">
                  <a:extLst>
                    <a:ext uri="{FF2B5EF4-FFF2-40B4-BE49-F238E27FC236}">
                      <a16:creationId xmlns:a16="http://schemas.microsoft.com/office/drawing/2014/main" id="{9ED0E018-8CD9-4A0C-A3CF-3C6EF39A3635}"/>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17" name="Freeform 8811">
                  <a:extLst>
                    <a:ext uri="{FF2B5EF4-FFF2-40B4-BE49-F238E27FC236}">
                      <a16:creationId xmlns:a16="http://schemas.microsoft.com/office/drawing/2014/main" id="{4DD662DC-E657-421E-9290-8C6602320E5E}"/>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18" name="Freeform 8812">
                  <a:extLst>
                    <a:ext uri="{FF2B5EF4-FFF2-40B4-BE49-F238E27FC236}">
                      <a16:creationId xmlns:a16="http://schemas.microsoft.com/office/drawing/2014/main" id="{E185558A-DF59-4DE8-9020-5A6C254293B1}"/>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19" name="Freeform 8813">
                  <a:extLst>
                    <a:ext uri="{FF2B5EF4-FFF2-40B4-BE49-F238E27FC236}">
                      <a16:creationId xmlns:a16="http://schemas.microsoft.com/office/drawing/2014/main" id="{7B97C6F4-B6C7-4F16-9F0F-B29AE874BB75}"/>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20" name="Freeform 8814">
                  <a:extLst>
                    <a:ext uri="{FF2B5EF4-FFF2-40B4-BE49-F238E27FC236}">
                      <a16:creationId xmlns:a16="http://schemas.microsoft.com/office/drawing/2014/main" id="{732FEF70-D00C-4242-ACF4-3FD7B6708BF2}"/>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21" name="Freeform 8815">
                  <a:extLst>
                    <a:ext uri="{FF2B5EF4-FFF2-40B4-BE49-F238E27FC236}">
                      <a16:creationId xmlns:a16="http://schemas.microsoft.com/office/drawing/2014/main" id="{E6E731DF-06D5-450A-AA06-E096A76A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22" name="Freeform 8816">
                  <a:extLst>
                    <a:ext uri="{FF2B5EF4-FFF2-40B4-BE49-F238E27FC236}">
                      <a16:creationId xmlns:a16="http://schemas.microsoft.com/office/drawing/2014/main" id="{0A110A3B-28CF-4962-9E58-FB1962D173D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23" name="Freeform 8817">
                  <a:extLst>
                    <a:ext uri="{FF2B5EF4-FFF2-40B4-BE49-F238E27FC236}">
                      <a16:creationId xmlns:a16="http://schemas.microsoft.com/office/drawing/2014/main" id="{F0E5F3D4-49EE-403B-82F4-6BDC2A027261}"/>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24" name="Freeform 8818">
                  <a:extLst>
                    <a:ext uri="{FF2B5EF4-FFF2-40B4-BE49-F238E27FC236}">
                      <a16:creationId xmlns:a16="http://schemas.microsoft.com/office/drawing/2014/main" id="{02DC6131-F205-4305-AB56-BB41FAB202A7}"/>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25" name="Freeform 8819">
                  <a:extLst>
                    <a:ext uri="{FF2B5EF4-FFF2-40B4-BE49-F238E27FC236}">
                      <a16:creationId xmlns:a16="http://schemas.microsoft.com/office/drawing/2014/main" id="{AC9DC27C-9024-4DAE-92A5-B4CEC24DC698}"/>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26" name="Freeform 8820">
                  <a:extLst>
                    <a:ext uri="{FF2B5EF4-FFF2-40B4-BE49-F238E27FC236}">
                      <a16:creationId xmlns:a16="http://schemas.microsoft.com/office/drawing/2014/main" id="{EAC3232E-8FCB-49DC-81F6-861527B32291}"/>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27" name="Freeform 8821">
                  <a:extLst>
                    <a:ext uri="{FF2B5EF4-FFF2-40B4-BE49-F238E27FC236}">
                      <a16:creationId xmlns:a16="http://schemas.microsoft.com/office/drawing/2014/main" id="{A08C7219-B3E3-4B55-A936-7C6759B82C08}"/>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28" name="Freeform 8822">
                  <a:extLst>
                    <a:ext uri="{FF2B5EF4-FFF2-40B4-BE49-F238E27FC236}">
                      <a16:creationId xmlns:a16="http://schemas.microsoft.com/office/drawing/2014/main" id="{40784F51-A814-41F5-9DB7-16C1F18CC156}"/>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29" name="Freeform 8823">
                  <a:extLst>
                    <a:ext uri="{FF2B5EF4-FFF2-40B4-BE49-F238E27FC236}">
                      <a16:creationId xmlns:a16="http://schemas.microsoft.com/office/drawing/2014/main" id="{89A2039D-9E45-4222-9B01-BF05810981F9}"/>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30" name="Freeform 8824">
                  <a:extLst>
                    <a:ext uri="{FF2B5EF4-FFF2-40B4-BE49-F238E27FC236}">
                      <a16:creationId xmlns:a16="http://schemas.microsoft.com/office/drawing/2014/main" id="{46B56867-0281-4F68-934D-DB9111E2419C}"/>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31" name="Freeform 8825">
                  <a:extLst>
                    <a:ext uri="{FF2B5EF4-FFF2-40B4-BE49-F238E27FC236}">
                      <a16:creationId xmlns:a16="http://schemas.microsoft.com/office/drawing/2014/main" id="{B5928EB4-8F89-49B4-8F61-E257DF55D5C4}"/>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32" name="Freeform 8826">
                  <a:extLst>
                    <a:ext uri="{FF2B5EF4-FFF2-40B4-BE49-F238E27FC236}">
                      <a16:creationId xmlns:a16="http://schemas.microsoft.com/office/drawing/2014/main" id="{D8267233-C5BD-4D01-A935-6F7F9F63AD72}"/>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33" name="Freeform 8827">
                  <a:extLst>
                    <a:ext uri="{FF2B5EF4-FFF2-40B4-BE49-F238E27FC236}">
                      <a16:creationId xmlns:a16="http://schemas.microsoft.com/office/drawing/2014/main" id="{CED8E3D0-5805-4B69-8FD6-BC23DD41618E}"/>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34" name="Freeform 8828">
                  <a:extLst>
                    <a:ext uri="{FF2B5EF4-FFF2-40B4-BE49-F238E27FC236}">
                      <a16:creationId xmlns:a16="http://schemas.microsoft.com/office/drawing/2014/main" id="{CEE2BD69-F309-451E-830A-BB3181C990BF}"/>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35" name="Freeform 8829">
                  <a:extLst>
                    <a:ext uri="{FF2B5EF4-FFF2-40B4-BE49-F238E27FC236}">
                      <a16:creationId xmlns:a16="http://schemas.microsoft.com/office/drawing/2014/main" id="{0AE80D48-7AFD-4FE7-BCB9-6F13FDC849B2}"/>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36" name="Freeform 8830">
                  <a:extLst>
                    <a:ext uri="{FF2B5EF4-FFF2-40B4-BE49-F238E27FC236}">
                      <a16:creationId xmlns:a16="http://schemas.microsoft.com/office/drawing/2014/main" id="{634DCE4A-6F27-403B-9169-2E9FEFF6ED7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37" name="Freeform 8831">
                  <a:extLst>
                    <a:ext uri="{FF2B5EF4-FFF2-40B4-BE49-F238E27FC236}">
                      <a16:creationId xmlns:a16="http://schemas.microsoft.com/office/drawing/2014/main" id="{166905EB-B891-446C-8F93-4798C59DDBAD}"/>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38" name="Freeform 8832">
                  <a:extLst>
                    <a:ext uri="{FF2B5EF4-FFF2-40B4-BE49-F238E27FC236}">
                      <a16:creationId xmlns:a16="http://schemas.microsoft.com/office/drawing/2014/main" id="{9B41AD41-9730-4011-A716-FDAE3B010DB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39" name="Freeform 8833">
                  <a:extLst>
                    <a:ext uri="{FF2B5EF4-FFF2-40B4-BE49-F238E27FC236}">
                      <a16:creationId xmlns:a16="http://schemas.microsoft.com/office/drawing/2014/main" id="{67786AE6-7BCC-4E1C-813D-B912301075CA}"/>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40" name="Freeform 8834">
                  <a:extLst>
                    <a:ext uri="{FF2B5EF4-FFF2-40B4-BE49-F238E27FC236}">
                      <a16:creationId xmlns:a16="http://schemas.microsoft.com/office/drawing/2014/main" id="{F5F84E0D-5699-4CB5-8ACF-6D13FF0138B9}"/>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41" name="Freeform 8835">
                  <a:extLst>
                    <a:ext uri="{FF2B5EF4-FFF2-40B4-BE49-F238E27FC236}">
                      <a16:creationId xmlns:a16="http://schemas.microsoft.com/office/drawing/2014/main" id="{D33F617A-A880-4736-AE76-4728A96DAF03}"/>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42" name="Freeform 8836">
                  <a:extLst>
                    <a:ext uri="{FF2B5EF4-FFF2-40B4-BE49-F238E27FC236}">
                      <a16:creationId xmlns:a16="http://schemas.microsoft.com/office/drawing/2014/main" id="{D61D2FE4-FD12-438E-9277-D2BC6802D163}"/>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43" name="Freeform 8837">
                  <a:extLst>
                    <a:ext uri="{FF2B5EF4-FFF2-40B4-BE49-F238E27FC236}">
                      <a16:creationId xmlns:a16="http://schemas.microsoft.com/office/drawing/2014/main" id="{EE0B266A-A0C5-4ABE-91F5-B3EFE60E55F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44" name="Freeform 8838">
                  <a:extLst>
                    <a:ext uri="{FF2B5EF4-FFF2-40B4-BE49-F238E27FC236}">
                      <a16:creationId xmlns:a16="http://schemas.microsoft.com/office/drawing/2014/main" id="{0E01D09E-94AB-4AA5-9B07-4F004FC2239B}"/>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45" name="Freeform 8839">
                  <a:extLst>
                    <a:ext uri="{FF2B5EF4-FFF2-40B4-BE49-F238E27FC236}">
                      <a16:creationId xmlns:a16="http://schemas.microsoft.com/office/drawing/2014/main" id="{CE9C9EDC-F1E6-4D61-B80E-63681244AA21}"/>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46" name="Freeform 8840">
                  <a:extLst>
                    <a:ext uri="{FF2B5EF4-FFF2-40B4-BE49-F238E27FC236}">
                      <a16:creationId xmlns:a16="http://schemas.microsoft.com/office/drawing/2014/main" id="{1B40C849-4AC0-417E-8859-03FA94A002D1}"/>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47" name="Freeform 8841">
                  <a:extLst>
                    <a:ext uri="{FF2B5EF4-FFF2-40B4-BE49-F238E27FC236}">
                      <a16:creationId xmlns:a16="http://schemas.microsoft.com/office/drawing/2014/main" id="{004A3AD7-DE60-493F-AC3C-D3742B3BFAD0}"/>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48" name="Freeform 8842">
                  <a:extLst>
                    <a:ext uri="{FF2B5EF4-FFF2-40B4-BE49-F238E27FC236}">
                      <a16:creationId xmlns:a16="http://schemas.microsoft.com/office/drawing/2014/main" id="{8042CE39-D499-45D0-A49E-12A2D84A1A0F}"/>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49" name="Freeform 8843">
                  <a:extLst>
                    <a:ext uri="{FF2B5EF4-FFF2-40B4-BE49-F238E27FC236}">
                      <a16:creationId xmlns:a16="http://schemas.microsoft.com/office/drawing/2014/main" id="{53C9C3D3-582C-4684-9E1E-3D4A0E1BE63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50" name="Freeform 8844">
                  <a:extLst>
                    <a:ext uri="{FF2B5EF4-FFF2-40B4-BE49-F238E27FC236}">
                      <a16:creationId xmlns:a16="http://schemas.microsoft.com/office/drawing/2014/main" id="{E318324D-2065-425E-AEB1-403EB22BB68E}"/>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51" name="Freeform 8845">
                  <a:extLst>
                    <a:ext uri="{FF2B5EF4-FFF2-40B4-BE49-F238E27FC236}">
                      <a16:creationId xmlns:a16="http://schemas.microsoft.com/office/drawing/2014/main" id="{25EF16BD-940D-44CD-8B00-912BAEB72165}"/>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52" name="Freeform 8846">
                  <a:extLst>
                    <a:ext uri="{FF2B5EF4-FFF2-40B4-BE49-F238E27FC236}">
                      <a16:creationId xmlns:a16="http://schemas.microsoft.com/office/drawing/2014/main" id="{0A803412-5C71-41D4-8F6B-57EEB211486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53" name="Freeform 8847">
                  <a:extLst>
                    <a:ext uri="{FF2B5EF4-FFF2-40B4-BE49-F238E27FC236}">
                      <a16:creationId xmlns:a16="http://schemas.microsoft.com/office/drawing/2014/main" id="{C44EE016-93E4-4370-9F24-733661F14086}"/>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54" name="Freeform 8848">
                  <a:extLst>
                    <a:ext uri="{FF2B5EF4-FFF2-40B4-BE49-F238E27FC236}">
                      <a16:creationId xmlns:a16="http://schemas.microsoft.com/office/drawing/2014/main" id="{AB686EBD-C3BF-45BC-9FAB-5706E65A800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55" name="Freeform 8849">
                  <a:extLst>
                    <a:ext uri="{FF2B5EF4-FFF2-40B4-BE49-F238E27FC236}">
                      <a16:creationId xmlns:a16="http://schemas.microsoft.com/office/drawing/2014/main" id="{33B1DA8C-8B3C-4CDE-A6B2-5F633741E707}"/>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56" name="Freeform 8850">
                  <a:extLst>
                    <a:ext uri="{FF2B5EF4-FFF2-40B4-BE49-F238E27FC236}">
                      <a16:creationId xmlns:a16="http://schemas.microsoft.com/office/drawing/2014/main" id="{43E38AE4-3A41-42E6-B4D2-E6F2829B9A71}"/>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57" name="Freeform 8851">
                  <a:extLst>
                    <a:ext uri="{FF2B5EF4-FFF2-40B4-BE49-F238E27FC236}">
                      <a16:creationId xmlns:a16="http://schemas.microsoft.com/office/drawing/2014/main" id="{AB53573C-86E1-499B-9B72-5DD16EA51D53}"/>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58" name="Freeform 8852">
                  <a:extLst>
                    <a:ext uri="{FF2B5EF4-FFF2-40B4-BE49-F238E27FC236}">
                      <a16:creationId xmlns:a16="http://schemas.microsoft.com/office/drawing/2014/main" id="{55771F21-7D12-4954-93B4-3CC714232DDB}"/>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59" name="Freeform 8853">
                  <a:extLst>
                    <a:ext uri="{FF2B5EF4-FFF2-40B4-BE49-F238E27FC236}">
                      <a16:creationId xmlns:a16="http://schemas.microsoft.com/office/drawing/2014/main" id="{701DF8E1-7350-41A6-8115-FF17BCEAF4D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60" name="Freeform 8854">
                  <a:extLst>
                    <a:ext uri="{FF2B5EF4-FFF2-40B4-BE49-F238E27FC236}">
                      <a16:creationId xmlns:a16="http://schemas.microsoft.com/office/drawing/2014/main" id="{DBF2C403-AECF-4127-B7AC-E361D1150841}"/>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61" name="Freeform 8855">
                  <a:extLst>
                    <a:ext uri="{FF2B5EF4-FFF2-40B4-BE49-F238E27FC236}">
                      <a16:creationId xmlns:a16="http://schemas.microsoft.com/office/drawing/2014/main" id="{C16B06E7-9973-4E2B-9B0B-9AF6393A3E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62" name="Freeform 8856">
                  <a:extLst>
                    <a:ext uri="{FF2B5EF4-FFF2-40B4-BE49-F238E27FC236}">
                      <a16:creationId xmlns:a16="http://schemas.microsoft.com/office/drawing/2014/main" id="{23322714-D16B-481C-9344-1F16840943F0}"/>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63" name="Freeform 8857">
                  <a:extLst>
                    <a:ext uri="{FF2B5EF4-FFF2-40B4-BE49-F238E27FC236}">
                      <a16:creationId xmlns:a16="http://schemas.microsoft.com/office/drawing/2014/main" id="{489B8F26-B2F5-4463-BD26-64B21929EAF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64" name="Freeform 8858">
                  <a:extLst>
                    <a:ext uri="{FF2B5EF4-FFF2-40B4-BE49-F238E27FC236}">
                      <a16:creationId xmlns:a16="http://schemas.microsoft.com/office/drawing/2014/main" id="{774A2FDA-244E-4F33-95EA-006BF99CCF51}"/>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65" name="Freeform 8859">
                  <a:extLst>
                    <a:ext uri="{FF2B5EF4-FFF2-40B4-BE49-F238E27FC236}">
                      <a16:creationId xmlns:a16="http://schemas.microsoft.com/office/drawing/2014/main" id="{948520A8-1191-4213-BB3A-0FA503646776}"/>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66" name="Freeform 8860">
                  <a:extLst>
                    <a:ext uri="{FF2B5EF4-FFF2-40B4-BE49-F238E27FC236}">
                      <a16:creationId xmlns:a16="http://schemas.microsoft.com/office/drawing/2014/main" id="{02B8B21B-382A-4E52-BAB9-66FADE725D72}"/>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67" name="Freeform 8861">
                  <a:extLst>
                    <a:ext uri="{FF2B5EF4-FFF2-40B4-BE49-F238E27FC236}">
                      <a16:creationId xmlns:a16="http://schemas.microsoft.com/office/drawing/2014/main" id="{3472F088-68C8-4B67-B68B-5E767D7C9EB9}"/>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68" name="Freeform 8862">
                  <a:extLst>
                    <a:ext uri="{FF2B5EF4-FFF2-40B4-BE49-F238E27FC236}">
                      <a16:creationId xmlns:a16="http://schemas.microsoft.com/office/drawing/2014/main" id="{D7BD12BF-6A72-418B-A477-DDBA8BDF2C87}"/>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69" name="Freeform 8863">
                  <a:extLst>
                    <a:ext uri="{FF2B5EF4-FFF2-40B4-BE49-F238E27FC236}">
                      <a16:creationId xmlns:a16="http://schemas.microsoft.com/office/drawing/2014/main" id="{A998AAE0-AADA-4DEE-9BBD-6EC86B56231F}"/>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70" name="Freeform 8864">
                  <a:extLst>
                    <a:ext uri="{FF2B5EF4-FFF2-40B4-BE49-F238E27FC236}">
                      <a16:creationId xmlns:a16="http://schemas.microsoft.com/office/drawing/2014/main" id="{FECC360C-1C39-4A31-8984-DAA1E5D5D506}"/>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71" name="Freeform 8865">
                  <a:extLst>
                    <a:ext uri="{FF2B5EF4-FFF2-40B4-BE49-F238E27FC236}">
                      <a16:creationId xmlns:a16="http://schemas.microsoft.com/office/drawing/2014/main" id="{12E673B8-A8EB-42AA-B77C-3063A9EA5955}"/>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72" name="Freeform 8866">
                  <a:extLst>
                    <a:ext uri="{FF2B5EF4-FFF2-40B4-BE49-F238E27FC236}">
                      <a16:creationId xmlns:a16="http://schemas.microsoft.com/office/drawing/2014/main" id="{2064F8C1-037B-4845-AAAE-FE60C0A58A01}"/>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73" name="Freeform 8867">
                  <a:extLst>
                    <a:ext uri="{FF2B5EF4-FFF2-40B4-BE49-F238E27FC236}">
                      <a16:creationId xmlns:a16="http://schemas.microsoft.com/office/drawing/2014/main" id="{C1421690-139C-4FE8-B311-658438D3BFE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74" name="Freeform 8868">
                  <a:extLst>
                    <a:ext uri="{FF2B5EF4-FFF2-40B4-BE49-F238E27FC236}">
                      <a16:creationId xmlns:a16="http://schemas.microsoft.com/office/drawing/2014/main" id="{5432C09F-D1B4-4E2F-8B53-AD9E51363368}"/>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75" name="Freeform 8869">
                  <a:extLst>
                    <a:ext uri="{FF2B5EF4-FFF2-40B4-BE49-F238E27FC236}">
                      <a16:creationId xmlns:a16="http://schemas.microsoft.com/office/drawing/2014/main" id="{6DC3DE8D-3DDD-459A-ACFD-DB0E288DB7C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76" name="Freeform 8870">
                  <a:extLst>
                    <a:ext uri="{FF2B5EF4-FFF2-40B4-BE49-F238E27FC236}">
                      <a16:creationId xmlns:a16="http://schemas.microsoft.com/office/drawing/2014/main" id="{4BEC87C0-77A2-471F-AA57-72FFCB1740BD}"/>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77" name="Freeform 8871">
                  <a:extLst>
                    <a:ext uri="{FF2B5EF4-FFF2-40B4-BE49-F238E27FC236}">
                      <a16:creationId xmlns:a16="http://schemas.microsoft.com/office/drawing/2014/main" id="{D8A9720B-1A40-4D0F-9275-CF73769DD5F1}"/>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78" name="Freeform 8872">
                  <a:extLst>
                    <a:ext uri="{FF2B5EF4-FFF2-40B4-BE49-F238E27FC236}">
                      <a16:creationId xmlns:a16="http://schemas.microsoft.com/office/drawing/2014/main" id="{D45B8C2C-F1FF-407E-B352-D87A83828F96}"/>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79" name="Freeform 8873">
                  <a:extLst>
                    <a:ext uri="{FF2B5EF4-FFF2-40B4-BE49-F238E27FC236}">
                      <a16:creationId xmlns:a16="http://schemas.microsoft.com/office/drawing/2014/main" id="{F8FCA0EF-3BB6-4C3A-871A-C4FB92F8179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80" name="Freeform 8874">
                  <a:extLst>
                    <a:ext uri="{FF2B5EF4-FFF2-40B4-BE49-F238E27FC236}">
                      <a16:creationId xmlns:a16="http://schemas.microsoft.com/office/drawing/2014/main" id="{62021AC7-2050-41B6-B833-8CF8A110AC42}"/>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81" name="Freeform 8875">
                  <a:extLst>
                    <a:ext uri="{FF2B5EF4-FFF2-40B4-BE49-F238E27FC236}">
                      <a16:creationId xmlns:a16="http://schemas.microsoft.com/office/drawing/2014/main" id="{ED046A09-CCA1-417F-A633-3FBF5B2466A9}"/>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82" name="Freeform 8876">
                  <a:extLst>
                    <a:ext uri="{FF2B5EF4-FFF2-40B4-BE49-F238E27FC236}">
                      <a16:creationId xmlns:a16="http://schemas.microsoft.com/office/drawing/2014/main" id="{D6A28D4F-7EBB-4449-B429-C5E57376B99D}"/>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83" name="Freeform 8877">
                  <a:extLst>
                    <a:ext uri="{FF2B5EF4-FFF2-40B4-BE49-F238E27FC236}">
                      <a16:creationId xmlns:a16="http://schemas.microsoft.com/office/drawing/2014/main" id="{8107BE7E-5E2C-40DC-8A7F-2B05520EEBB7}"/>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84" name="Freeform 8878">
                  <a:extLst>
                    <a:ext uri="{FF2B5EF4-FFF2-40B4-BE49-F238E27FC236}">
                      <a16:creationId xmlns:a16="http://schemas.microsoft.com/office/drawing/2014/main" id="{23A6426B-1942-4396-816F-8D1B893480D2}"/>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85" name="Freeform 8879">
                  <a:extLst>
                    <a:ext uri="{FF2B5EF4-FFF2-40B4-BE49-F238E27FC236}">
                      <a16:creationId xmlns:a16="http://schemas.microsoft.com/office/drawing/2014/main" id="{C9730AED-DC33-42C8-BD91-D612BED0E2EB}"/>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86" name="Freeform 8880">
                  <a:extLst>
                    <a:ext uri="{FF2B5EF4-FFF2-40B4-BE49-F238E27FC236}">
                      <a16:creationId xmlns:a16="http://schemas.microsoft.com/office/drawing/2014/main" id="{9D42E35F-E403-49A1-9235-C36D482936A8}"/>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87" name="Freeform 8881">
                  <a:extLst>
                    <a:ext uri="{FF2B5EF4-FFF2-40B4-BE49-F238E27FC236}">
                      <a16:creationId xmlns:a16="http://schemas.microsoft.com/office/drawing/2014/main" id="{84942B7D-77B9-4524-8A9F-ED7161FF25B7}"/>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88" name="Freeform 8882">
                  <a:extLst>
                    <a:ext uri="{FF2B5EF4-FFF2-40B4-BE49-F238E27FC236}">
                      <a16:creationId xmlns:a16="http://schemas.microsoft.com/office/drawing/2014/main" id="{A717EED9-C3B1-4617-A05B-B694D80A0F66}"/>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89" name="Freeform 8883">
                  <a:extLst>
                    <a:ext uri="{FF2B5EF4-FFF2-40B4-BE49-F238E27FC236}">
                      <a16:creationId xmlns:a16="http://schemas.microsoft.com/office/drawing/2014/main" id="{C5A7F362-8F28-41CA-9370-41452D3C6DF2}"/>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90" name="Freeform 8884">
                  <a:extLst>
                    <a:ext uri="{FF2B5EF4-FFF2-40B4-BE49-F238E27FC236}">
                      <a16:creationId xmlns:a16="http://schemas.microsoft.com/office/drawing/2014/main" id="{96B52EE3-F384-4E5F-82DE-5910B1612F7F}"/>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91" name="Freeform 8885">
                  <a:extLst>
                    <a:ext uri="{FF2B5EF4-FFF2-40B4-BE49-F238E27FC236}">
                      <a16:creationId xmlns:a16="http://schemas.microsoft.com/office/drawing/2014/main" id="{D2CEB46F-FBF5-4DBD-BB79-FAF496C6536F}"/>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92" name="Freeform 8886">
                  <a:extLst>
                    <a:ext uri="{FF2B5EF4-FFF2-40B4-BE49-F238E27FC236}">
                      <a16:creationId xmlns:a16="http://schemas.microsoft.com/office/drawing/2014/main" id="{F56B17EE-0C82-4FCB-A31A-42AF406116A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93" name="Freeform 8887">
                  <a:extLst>
                    <a:ext uri="{FF2B5EF4-FFF2-40B4-BE49-F238E27FC236}">
                      <a16:creationId xmlns:a16="http://schemas.microsoft.com/office/drawing/2014/main" id="{CFA57617-BDFB-4ED8-BE8E-5D34D24285E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94" name="Freeform 8888">
                  <a:extLst>
                    <a:ext uri="{FF2B5EF4-FFF2-40B4-BE49-F238E27FC236}">
                      <a16:creationId xmlns:a16="http://schemas.microsoft.com/office/drawing/2014/main" id="{91EAF1E1-879D-44B0-8F1D-014C638FBA8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95" name="Freeform 8889">
                  <a:extLst>
                    <a:ext uri="{FF2B5EF4-FFF2-40B4-BE49-F238E27FC236}">
                      <a16:creationId xmlns:a16="http://schemas.microsoft.com/office/drawing/2014/main" id="{94C59E06-9F22-428F-BEA3-C0AE2EB6FE83}"/>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96" name="Freeform 8890">
                  <a:extLst>
                    <a:ext uri="{FF2B5EF4-FFF2-40B4-BE49-F238E27FC236}">
                      <a16:creationId xmlns:a16="http://schemas.microsoft.com/office/drawing/2014/main" id="{696C6863-D070-4B92-9E53-3BC7ED58BB3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97" name="Freeform 8891">
                  <a:extLst>
                    <a:ext uri="{FF2B5EF4-FFF2-40B4-BE49-F238E27FC236}">
                      <a16:creationId xmlns:a16="http://schemas.microsoft.com/office/drawing/2014/main" id="{785292AF-CADA-4B31-B59F-308BDB6F02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3998" name="Freeform 8892">
                  <a:extLst>
                    <a:ext uri="{FF2B5EF4-FFF2-40B4-BE49-F238E27FC236}">
                      <a16:creationId xmlns:a16="http://schemas.microsoft.com/office/drawing/2014/main" id="{078136A1-67CE-4E58-B7C4-DBBF90942515}"/>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3999" name="Freeform 8893">
                  <a:extLst>
                    <a:ext uri="{FF2B5EF4-FFF2-40B4-BE49-F238E27FC236}">
                      <a16:creationId xmlns:a16="http://schemas.microsoft.com/office/drawing/2014/main" id="{A2E9C64A-082E-4772-BE59-C1CDA942E419}"/>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00" name="Freeform 8894">
                  <a:extLst>
                    <a:ext uri="{FF2B5EF4-FFF2-40B4-BE49-F238E27FC236}">
                      <a16:creationId xmlns:a16="http://schemas.microsoft.com/office/drawing/2014/main" id="{AC6EF951-5388-488F-9849-035E706EC226}"/>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01" name="Freeform 8895">
                  <a:extLst>
                    <a:ext uri="{FF2B5EF4-FFF2-40B4-BE49-F238E27FC236}">
                      <a16:creationId xmlns:a16="http://schemas.microsoft.com/office/drawing/2014/main" id="{29EC576F-FA56-4BC5-BDEB-A6C3AE07C8EA}"/>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02" name="Freeform 8896">
                  <a:extLst>
                    <a:ext uri="{FF2B5EF4-FFF2-40B4-BE49-F238E27FC236}">
                      <a16:creationId xmlns:a16="http://schemas.microsoft.com/office/drawing/2014/main" id="{DE538BED-AC4F-409F-BCCC-4DD1AB2FF7F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03" name="Freeform 8897">
                  <a:extLst>
                    <a:ext uri="{FF2B5EF4-FFF2-40B4-BE49-F238E27FC236}">
                      <a16:creationId xmlns:a16="http://schemas.microsoft.com/office/drawing/2014/main" id="{C9F96893-CC02-477D-8A34-2EC0FCE01EB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04" name="Freeform 8898">
                  <a:extLst>
                    <a:ext uri="{FF2B5EF4-FFF2-40B4-BE49-F238E27FC236}">
                      <a16:creationId xmlns:a16="http://schemas.microsoft.com/office/drawing/2014/main" id="{A0B1B525-9C1C-46FC-9EB8-273C06FB0DF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05" name="Freeform 8899">
                  <a:extLst>
                    <a:ext uri="{FF2B5EF4-FFF2-40B4-BE49-F238E27FC236}">
                      <a16:creationId xmlns:a16="http://schemas.microsoft.com/office/drawing/2014/main" id="{C748A695-2B01-4A9D-A5C2-D8DB0CA5FD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06" name="Freeform 8900">
                  <a:extLst>
                    <a:ext uri="{FF2B5EF4-FFF2-40B4-BE49-F238E27FC236}">
                      <a16:creationId xmlns:a16="http://schemas.microsoft.com/office/drawing/2014/main" id="{366846CB-0304-4CB0-8489-5136B39815CB}"/>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07" name="Freeform 8901">
                  <a:extLst>
                    <a:ext uri="{FF2B5EF4-FFF2-40B4-BE49-F238E27FC236}">
                      <a16:creationId xmlns:a16="http://schemas.microsoft.com/office/drawing/2014/main" id="{FC35B296-1D41-4EF8-8B75-B20C3E620B36}"/>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08" name="Freeform 8902">
                  <a:extLst>
                    <a:ext uri="{FF2B5EF4-FFF2-40B4-BE49-F238E27FC236}">
                      <a16:creationId xmlns:a16="http://schemas.microsoft.com/office/drawing/2014/main" id="{D90A7C1D-B4D5-40E5-848A-A060C6B28F3F}"/>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09" name="Freeform 8903">
                  <a:extLst>
                    <a:ext uri="{FF2B5EF4-FFF2-40B4-BE49-F238E27FC236}">
                      <a16:creationId xmlns:a16="http://schemas.microsoft.com/office/drawing/2014/main" id="{BC5C691C-DCC1-4387-81CF-A46E80ECF586}"/>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10" name="Freeform 8904">
                  <a:extLst>
                    <a:ext uri="{FF2B5EF4-FFF2-40B4-BE49-F238E27FC236}">
                      <a16:creationId xmlns:a16="http://schemas.microsoft.com/office/drawing/2014/main" id="{D7BECEC1-F8B1-4AA3-90F8-B89B6DE46CD8}"/>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11" name="Freeform 8905">
                  <a:extLst>
                    <a:ext uri="{FF2B5EF4-FFF2-40B4-BE49-F238E27FC236}">
                      <a16:creationId xmlns:a16="http://schemas.microsoft.com/office/drawing/2014/main" id="{15992788-E664-45BE-A0A0-D0A7E7D5290D}"/>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12" name="Freeform 8906">
                  <a:extLst>
                    <a:ext uri="{FF2B5EF4-FFF2-40B4-BE49-F238E27FC236}">
                      <a16:creationId xmlns:a16="http://schemas.microsoft.com/office/drawing/2014/main" id="{BA3AB132-CEFE-4A19-9991-F439E7DF2425}"/>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13" name="Freeform 8907">
                  <a:extLst>
                    <a:ext uri="{FF2B5EF4-FFF2-40B4-BE49-F238E27FC236}">
                      <a16:creationId xmlns:a16="http://schemas.microsoft.com/office/drawing/2014/main" id="{443FD3BB-41BF-4D6F-8222-EBFF4BAFDF3B}"/>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14" name="Freeform 8908">
                  <a:extLst>
                    <a:ext uri="{FF2B5EF4-FFF2-40B4-BE49-F238E27FC236}">
                      <a16:creationId xmlns:a16="http://schemas.microsoft.com/office/drawing/2014/main" id="{2472375F-4651-47C0-A7E5-AAC629776B3D}"/>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15" name="Freeform 8909">
                  <a:extLst>
                    <a:ext uri="{FF2B5EF4-FFF2-40B4-BE49-F238E27FC236}">
                      <a16:creationId xmlns:a16="http://schemas.microsoft.com/office/drawing/2014/main" id="{5FA26CF9-CFB4-4C2E-AF4D-C0AB48DFA349}"/>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16" name="Freeform 8910">
                  <a:extLst>
                    <a:ext uri="{FF2B5EF4-FFF2-40B4-BE49-F238E27FC236}">
                      <a16:creationId xmlns:a16="http://schemas.microsoft.com/office/drawing/2014/main" id="{0BB819FA-58C1-4ECB-B10C-26186D9DCD7A}"/>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17" name="Freeform 8911">
                  <a:extLst>
                    <a:ext uri="{FF2B5EF4-FFF2-40B4-BE49-F238E27FC236}">
                      <a16:creationId xmlns:a16="http://schemas.microsoft.com/office/drawing/2014/main" id="{FFB4B6F5-0263-49CB-A429-296878F3C43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18" name="Freeform 8912">
                  <a:extLst>
                    <a:ext uri="{FF2B5EF4-FFF2-40B4-BE49-F238E27FC236}">
                      <a16:creationId xmlns:a16="http://schemas.microsoft.com/office/drawing/2014/main" id="{F9D87FBE-1961-41C8-96D4-DCB3E24DEC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19" name="Freeform 8913">
                  <a:extLst>
                    <a:ext uri="{FF2B5EF4-FFF2-40B4-BE49-F238E27FC236}">
                      <a16:creationId xmlns:a16="http://schemas.microsoft.com/office/drawing/2014/main" id="{04953A59-713F-4ABA-82B4-991F03476E30}"/>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20" name="Freeform 8914">
                  <a:extLst>
                    <a:ext uri="{FF2B5EF4-FFF2-40B4-BE49-F238E27FC236}">
                      <a16:creationId xmlns:a16="http://schemas.microsoft.com/office/drawing/2014/main" id="{AB262F1E-A1A8-48BE-96D0-0D14BBC7DABE}"/>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21" name="Freeform 8915">
                  <a:extLst>
                    <a:ext uri="{FF2B5EF4-FFF2-40B4-BE49-F238E27FC236}">
                      <a16:creationId xmlns:a16="http://schemas.microsoft.com/office/drawing/2014/main" id="{96E375A6-AAF3-490C-ACA0-E0B42AE19F32}"/>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22" name="Freeform 8916">
                  <a:extLst>
                    <a:ext uri="{FF2B5EF4-FFF2-40B4-BE49-F238E27FC236}">
                      <a16:creationId xmlns:a16="http://schemas.microsoft.com/office/drawing/2014/main" id="{F9F0405C-AC08-4EA6-B3CC-559282192157}"/>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23" name="Freeform 8917">
                  <a:extLst>
                    <a:ext uri="{FF2B5EF4-FFF2-40B4-BE49-F238E27FC236}">
                      <a16:creationId xmlns:a16="http://schemas.microsoft.com/office/drawing/2014/main" id="{9AB7BC42-8D80-4D00-9346-50763B929D7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24" name="Freeform 8918">
                  <a:extLst>
                    <a:ext uri="{FF2B5EF4-FFF2-40B4-BE49-F238E27FC236}">
                      <a16:creationId xmlns:a16="http://schemas.microsoft.com/office/drawing/2014/main" id="{C61F89A8-89C1-4CF6-8A84-D66C706FAFF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25" name="Freeform 8919">
                  <a:extLst>
                    <a:ext uri="{FF2B5EF4-FFF2-40B4-BE49-F238E27FC236}">
                      <a16:creationId xmlns:a16="http://schemas.microsoft.com/office/drawing/2014/main" id="{D920EC5E-4CF8-4E9B-AA57-015ECD037F41}"/>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26" name="Freeform 8920">
                  <a:extLst>
                    <a:ext uri="{FF2B5EF4-FFF2-40B4-BE49-F238E27FC236}">
                      <a16:creationId xmlns:a16="http://schemas.microsoft.com/office/drawing/2014/main" id="{7432B680-905A-4183-A6A4-D6EA13318EC6}"/>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27" name="Freeform 8921">
                  <a:extLst>
                    <a:ext uri="{FF2B5EF4-FFF2-40B4-BE49-F238E27FC236}">
                      <a16:creationId xmlns:a16="http://schemas.microsoft.com/office/drawing/2014/main" id="{5993B3C2-94C7-42CF-B9F5-B6BC1EAE5C1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28" name="Freeform 8922">
                  <a:extLst>
                    <a:ext uri="{FF2B5EF4-FFF2-40B4-BE49-F238E27FC236}">
                      <a16:creationId xmlns:a16="http://schemas.microsoft.com/office/drawing/2014/main" id="{BC465D2E-AF96-485F-83CA-48F3ADB62712}"/>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29" name="Freeform 8923">
                  <a:extLst>
                    <a:ext uri="{FF2B5EF4-FFF2-40B4-BE49-F238E27FC236}">
                      <a16:creationId xmlns:a16="http://schemas.microsoft.com/office/drawing/2014/main" id="{CB9CB19E-71C2-47CA-AD40-BBA7AE1D72EB}"/>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30" name="Freeform 8924">
                  <a:extLst>
                    <a:ext uri="{FF2B5EF4-FFF2-40B4-BE49-F238E27FC236}">
                      <a16:creationId xmlns:a16="http://schemas.microsoft.com/office/drawing/2014/main" id="{AF4F5AA1-C348-4FE1-A2BE-4063DE82B7E8}"/>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31" name="Freeform 8925">
                  <a:extLst>
                    <a:ext uri="{FF2B5EF4-FFF2-40B4-BE49-F238E27FC236}">
                      <a16:creationId xmlns:a16="http://schemas.microsoft.com/office/drawing/2014/main" id="{E991EAC3-3675-4FCF-9BD9-A4152BD7B83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32" name="Freeform 8926">
                  <a:extLst>
                    <a:ext uri="{FF2B5EF4-FFF2-40B4-BE49-F238E27FC236}">
                      <a16:creationId xmlns:a16="http://schemas.microsoft.com/office/drawing/2014/main" id="{867FEEDF-0C4B-40D2-A9F1-000A1A2278D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33" name="Freeform 8927">
                  <a:extLst>
                    <a:ext uri="{FF2B5EF4-FFF2-40B4-BE49-F238E27FC236}">
                      <a16:creationId xmlns:a16="http://schemas.microsoft.com/office/drawing/2014/main" id="{6C470D2B-C97E-4E9C-AF77-861F47D7E0DA}"/>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34" name="Freeform 8928">
                  <a:extLst>
                    <a:ext uri="{FF2B5EF4-FFF2-40B4-BE49-F238E27FC236}">
                      <a16:creationId xmlns:a16="http://schemas.microsoft.com/office/drawing/2014/main" id="{1CC87753-2932-4583-983C-3810670FB79A}"/>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35" name="Freeform 8929">
                  <a:extLst>
                    <a:ext uri="{FF2B5EF4-FFF2-40B4-BE49-F238E27FC236}">
                      <a16:creationId xmlns:a16="http://schemas.microsoft.com/office/drawing/2014/main" id="{3E74B85C-E68D-4363-A358-A0DC5E7ED3E5}"/>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36" name="Freeform 8930">
                  <a:extLst>
                    <a:ext uri="{FF2B5EF4-FFF2-40B4-BE49-F238E27FC236}">
                      <a16:creationId xmlns:a16="http://schemas.microsoft.com/office/drawing/2014/main" id="{264B7A4A-F451-4DC0-A674-D2BF8417B046}"/>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37" name="Freeform 8931">
                  <a:extLst>
                    <a:ext uri="{FF2B5EF4-FFF2-40B4-BE49-F238E27FC236}">
                      <a16:creationId xmlns:a16="http://schemas.microsoft.com/office/drawing/2014/main" id="{B69EE7B3-6991-45DD-8445-AA02CDF753D8}"/>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38" name="Freeform 8932">
                  <a:extLst>
                    <a:ext uri="{FF2B5EF4-FFF2-40B4-BE49-F238E27FC236}">
                      <a16:creationId xmlns:a16="http://schemas.microsoft.com/office/drawing/2014/main" id="{90C53D1E-3D00-423B-ADF2-58C3907D6EEC}"/>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39" name="Freeform 8933">
                  <a:extLst>
                    <a:ext uri="{FF2B5EF4-FFF2-40B4-BE49-F238E27FC236}">
                      <a16:creationId xmlns:a16="http://schemas.microsoft.com/office/drawing/2014/main" id="{5DEA0BB1-61A9-460C-9F81-A60A638C5FEC}"/>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endParaRPr lang="en-US" dirty="0"/>
                </a:p>
              </p:txBody>
            </p:sp>
            <p:sp>
              <p:nvSpPr>
                <p:cNvPr id="14040" name="Freeform 8934">
                  <a:extLst>
                    <a:ext uri="{FF2B5EF4-FFF2-40B4-BE49-F238E27FC236}">
                      <a16:creationId xmlns:a16="http://schemas.microsoft.com/office/drawing/2014/main" id="{AE426E75-C0A6-43DE-A898-249E85C4935C}"/>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41" name="Freeform 8935">
                  <a:extLst>
                    <a:ext uri="{FF2B5EF4-FFF2-40B4-BE49-F238E27FC236}">
                      <a16:creationId xmlns:a16="http://schemas.microsoft.com/office/drawing/2014/main" id="{98FCEBCF-03F1-42DD-9E08-25C9504E8D7C}"/>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42" name="Freeform 8936">
                  <a:extLst>
                    <a:ext uri="{FF2B5EF4-FFF2-40B4-BE49-F238E27FC236}">
                      <a16:creationId xmlns:a16="http://schemas.microsoft.com/office/drawing/2014/main" id="{B6A19724-2508-49B4-8FE2-AF4050246A59}"/>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43" name="Freeform 8937">
                  <a:extLst>
                    <a:ext uri="{FF2B5EF4-FFF2-40B4-BE49-F238E27FC236}">
                      <a16:creationId xmlns:a16="http://schemas.microsoft.com/office/drawing/2014/main" id="{E1AEA85B-6AC3-4B04-9829-821C05C1A873}"/>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44" name="Freeform 8938">
                  <a:extLst>
                    <a:ext uri="{FF2B5EF4-FFF2-40B4-BE49-F238E27FC236}">
                      <a16:creationId xmlns:a16="http://schemas.microsoft.com/office/drawing/2014/main" id="{F63CB05C-7131-4F87-975C-691492F8F4F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45" name="Freeform 8939">
                  <a:extLst>
                    <a:ext uri="{FF2B5EF4-FFF2-40B4-BE49-F238E27FC236}">
                      <a16:creationId xmlns:a16="http://schemas.microsoft.com/office/drawing/2014/main" id="{6526107A-7902-44AA-83D7-AD14E82E1273}"/>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46" name="Freeform 8940">
                  <a:extLst>
                    <a:ext uri="{FF2B5EF4-FFF2-40B4-BE49-F238E27FC236}">
                      <a16:creationId xmlns:a16="http://schemas.microsoft.com/office/drawing/2014/main" id="{33EEDC74-BFF6-4CEC-96F4-ABF44E1893AF}"/>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47" name="Freeform 8941">
                  <a:extLst>
                    <a:ext uri="{FF2B5EF4-FFF2-40B4-BE49-F238E27FC236}">
                      <a16:creationId xmlns:a16="http://schemas.microsoft.com/office/drawing/2014/main" id="{CE091A4D-2FD1-426B-A353-F769696299E5}"/>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48" name="Freeform 8942">
                  <a:extLst>
                    <a:ext uri="{FF2B5EF4-FFF2-40B4-BE49-F238E27FC236}">
                      <a16:creationId xmlns:a16="http://schemas.microsoft.com/office/drawing/2014/main" id="{6F1CB13D-B382-4A53-8F17-EDCBCCA61AEC}"/>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49" name="Freeform 8943">
                  <a:extLst>
                    <a:ext uri="{FF2B5EF4-FFF2-40B4-BE49-F238E27FC236}">
                      <a16:creationId xmlns:a16="http://schemas.microsoft.com/office/drawing/2014/main" id="{0484ED3E-4A83-4C25-B410-5303D03EC34E}"/>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50" name="Freeform 8944">
                  <a:extLst>
                    <a:ext uri="{FF2B5EF4-FFF2-40B4-BE49-F238E27FC236}">
                      <a16:creationId xmlns:a16="http://schemas.microsoft.com/office/drawing/2014/main" id="{74A65819-CBA6-4098-A1F8-630782FF7E47}"/>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51" name="Freeform 8945">
                  <a:extLst>
                    <a:ext uri="{FF2B5EF4-FFF2-40B4-BE49-F238E27FC236}">
                      <a16:creationId xmlns:a16="http://schemas.microsoft.com/office/drawing/2014/main" id="{B302F1F7-5683-4D1C-83C4-C51F89082676}"/>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52" name="Freeform 8946">
                  <a:extLst>
                    <a:ext uri="{FF2B5EF4-FFF2-40B4-BE49-F238E27FC236}">
                      <a16:creationId xmlns:a16="http://schemas.microsoft.com/office/drawing/2014/main" id="{080AC48D-2238-421F-96C4-57F305E1FB17}"/>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53" name="Freeform 8947">
                  <a:extLst>
                    <a:ext uri="{FF2B5EF4-FFF2-40B4-BE49-F238E27FC236}">
                      <a16:creationId xmlns:a16="http://schemas.microsoft.com/office/drawing/2014/main" id="{BCC577D6-E153-4C96-A594-AFE7C745F454}"/>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54" name="Freeform 8948">
                  <a:extLst>
                    <a:ext uri="{FF2B5EF4-FFF2-40B4-BE49-F238E27FC236}">
                      <a16:creationId xmlns:a16="http://schemas.microsoft.com/office/drawing/2014/main" id="{2C467553-E47B-428A-8433-5B6ECCE24865}"/>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55" name="Freeform 8949">
                  <a:extLst>
                    <a:ext uri="{FF2B5EF4-FFF2-40B4-BE49-F238E27FC236}">
                      <a16:creationId xmlns:a16="http://schemas.microsoft.com/office/drawing/2014/main" id="{69134D0F-FA77-409C-85B4-BDBC6730A3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56" name="Freeform 8950">
                  <a:extLst>
                    <a:ext uri="{FF2B5EF4-FFF2-40B4-BE49-F238E27FC236}">
                      <a16:creationId xmlns:a16="http://schemas.microsoft.com/office/drawing/2014/main" id="{7FBC3E29-65F6-4C5E-9203-9CA4B213C1E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57" name="Freeform 8951">
                  <a:extLst>
                    <a:ext uri="{FF2B5EF4-FFF2-40B4-BE49-F238E27FC236}">
                      <a16:creationId xmlns:a16="http://schemas.microsoft.com/office/drawing/2014/main" id="{E7E1254D-3709-44C7-B764-DE8C4A21D681}"/>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58" name="Freeform 8952">
                  <a:extLst>
                    <a:ext uri="{FF2B5EF4-FFF2-40B4-BE49-F238E27FC236}">
                      <a16:creationId xmlns:a16="http://schemas.microsoft.com/office/drawing/2014/main" id="{24996833-8C96-4FBB-9751-8DEE3FC561FE}"/>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59" name="Freeform 8953">
                  <a:extLst>
                    <a:ext uri="{FF2B5EF4-FFF2-40B4-BE49-F238E27FC236}">
                      <a16:creationId xmlns:a16="http://schemas.microsoft.com/office/drawing/2014/main" id="{5C04E724-541F-4FBB-9576-6EF9482EEAB2}"/>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60" name="Freeform 8954">
                  <a:extLst>
                    <a:ext uri="{FF2B5EF4-FFF2-40B4-BE49-F238E27FC236}">
                      <a16:creationId xmlns:a16="http://schemas.microsoft.com/office/drawing/2014/main" id="{0E9AD9E4-715C-4E1D-B1B1-6F92CCCD5B90}"/>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61" name="Freeform 8955">
                  <a:extLst>
                    <a:ext uri="{FF2B5EF4-FFF2-40B4-BE49-F238E27FC236}">
                      <a16:creationId xmlns:a16="http://schemas.microsoft.com/office/drawing/2014/main" id="{5E21D4DB-E96D-46B0-9C03-1ED605A32EA8}"/>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62" name="Freeform 8956">
                  <a:extLst>
                    <a:ext uri="{FF2B5EF4-FFF2-40B4-BE49-F238E27FC236}">
                      <a16:creationId xmlns:a16="http://schemas.microsoft.com/office/drawing/2014/main" id="{3A466C1C-C70A-48F1-91E3-593A75C02923}"/>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63" name="Freeform 8957">
                  <a:extLst>
                    <a:ext uri="{FF2B5EF4-FFF2-40B4-BE49-F238E27FC236}">
                      <a16:creationId xmlns:a16="http://schemas.microsoft.com/office/drawing/2014/main" id="{EB95B9BA-7D9F-47C7-8A2D-BD645093D811}"/>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64" name="Freeform 8958">
                  <a:extLst>
                    <a:ext uri="{FF2B5EF4-FFF2-40B4-BE49-F238E27FC236}">
                      <a16:creationId xmlns:a16="http://schemas.microsoft.com/office/drawing/2014/main" id="{9A26D489-F6D5-49E1-8301-1B9EF1B8582E}"/>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65" name="Freeform 8959">
                  <a:extLst>
                    <a:ext uri="{FF2B5EF4-FFF2-40B4-BE49-F238E27FC236}">
                      <a16:creationId xmlns:a16="http://schemas.microsoft.com/office/drawing/2014/main" id="{F71AA01A-0304-4D2E-9DF2-3406A4F735D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66" name="Freeform 8960">
                  <a:extLst>
                    <a:ext uri="{FF2B5EF4-FFF2-40B4-BE49-F238E27FC236}">
                      <a16:creationId xmlns:a16="http://schemas.microsoft.com/office/drawing/2014/main" id="{5571AC25-9840-490E-BFB7-895D12350DD6}"/>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67" name="Freeform 8961">
                  <a:extLst>
                    <a:ext uri="{FF2B5EF4-FFF2-40B4-BE49-F238E27FC236}">
                      <a16:creationId xmlns:a16="http://schemas.microsoft.com/office/drawing/2014/main" id="{5C01D51E-2110-4E5F-91CE-95E4E3267ED8}"/>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68" name="Freeform 8962">
                  <a:extLst>
                    <a:ext uri="{FF2B5EF4-FFF2-40B4-BE49-F238E27FC236}">
                      <a16:creationId xmlns:a16="http://schemas.microsoft.com/office/drawing/2014/main" id="{5BC85804-BF68-4029-85FB-0CE299DED93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69" name="Freeform 8963">
                  <a:extLst>
                    <a:ext uri="{FF2B5EF4-FFF2-40B4-BE49-F238E27FC236}">
                      <a16:creationId xmlns:a16="http://schemas.microsoft.com/office/drawing/2014/main" id="{9FE2E677-DBB3-446D-8EA4-FC47133A6934}"/>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70" name="Freeform 8964">
                  <a:extLst>
                    <a:ext uri="{FF2B5EF4-FFF2-40B4-BE49-F238E27FC236}">
                      <a16:creationId xmlns:a16="http://schemas.microsoft.com/office/drawing/2014/main" id="{03C3FA88-58F4-4859-B04B-B3E8F459D82F}"/>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71" name="Freeform 8965">
                  <a:extLst>
                    <a:ext uri="{FF2B5EF4-FFF2-40B4-BE49-F238E27FC236}">
                      <a16:creationId xmlns:a16="http://schemas.microsoft.com/office/drawing/2014/main" id="{2E666633-1954-4E1D-A66C-E619380657C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72" name="Freeform 8966">
                  <a:extLst>
                    <a:ext uri="{FF2B5EF4-FFF2-40B4-BE49-F238E27FC236}">
                      <a16:creationId xmlns:a16="http://schemas.microsoft.com/office/drawing/2014/main" id="{452600C2-F005-489D-8C88-1D833310CE9C}"/>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73" name="Freeform 8967">
                  <a:extLst>
                    <a:ext uri="{FF2B5EF4-FFF2-40B4-BE49-F238E27FC236}">
                      <a16:creationId xmlns:a16="http://schemas.microsoft.com/office/drawing/2014/main" id="{C20D8F86-69AA-4E13-8F9E-E8FD8E0CD07F}"/>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74" name="Freeform 8968">
                  <a:extLst>
                    <a:ext uri="{FF2B5EF4-FFF2-40B4-BE49-F238E27FC236}">
                      <a16:creationId xmlns:a16="http://schemas.microsoft.com/office/drawing/2014/main" id="{351ACBBC-297E-484B-AF81-149B55177B66}"/>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75" name="Freeform 8969">
                  <a:extLst>
                    <a:ext uri="{FF2B5EF4-FFF2-40B4-BE49-F238E27FC236}">
                      <a16:creationId xmlns:a16="http://schemas.microsoft.com/office/drawing/2014/main" id="{50F814A3-7682-498A-82FB-A0B640B89CD2}"/>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76" name="Freeform 8970">
                  <a:extLst>
                    <a:ext uri="{FF2B5EF4-FFF2-40B4-BE49-F238E27FC236}">
                      <a16:creationId xmlns:a16="http://schemas.microsoft.com/office/drawing/2014/main" id="{3EF6CE35-5A48-4F77-A3A7-6C9DE36D00F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77" name="Freeform 8971">
                  <a:extLst>
                    <a:ext uri="{FF2B5EF4-FFF2-40B4-BE49-F238E27FC236}">
                      <a16:creationId xmlns:a16="http://schemas.microsoft.com/office/drawing/2014/main" id="{750D5718-93FB-4AFF-9E9C-0135F0DEB2FA}"/>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78" name="Freeform 8972">
                  <a:extLst>
                    <a:ext uri="{FF2B5EF4-FFF2-40B4-BE49-F238E27FC236}">
                      <a16:creationId xmlns:a16="http://schemas.microsoft.com/office/drawing/2014/main" id="{60C1E3C8-A5FF-4FB9-A483-C8860E6E8C5D}"/>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79" name="Freeform 8973">
                  <a:extLst>
                    <a:ext uri="{FF2B5EF4-FFF2-40B4-BE49-F238E27FC236}">
                      <a16:creationId xmlns:a16="http://schemas.microsoft.com/office/drawing/2014/main" id="{94C56B9F-DD6A-46DF-B199-C0B914D65E3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80" name="Freeform 8974">
                  <a:extLst>
                    <a:ext uri="{FF2B5EF4-FFF2-40B4-BE49-F238E27FC236}">
                      <a16:creationId xmlns:a16="http://schemas.microsoft.com/office/drawing/2014/main" id="{DC95DE78-C70C-4B07-BAF0-6EBCFD28DF1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81" name="Freeform 8975">
                  <a:extLst>
                    <a:ext uri="{FF2B5EF4-FFF2-40B4-BE49-F238E27FC236}">
                      <a16:creationId xmlns:a16="http://schemas.microsoft.com/office/drawing/2014/main" id="{93ECF09C-DEE8-45A6-97EE-761F48C31A41}"/>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82" name="Freeform 8976">
                  <a:extLst>
                    <a:ext uri="{FF2B5EF4-FFF2-40B4-BE49-F238E27FC236}">
                      <a16:creationId xmlns:a16="http://schemas.microsoft.com/office/drawing/2014/main" id="{CD61BD52-8BB8-4086-B52A-F09343DD7DC4}"/>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83" name="Freeform 8977">
                  <a:extLst>
                    <a:ext uri="{FF2B5EF4-FFF2-40B4-BE49-F238E27FC236}">
                      <a16:creationId xmlns:a16="http://schemas.microsoft.com/office/drawing/2014/main" id="{506A10B4-5CC7-48E1-BDE6-7E14FDDF4EF0}"/>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84" name="Freeform 8978">
                  <a:extLst>
                    <a:ext uri="{FF2B5EF4-FFF2-40B4-BE49-F238E27FC236}">
                      <a16:creationId xmlns:a16="http://schemas.microsoft.com/office/drawing/2014/main" id="{921CA730-948D-427C-A200-A36808A66DE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85" name="Freeform 8979">
                  <a:extLst>
                    <a:ext uri="{FF2B5EF4-FFF2-40B4-BE49-F238E27FC236}">
                      <a16:creationId xmlns:a16="http://schemas.microsoft.com/office/drawing/2014/main" id="{E97C889A-1018-4812-9C0B-8599FCDB8829}"/>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86" name="Freeform 8980">
                  <a:extLst>
                    <a:ext uri="{FF2B5EF4-FFF2-40B4-BE49-F238E27FC236}">
                      <a16:creationId xmlns:a16="http://schemas.microsoft.com/office/drawing/2014/main" id="{2CC808AE-0668-4E7C-BC91-A29683C9CB23}"/>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87" name="Freeform 8981">
                  <a:extLst>
                    <a:ext uri="{FF2B5EF4-FFF2-40B4-BE49-F238E27FC236}">
                      <a16:creationId xmlns:a16="http://schemas.microsoft.com/office/drawing/2014/main" id="{30B4AD04-50D3-4F99-B4B2-DA28C53EC8F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88" name="Freeform 8982">
                  <a:extLst>
                    <a:ext uri="{FF2B5EF4-FFF2-40B4-BE49-F238E27FC236}">
                      <a16:creationId xmlns:a16="http://schemas.microsoft.com/office/drawing/2014/main" id="{BD6D078C-BE6C-41B7-93A9-7EACAF9D538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89" name="Freeform 8983">
                  <a:extLst>
                    <a:ext uri="{FF2B5EF4-FFF2-40B4-BE49-F238E27FC236}">
                      <a16:creationId xmlns:a16="http://schemas.microsoft.com/office/drawing/2014/main" id="{BD4B7C85-9551-4C0E-9EC9-794A38BCBD62}"/>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90" name="Freeform 8984">
                  <a:extLst>
                    <a:ext uri="{FF2B5EF4-FFF2-40B4-BE49-F238E27FC236}">
                      <a16:creationId xmlns:a16="http://schemas.microsoft.com/office/drawing/2014/main" id="{2299970A-1499-4D44-9364-596D58CDEB4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91" name="Freeform 8985">
                  <a:extLst>
                    <a:ext uri="{FF2B5EF4-FFF2-40B4-BE49-F238E27FC236}">
                      <a16:creationId xmlns:a16="http://schemas.microsoft.com/office/drawing/2014/main" id="{0E723ADB-91CE-4F93-8796-E5CB96888E1D}"/>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92" name="Freeform 8986">
                  <a:extLst>
                    <a:ext uri="{FF2B5EF4-FFF2-40B4-BE49-F238E27FC236}">
                      <a16:creationId xmlns:a16="http://schemas.microsoft.com/office/drawing/2014/main" id="{65F384BF-BCBC-478B-8605-3C8DC6F60AF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93" name="Freeform 8987">
                  <a:extLst>
                    <a:ext uri="{FF2B5EF4-FFF2-40B4-BE49-F238E27FC236}">
                      <a16:creationId xmlns:a16="http://schemas.microsoft.com/office/drawing/2014/main" id="{0CF120C3-10B6-46B5-90AC-13EFF2D51A4E}"/>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94" name="Freeform 8988">
                  <a:extLst>
                    <a:ext uri="{FF2B5EF4-FFF2-40B4-BE49-F238E27FC236}">
                      <a16:creationId xmlns:a16="http://schemas.microsoft.com/office/drawing/2014/main" id="{F4C55183-E928-4FA2-B8C2-03388CC79835}"/>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95" name="Freeform 8989">
                  <a:extLst>
                    <a:ext uri="{FF2B5EF4-FFF2-40B4-BE49-F238E27FC236}">
                      <a16:creationId xmlns:a16="http://schemas.microsoft.com/office/drawing/2014/main" id="{0675D933-7BCE-45C4-B785-51BB5497E8C2}"/>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96" name="Freeform 8990">
                  <a:extLst>
                    <a:ext uri="{FF2B5EF4-FFF2-40B4-BE49-F238E27FC236}">
                      <a16:creationId xmlns:a16="http://schemas.microsoft.com/office/drawing/2014/main" id="{BFC52499-4593-4F52-B6DC-0DA0A8FDB5C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97" name="Freeform 8991">
                  <a:extLst>
                    <a:ext uri="{FF2B5EF4-FFF2-40B4-BE49-F238E27FC236}">
                      <a16:creationId xmlns:a16="http://schemas.microsoft.com/office/drawing/2014/main" id="{60DC3B82-6DDD-46EC-A43A-5ABA5019C97A}"/>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098" name="Freeform 8992">
                  <a:extLst>
                    <a:ext uri="{FF2B5EF4-FFF2-40B4-BE49-F238E27FC236}">
                      <a16:creationId xmlns:a16="http://schemas.microsoft.com/office/drawing/2014/main" id="{AB9B45F0-1F70-4F60-8010-467218B4F270}"/>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099" name="Freeform 8993">
                  <a:extLst>
                    <a:ext uri="{FF2B5EF4-FFF2-40B4-BE49-F238E27FC236}">
                      <a16:creationId xmlns:a16="http://schemas.microsoft.com/office/drawing/2014/main" id="{B9CF3B44-B9ED-498D-9319-A736BC39DCA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00" name="Freeform 8994">
                  <a:extLst>
                    <a:ext uri="{FF2B5EF4-FFF2-40B4-BE49-F238E27FC236}">
                      <a16:creationId xmlns:a16="http://schemas.microsoft.com/office/drawing/2014/main" id="{11FBE571-3F11-4669-AC23-76F469273B8B}"/>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01" name="Freeform 8995">
                  <a:extLst>
                    <a:ext uri="{FF2B5EF4-FFF2-40B4-BE49-F238E27FC236}">
                      <a16:creationId xmlns:a16="http://schemas.microsoft.com/office/drawing/2014/main" id="{A38465DD-5B1F-4EBC-B4F0-17DDDB8A49FB}"/>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02" name="Freeform 8996">
                  <a:extLst>
                    <a:ext uri="{FF2B5EF4-FFF2-40B4-BE49-F238E27FC236}">
                      <a16:creationId xmlns:a16="http://schemas.microsoft.com/office/drawing/2014/main" id="{E47D35B3-183B-473B-9D0D-39A584DD5063}"/>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03" name="Freeform 8997">
                  <a:extLst>
                    <a:ext uri="{FF2B5EF4-FFF2-40B4-BE49-F238E27FC236}">
                      <a16:creationId xmlns:a16="http://schemas.microsoft.com/office/drawing/2014/main" id="{647B6A91-18DB-44AC-B5D1-3E2BCDD11973}"/>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04" name="Freeform 8998">
                  <a:extLst>
                    <a:ext uri="{FF2B5EF4-FFF2-40B4-BE49-F238E27FC236}">
                      <a16:creationId xmlns:a16="http://schemas.microsoft.com/office/drawing/2014/main" id="{4C067A68-6AD8-4F2B-9228-98846634BF59}"/>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05" name="Freeform 8999">
                  <a:extLst>
                    <a:ext uri="{FF2B5EF4-FFF2-40B4-BE49-F238E27FC236}">
                      <a16:creationId xmlns:a16="http://schemas.microsoft.com/office/drawing/2014/main" id="{ACC98622-F7A4-4B03-9F05-B9776F59F255}"/>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06" name="Freeform 9000">
                  <a:extLst>
                    <a:ext uri="{FF2B5EF4-FFF2-40B4-BE49-F238E27FC236}">
                      <a16:creationId xmlns:a16="http://schemas.microsoft.com/office/drawing/2014/main" id="{AD359A8D-184D-453F-AA2B-007A52EE1F62}"/>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07" name="Freeform 9001">
                  <a:extLst>
                    <a:ext uri="{FF2B5EF4-FFF2-40B4-BE49-F238E27FC236}">
                      <a16:creationId xmlns:a16="http://schemas.microsoft.com/office/drawing/2014/main" id="{DD786F51-22A2-4797-908E-28943B1484DF}"/>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08" name="Freeform 9002">
                  <a:extLst>
                    <a:ext uri="{FF2B5EF4-FFF2-40B4-BE49-F238E27FC236}">
                      <a16:creationId xmlns:a16="http://schemas.microsoft.com/office/drawing/2014/main" id="{8C8D63BD-A2A4-42BD-9530-B9DBEF3BE566}"/>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09" name="Freeform 9003">
                  <a:extLst>
                    <a:ext uri="{FF2B5EF4-FFF2-40B4-BE49-F238E27FC236}">
                      <a16:creationId xmlns:a16="http://schemas.microsoft.com/office/drawing/2014/main" id="{920D21D8-FCFA-4398-991B-441EBDDE25B0}"/>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10" name="Freeform 9004">
                  <a:extLst>
                    <a:ext uri="{FF2B5EF4-FFF2-40B4-BE49-F238E27FC236}">
                      <a16:creationId xmlns:a16="http://schemas.microsoft.com/office/drawing/2014/main" id="{04D9CEA4-A1B0-4710-8130-29B159BB8504}"/>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11" name="Freeform 9005">
                  <a:extLst>
                    <a:ext uri="{FF2B5EF4-FFF2-40B4-BE49-F238E27FC236}">
                      <a16:creationId xmlns:a16="http://schemas.microsoft.com/office/drawing/2014/main" id="{26975555-D269-48F2-BCE2-B576C4474E2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12" name="Freeform 9006">
                  <a:extLst>
                    <a:ext uri="{FF2B5EF4-FFF2-40B4-BE49-F238E27FC236}">
                      <a16:creationId xmlns:a16="http://schemas.microsoft.com/office/drawing/2014/main" id="{FE74BF4E-BE4E-4714-B607-C590961B753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13" name="Freeform 9007">
                  <a:extLst>
                    <a:ext uri="{FF2B5EF4-FFF2-40B4-BE49-F238E27FC236}">
                      <a16:creationId xmlns:a16="http://schemas.microsoft.com/office/drawing/2014/main" id="{293D13DC-E7AA-4868-A5F2-BD512D9193B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14" name="Freeform 9008">
                  <a:extLst>
                    <a:ext uri="{FF2B5EF4-FFF2-40B4-BE49-F238E27FC236}">
                      <a16:creationId xmlns:a16="http://schemas.microsoft.com/office/drawing/2014/main" id="{68DE8B69-D75C-4753-B555-D631F6CF643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15" name="Freeform 9009">
                  <a:extLst>
                    <a:ext uri="{FF2B5EF4-FFF2-40B4-BE49-F238E27FC236}">
                      <a16:creationId xmlns:a16="http://schemas.microsoft.com/office/drawing/2014/main" id="{893A0FDF-0124-45D5-B5B1-0C1C71ACFCB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16" name="Freeform 9010">
                  <a:extLst>
                    <a:ext uri="{FF2B5EF4-FFF2-40B4-BE49-F238E27FC236}">
                      <a16:creationId xmlns:a16="http://schemas.microsoft.com/office/drawing/2014/main" id="{BD4E14EF-C47F-463D-950B-3CACB280F42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17" name="Freeform 9011">
                  <a:extLst>
                    <a:ext uri="{FF2B5EF4-FFF2-40B4-BE49-F238E27FC236}">
                      <a16:creationId xmlns:a16="http://schemas.microsoft.com/office/drawing/2014/main" id="{BB774780-0BDD-414B-9D9B-2B31EA76939F}"/>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18" name="Freeform 9012">
                  <a:extLst>
                    <a:ext uri="{FF2B5EF4-FFF2-40B4-BE49-F238E27FC236}">
                      <a16:creationId xmlns:a16="http://schemas.microsoft.com/office/drawing/2014/main" id="{F45C5A49-438C-424B-BB60-73A5E3E270FB}"/>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19" name="Freeform 9013">
                  <a:extLst>
                    <a:ext uri="{FF2B5EF4-FFF2-40B4-BE49-F238E27FC236}">
                      <a16:creationId xmlns:a16="http://schemas.microsoft.com/office/drawing/2014/main" id="{6C273BD0-EC2C-43B8-BE6E-B07493D04EF2}"/>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20" name="Freeform 9014">
                  <a:extLst>
                    <a:ext uri="{FF2B5EF4-FFF2-40B4-BE49-F238E27FC236}">
                      <a16:creationId xmlns:a16="http://schemas.microsoft.com/office/drawing/2014/main" id="{864B5C84-92C0-4DF7-8521-825B21E39466}"/>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21" name="Freeform 9015">
                  <a:extLst>
                    <a:ext uri="{FF2B5EF4-FFF2-40B4-BE49-F238E27FC236}">
                      <a16:creationId xmlns:a16="http://schemas.microsoft.com/office/drawing/2014/main" id="{FD9620FD-375D-4F94-A2B6-D1FBDDA267E3}"/>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22" name="Freeform 9016">
                  <a:extLst>
                    <a:ext uri="{FF2B5EF4-FFF2-40B4-BE49-F238E27FC236}">
                      <a16:creationId xmlns:a16="http://schemas.microsoft.com/office/drawing/2014/main" id="{173143B6-E2B2-485A-919B-9BF0717C0007}"/>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23" name="Freeform 9017">
                  <a:extLst>
                    <a:ext uri="{FF2B5EF4-FFF2-40B4-BE49-F238E27FC236}">
                      <a16:creationId xmlns:a16="http://schemas.microsoft.com/office/drawing/2014/main" id="{E19A534B-AB41-4628-BFC1-A28C50416007}"/>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24" name="Freeform 9018">
                  <a:extLst>
                    <a:ext uri="{FF2B5EF4-FFF2-40B4-BE49-F238E27FC236}">
                      <a16:creationId xmlns:a16="http://schemas.microsoft.com/office/drawing/2014/main" id="{FA22E5DA-A86F-41D0-8BC7-8F1E0FCCE5AF}"/>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25" name="Freeform 9019">
                  <a:extLst>
                    <a:ext uri="{FF2B5EF4-FFF2-40B4-BE49-F238E27FC236}">
                      <a16:creationId xmlns:a16="http://schemas.microsoft.com/office/drawing/2014/main" id="{7D807E93-2073-418D-A466-C92BC61A234A}"/>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26" name="Freeform 9020">
                  <a:extLst>
                    <a:ext uri="{FF2B5EF4-FFF2-40B4-BE49-F238E27FC236}">
                      <a16:creationId xmlns:a16="http://schemas.microsoft.com/office/drawing/2014/main" id="{BDD9AA86-0298-4527-A206-C09C0FCD9C20}"/>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27" name="Freeform 9021">
                  <a:extLst>
                    <a:ext uri="{FF2B5EF4-FFF2-40B4-BE49-F238E27FC236}">
                      <a16:creationId xmlns:a16="http://schemas.microsoft.com/office/drawing/2014/main" id="{2887AECC-8D5C-442F-8170-28704281284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28" name="Freeform 9022">
                  <a:extLst>
                    <a:ext uri="{FF2B5EF4-FFF2-40B4-BE49-F238E27FC236}">
                      <a16:creationId xmlns:a16="http://schemas.microsoft.com/office/drawing/2014/main" id="{B7F32250-739C-4583-82CA-55FDB51C02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29" name="Freeform 9023">
                  <a:extLst>
                    <a:ext uri="{FF2B5EF4-FFF2-40B4-BE49-F238E27FC236}">
                      <a16:creationId xmlns:a16="http://schemas.microsoft.com/office/drawing/2014/main" id="{1B77DACF-6DE5-4E98-ACFF-969CB9CCC606}"/>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30" name="Freeform 9024">
                  <a:extLst>
                    <a:ext uri="{FF2B5EF4-FFF2-40B4-BE49-F238E27FC236}">
                      <a16:creationId xmlns:a16="http://schemas.microsoft.com/office/drawing/2014/main" id="{35587306-A0EB-47AB-BBE2-56CEB426FA19}"/>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31" name="Freeform 9025">
                  <a:extLst>
                    <a:ext uri="{FF2B5EF4-FFF2-40B4-BE49-F238E27FC236}">
                      <a16:creationId xmlns:a16="http://schemas.microsoft.com/office/drawing/2014/main" id="{FFD32B2F-A2E0-4842-B35D-E2C4DC42EAE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32" name="Freeform 9026">
                  <a:extLst>
                    <a:ext uri="{FF2B5EF4-FFF2-40B4-BE49-F238E27FC236}">
                      <a16:creationId xmlns:a16="http://schemas.microsoft.com/office/drawing/2014/main" id="{3CE3992C-C32C-43B3-B759-710D5FA1922F}"/>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33" name="Freeform 9027">
                  <a:extLst>
                    <a:ext uri="{FF2B5EF4-FFF2-40B4-BE49-F238E27FC236}">
                      <a16:creationId xmlns:a16="http://schemas.microsoft.com/office/drawing/2014/main" id="{E2F58BEB-904E-4710-9FF0-01031D6438DA}"/>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34" name="Freeform 9028">
                  <a:extLst>
                    <a:ext uri="{FF2B5EF4-FFF2-40B4-BE49-F238E27FC236}">
                      <a16:creationId xmlns:a16="http://schemas.microsoft.com/office/drawing/2014/main" id="{FF0F52BD-619A-4FF6-BF63-F45E6A388AC6}"/>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35" name="Freeform 9029">
                  <a:extLst>
                    <a:ext uri="{FF2B5EF4-FFF2-40B4-BE49-F238E27FC236}">
                      <a16:creationId xmlns:a16="http://schemas.microsoft.com/office/drawing/2014/main" id="{EE8CE4EF-605A-413D-9AEC-C4B540B21448}"/>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36" name="Freeform 9030">
                  <a:extLst>
                    <a:ext uri="{FF2B5EF4-FFF2-40B4-BE49-F238E27FC236}">
                      <a16:creationId xmlns:a16="http://schemas.microsoft.com/office/drawing/2014/main" id="{7A3FFC8A-516D-4D9D-A968-1F1008BB50F2}"/>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37" name="Freeform 9031">
                  <a:extLst>
                    <a:ext uri="{FF2B5EF4-FFF2-40B4-BE49-F238E27FC236}">
                      <a16:creationId xmlns:a16="http://schemas.microsoft.com/office/drawing/2014/main" id="{76B61009-CC28-4398-82F2-DC29C1B7BDCA}"/>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38" name="Freeform 9032">
                  <a:extLst>
                    <a:ext uri="{FF2B5EF4-FFF2-40B4-BE49-F238E27FC236}">
                      <a16:creationId xmlns:a16="http://schemas.microsoft.com/office/drawing/2014/main" id="{B4DF8881-FEA6-4826-8904-C6804A3A0F1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39" name="Freeform 9033">
                  <a:extLst>
                    <a:ext uri="{FF2B5EF4-FFF2-40B4-BE49-F238E27FC236}">
                      <a16:creationId xmlns:a16="http://schemas.microsoft.com/office/drawing/2014/main" id="{986BA90A-E3A8-4FB4-AD45-C01268EEE8F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40" name="Freeform 9034">
                  <a:extLst>
                    <a:ext uri="{FF2B5EF4-FFF2-40B4-BE49-F238E27FC236}">
                      <a16:creationId xmlns:a16="http://schemas.microsoft.com/office/drawing/2014/main" id="{AA158C7C-F45D-4375-9FC0-CEB1665C829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41" name="Freeform 9035">
                  <a:extLst>
                    <a:ext uri="{FF2B5EF4-FFF2-40B4-BE49-F238E27FC236}">
                      <a16:creationId xmlns:a16="http://schemas.microsoft.com/office/drawing/2014/main" id="{D7C2CA67-523D-4FE6-8AAA-058ED0EA706E}"/>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42" name="Freeform 9036">
                  <a:extLst>
                    <a:ext uri="{FF2B5EF4-FFF2-40B4-BE49-F238E27FC236}">
                      <a16:creationId xmlns:a16="http://schemas.microsoft.com/office/drawing/2014/main" id="{E4DBA8E7-BA5E-4503-BA52-DA059CDAD1A1}"/>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43" name="Freeform 9037">
                  <a:extLst>
                    <a:ext uri="{FF2B5EF4-FFF2-40B4-BE49-F238E27FC236}">
                      <a16:creationId xmlns:a16="http://schemas.microsoft.com/office/drawing/2014/main" id="{4652CB52-656B-426A-A352-B7B0517FD906}"/>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44" name="Freeform 9038">
                  <a:extLst>
                    <a:ext uri="{FF2B5EF4-FFF2-40B4-BE49-F238E27FC236}">
                      <a16:creationId xmlns:a16="http://schemas.microsoft.com/office/drawing/2014/main" id="{2AC1BE32-A3D2-4C3D-856F-284C3C3FF0C0}"/>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45" name="Freeform 9039">
                  <a:extLst>
                    <a:ext uri="{FF2B5EF4-FFF2-40B4-BE49-F238E27FC236}">
                      <a16:creationId xmlns:a16="http://schemas.microsoft.com/office/drawing/2014/main" id="{5E27AC18-DDB1-4CB8-9AF2-30DE9A899008}"/>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46" name="Freeform 9040">
                  <a:extLst>
                    <a:ext uri="{FF2B5EF4-FFF2-40B4-BE49-F238E27FC236}">
                      <a16:creationId xmlns:a16="http://schemas.microsoft.com/office/drawing/2014/main" id="{4C21D804-B96E-4C06-A177-5B669AF8CED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47" name="Freeform 9041">
                  <a:extLst>
                    <a:ext uri="{FF2B5EF4-FFF2-40B4-BE49-F238E27FC236}">
                      <a16:creationId xmlns:a16="http://schemas.microsoft.com/office/drawing/2014/main" id="{92F80BD1-5EE6-4333-B890-20D435BD992B}"/>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48" name="Freeform 9042">
                  <a:extLst>
                    <a:ext uri="{FF2B5EF4-FFF2-40B4-BE49-F238E27FC236}">
                      <a16:creationId xmlns:a16="http://schemas.microsoft.com/office/drawing/2014/main" id="{1BE50C2B-6FBB-4E81-9D7F-F3F6B223AB51}"/>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49" name="Freeform 9043">
                  <a:extLst>
                    <a:ext uri="{FF2B5EF4-FFF2-40B4-BE49-F238E27FC236}">
                      <a16:creationId xmlns:a16="http://schemas.microsoft.com/office/drawing/2014/main" id="{52250089-DA3C-4911-B6A5-7738A833B77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50" name="Freeform 9044">
                  <a:extLst>
                    <a:ext uri="{FF2B5EF4-FFF2-40B4-BE49-F238E27FC236}">
                      <a16:creationId xmlns:a16="http://schemas.microsoft.com/office/drawing/2014/main" id="{FCA6538F-A9B1-4BBD-9A0D-6F4CA842BD26}"/>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51" name="Freeform 9045">
                  <a:extLst>
                    <a:ext uri="{FF2B5EF4-FFF2-40B4-BE49-F238E27FC236}">
                      <a16:creationId xmlns:a16="http://schemas.microsoft.com/office/drawing/2014/main" id="{DCEA629E-6081-49F8-8A82-8D0CB7402A0E}"/>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52" name="Freeform 9046">
                  <a:extLst>
                    <a:ext uri="{FF2B5EF4-FFF2-40B4-BE49-F238E27FC236}">
                      <a16:creationId xmlns:a16="http://schemas.microsoft.com/office/drawing/2014/main" id="{3CBB37A5-FB40-4DEF-87F9-7AE005B0C28C}"/>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53" name="Freeform 9047">
                  <a:extLst>
                    <a:ext uri="{FF2B5EF4-FFF2-40B4-BE49-F238E27FC236}">
                      <a16:creationId xmlns:a16="http://schemas.microsoft.com/office/drawing/2014/main" id="{2F9683E0-0178-40AD-9770-50413F83750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54" name="Freeform 9048">
                  <a:extLst>
                    <a:ext uri="{FF2B5EF4-FFF2-40B4-BE49-F238E27FC236}">
                      <a16:creationId xmlns:a16="http://schemas.microsoft.com/office/drawing/2014/main" id="{CD4DAA1C-4F75-48A1-8FC7-737B9DDB0C65}"/>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55" name="Freeform 9049">
                  <a:extLst>
                    <a:ext uri="{FF2B5EF4-FFF2-40B4-BE49-F238E27FC236}">
                      <a16:creationId xmlns:a16="http://schemas.microsoft.com/office/drawing/2014/main" id="{9B5CF39C-4808-4A4C-AA92-5DE38471248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56" name="Freeform 9050">
                  <a:extLst>
                    <a:ext uri="{FF2B5EF4-FFF2-40B4-BE49-F238E27FC236}">
                      <a16:creationId xmlns:a16="http://schemas.microsoft.com/office/drawing/2014/main" id="{AE699358-2357-46B8-A9A9-8F6B526AC5A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57" name="Freeform 9051">
                  <a:extLst>
                    <a:ext uri="{FF2B5EF4-FFF2-40B4-BE49-F238E27FC236}">
                      <a16:creationId xmlns:a16="http://schemas.microsoft.com/office/drawing/2014/main" id="{536988A3-117F-4A85-8934-D2D63821BDA3}"/>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58" name="Freeform 9052">
                  <a:extLst>
                    <a:ext uri="{FF2B5EF4-FFF2-40B4-BE49-F238E27FC236}">
                      <a16:creationId xmlns:a16="http://schemas.microsoft.com/office/drawing/2014/main" id="{6F38B033-3EBE-49A6-99E6-65E988A28984}"/>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59" name="Freeform 9053">
                  <a:extLst>
                    <a:ext uri="{FF2B5EF4-FFF2-40B4-BE49-F238E27FC236}">
                      <a16:creationId xmlns:a16="http://schemas.microsoft.com/office/drawing/2014/main" id="{401CA9C6-6D3B-4218-9109-D1233E5B0258}"/>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60" name="Freeform 9054">
                  <a:extLst>
                    <a:ext uri="{FF2B5EF4-FFF2-40B4-BE49-F238E27FC236}">
                      <a16:creationId xmlns:a16="http://schemas.microsoft.com/office/drawing/2014/main" id="{EF291F1E-520A-47B6-861B-2EB792D912BB}"/>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61" name="Freeform 9055">
                  <a:extLst>
                    <a:ext uri="{FF2B5EF4-FFF2-40B4-BE49-F238E27FC236}">
                      <a16:creationId xmlns:a16="http://schemas.microsoft.com/office/drawing/2014/main" id="{38B2FE4D-BFB4-49DF-AAB6-A7F18DF85A8B}"/>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62" name="Freeform 9056">
                  <a:extLst>
                    <a:ext uri="{FF2B5EF4-FFF2-40B4-BE49-F238E27FC236}">
                      <a16:creationId xmlns:a16="http://schemas.microsoft.com/office/drawing/2014/main" id="{7A384CC0-BF01-4A86-B87F-31AC49ECC1FD}"/>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63" name="Freeform 9057">
                  <a:extLst>
                    <a:ext uri="{FF2B5EF4-FFF2-40B4-BE49-F238E27FC236}">
                      <a16:creationId xmlns:a16="http://schemas.microsoft.com/office/drawing/2014/main" id="{38E0C2F0-9F87-400B-BA45-D2AFFDF4582C}"/>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64" name="Freeform 9058">
                  <a:extLst>
                    <a:ext uri="{FF2B5EF4-FFF2-40B4-BE49-F238E27FC236}">
                      <a16:creationId xmlns:a16="http://schemas.microsoft.com/office/drawing/2014/main" id="{A8572D6E-0FC6-4FF0-838F-CB7FF133508D}"/>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65" name="Freeform 9059">
                  <a:extLst>
                    <a:ext uri="{FF2B5EF4-FFF2-40B4-BE49-F238E27FC236}">
                      <a16:creationId xmlns:a16="http://schemas.microsoft.com/office/drawing/2014/main" id="{BAD7D332-3DA4-4A58-A296-6B87CAF0B790}"/>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66" name="Freeform 9060">
                  <a:extLst>
                    <a:ext uri="{FF2B5EF4-FFF2-40B4-BE49-F238E27FC236}">
                      <a16:creationId xmlns:a16="http://schemas.microsoft.com/office/drawing/2014/main" id="{27301D31-B47A-49F6-BEE0-1175599B6F5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67" name="Freeform 9061">
                  <a:extLst>
                    <a:ext uri="{FF2B5EF4-FFF2-40B4-BE49-F238E27FC236}">
                      <a16:creationId xmlns:a16="http://schemas.microsoft.com/office/drawing/2014/main" id="{1F4FE206-F73B-4320-94E0-ADCB0A63B714}"/>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68" name="Freeform 9062">
                  <a:extLst>
                    <a:ext uri="{FF2B5EF4-FFF2-40B4-BE49-F238E27FC236}">
                      <a16:creationId xmlns:a16="http://schemas.microsoft.com/office/drawing/2014/main" id="{BB4DC2F4-8FF7-43FF-ACF8-ECAD3F3214E7}"/>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69" name="Freeform 9063">
                  <a:extLst>
                    <a:ext uri="{FF2B5EF4-FFF2-40B4-BE49-F238E27FC236}">
                      <a16:creationId xmlns:a16="http://schemas.microsoft.com/office/drawing/2014/main" id="{B5CBAF0A-598F-42A3-BC07-8BD0FEDC0D07}"/>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70" name="Freeform 9064">
                  <a:extLst>
                    <a:ext uri="{FF2B5EF4-FFF2-40B4-BE49-F238E27FC236}">
                      <a16:creationId xmlns:a16="http://schemas.microsoft.com/office/drawing/2014/main" id="{0138B417-199C-439A-9602-2853A158B572}"/>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71" name="Freeform 9065">
                  <a:extLst>
                    <a:ext uri="{FF2B5EF4-FFF2-40B4-BE49-F238E27FC236}">
                      <a16:creationId xmlns:a16="http://schemas.microsoft.com/office/drawing/2014/main" id="{BF2BC04D-D700-4546-9B45-7A286ED0407B}"/>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72" name="Freeform 9066">
                  <a:extLst>
                    <a:ext uri="{FF2B5EF4-FFF2-40B4-BE49-F238E27FC236}">
                      <a16:creationId xmlns:a16="http://schemas.microsoft.com/office/drawing/2014/main" id="{7224F0B2-3193-4F0B-958F-9EC436CF72A1}"/>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73" name="Freeform 9067">
                  <a:extLst>
                    <a:ext uri="{FF2B5EF4-FFF2-40B4-BE49-F238E27FC236}">
                      <a16:creationId xmlns:a16="http://schemas.microsoft.com/office/drawing/2014/main" id="{6766F0DA-00F9-4C3F-BB2F-EB96815CF06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74" name="Freeform 9068">
                  <a:extLst>
                    <a:ext uri="{FF2B5EF4-FFF2-40B4-BE49-F238E27FC236}">
                      <a16:creationId xmlns:a16="http://schemas.microsoft.com/office/drawing/2014/main" id="{14860DD6-7207-423A-949F-037AC552C796}"/>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75" name="Freeform 9069">
                  <a:extLst>
                    <a:ext uri="{FF2B5EF4-FFF2-40B4-BE49-F238E27FC236}">
                      <a16:creationId xmlns:a16="http://schemas.microsoft.com/office/drawing/2014/main" id="{625929F9-A691-452E-BAA1-499B59FF85F9}"/>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76" name="Freeform 9070">
                  <a:extLst>
                    <a:ext uri="{FF2B5EF4-FFF2-40B4-BE49-F238E27FC236}">
                      <a16:creationId xmlns:a16="http://schemas.microsoft.com/office/drawing/2014/main" id="{0F1868B7-EE62-463D-A784-629D526CAC2B}"/>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77" name="Freeform 9071">
                  <a:extLst>
                    <a:ext uri="{FF2B5EF4-FFF2-40B4-BE49-F238E27FC236}">
                      <a16:creationId xmlns:a16="http://schemas.microsoft.com/office/drawing/2014/main" id="{CF9A2AE1-B6CC-47CB-A8A1-D7CBE6AFB70D}"/>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78" name="Freeform 9072">
                  <a:extLst>
                    <a:ext uri="{FF2B5EF4-FFF2-40B4-BE49-F238E27FC236}">
                      <a16:creationId xmlns:a16="http://schemas.microsoft.com/office/drawing/2014/main" id="{2917DC4F-1E7C-4BC5-8158-8C1DAB8B799E}"/>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79" name="Freeform 9073">
                  <a:extLst>
                    <a:ext uri="{FF2B5EF4-FFF2-40B4-BE49-F238E27FC236}">
                      <a16:creationId xmlns:a16="http://schemas.microsoft.com/office/drawing/2014/main" id="{E839E290-227F-4094-8C8F-4AD89693C7B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80" name="Freeform 9074">
                  <a:extLst>
                    <a:ext uri="{FF2B5EF4-FFF2-40B4-BE49-F238E27FC236}">
                      <a16:creationId xmlns:a16="http://schemas.microsoft.com/office/drawing/2014/main" id="{58999A85-21BC-4A03-BC78-1621E2D05CF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81" name="Freeform 9075">
                  <a:extLst>
                    <a:ext uri="{FF2B5EF4-FFF2-40B4-BE49-F238E27FC236}">
                      <a16:creationId xmlns:a16="http://schemas.microsoft.com/office/drawing/2014/main" id="{E5B2EE84-0BC7-451D-A9E4-4660F74AF1E1}"/>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82" name="Freeform 9076">
                  <a:extLst>
                    <a:ext uri="{FF2B5EF4-FFF2-40B4-BE49-F238E27FC236}">
                      <a16:creationId xmlns:a16="http://schemas.microsoft.com/office/drawing/2014/main" id="{67560EAE-FF57-4E92-B3CA-49B5A09DA6B9}"/>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83" name="Freeform 9077">
                  <a:extLst>
                    <a:ext uri="{FF2B5EF4-FFF2-40B4-BE49-F238E27FC236}">
                      <a16:creationId xmlns:a16="http://schemas.microsoft.com/office/drawing/2014/main" id="{50AEDEEC-3942-4BF7-8CB4-DCC7E8F8BBBB}"/>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84" name="Freeform 9078">
                  <a:extLst>
                    <a:ext uri="{FF2B5EF4-FFF2-40B4-BE49-F238E27FC236}">
                      <a16:creationId xmlns:a16="http://schemas.microsoft.com/office/drawing/2014/main" id="{8F405D32-0541-4D29-ABE9-14896E0DDC5A}"/>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85" name="Freeform 9079">
                  <a:extLst>
                    <a:ext uri="{FF2B5EF4-FFF2-40B4-BE49-F238E27FC236}">
                      <a16:creationId xmlns:a16="http://schemas.microsoft.com/office/drawing/2014/main" id="{65346B18-AECC-4DDE-90F6-0A02B6D002FC}"/>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86" name="Freeform 9080">
                  <a:extLst>
                    <a:ext uri="{FF2B5EF4-FFF2-40B4-BE49-F238E27FC236}">
                      <a16:creationId xmlns:a16="http://schemas.microsoft.com/office/drawing/2014/main" id="{D4EA2862-4092-4F9F-BC1D-E0BC36237A20}"/>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87" name="Freeform 9081">
                  <a:extLst>
                    <a:ext uri="{FF2B5EF4-FFF2-40B4-BE49-F238E27FC236}">
                      <a16:creationId xmlns:a16="http://schemas.microsoft.com/office/drawing/2014/main" id="{554495D8-8C65-4E73-8E41-B0B7ED381C5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88" name="Freeform 9082">
                  <a:extLst>
                    <a:ext uri="{FF2B5EF4-FFF2-40B4-BE49-F238E27FC236}">
                      <a16:creationId xmlns:a16="http://schemas.microsoft.com/office/drawing/2014/main" id="{8A77C91C-47D7-43C0-9EF5-4E6EFE438AD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89" name="Freeform 9083">
                  <a:extLst>
                    <a:ext uri="{FF2B5EF4-FFF2-40B4-BE49-F238E27FC236}">
                      <a16:creationId xmlns:a16="http://schemas.microsoft.com/office/drawing/2014/main" id="{0C95771E-F977-4A79-8C81-BBE411C3B79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90" name="Freeform 9084">
                  <a:extLst>
                    <a:ext uri="{FF2B5EF4-FFF2-40B4-BE49-F238E27FC236}">
                      <a16:creationId xmlns:a16="http://schemas.microsoft.com/office/drawing/2014/main" id="{D4C4061A-B2D8-4FE3-AD95-018D608A4B7F}"/>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91" name="Freeform 9085">
                  <a:extLst>
                    <a:ext uri="{FF2B5EF4-FFF2-40B4-BE49-F238E27FC236}">
                      <a16:creationId xmlns:a16="http://schemas.microsoft.com/office/drawing/2014/main" id="{575212E2-D161-4CE6-AE40-2F326B73FB78}"/>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92" name="Freeform 9086">
                  <a:extLst>
                    <a:ext uri="{FF2B5EF4-FFF2-40B4-BE49-F238E27FC236}">
                      <a16:creationId xmlns:a16="http://schemas.microsoft.com/office/drawing/2014/main" id="{D578DA49-A1E6-4C64-A690-0719C9246FD5}"/>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93" name="Freeform 9087">
                  <a:extLst>
                    <a:ext uri="{FF2B5EF4-FFF2-40B4-BE49-F238E27FC236}">
                      <a16:creationId xmlns:a16="http://schemas.microsoft.com/office/drawing/2014/main" id="{113C7589-2224-49FD-B09D-1B410589DCA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94" name="Freeform 9088">
                  <a:extLst>
                    <a:ext uri="{FF2B5EF4-FFF2-40B4-BE49-F238E27FC236}">
                      <a16:creationId xmlns:a16="http://schemas.microsoft.com/office/drawing/2014/main" id="{1D64B41E-808A-4754-972E-B9D2970EAA7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95" name="Freeform 9089">
                  <a:extLst>
                    <a:ext uri="{FF2B5EF4-FFF2-40B4-BE49-F238E27FC236}">
                      <a16:creationId xmlns:a16="http://schemas.microsoft.com/office/drawing/2014/main" id="{F0F045EA-6832-415B-B0C9-87E961D8EE2B}"/>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96" name="Freeform 9090">
                  <a:extLst>
                    <a:ext uri="{FF2B5EF4-FFF2-40B4-BE49-F238E27FC236}">
                      <a16:creationId xmlns:a16="http://schemas.microsoft.com/office/drawing/2014/main" id="{4BAD87D4-A2BF-4098-9D46-2152728799E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97" name="Freeform 9091">
                  <a:extLst>
                    <a:ext uri="{FF2B5EF4-FFF2-40B4-BE49-F238E27FC236}">
                      <a16:creationId xmlns:a16="http://schemas.microsoft.com/office/drawing/2014/main" id="{59D3B6FF-2F26-4759-9590-EC46C118FDF7}"/>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198" name="Freeform 9092">
                  <a:extLst>
                    <a:ext uri="{FF2B5EF4-FFF2-40B4-BE49-F238E27FC236}">
                      <a16:creationId xmlns:a16="http://schemas.microsoft.com/office/drawing/2014/main" id="{BD723C73-12F7-48EA-A852-FEA2D0C51EC0}"/>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199" name="Freeform 9093">
                  <a:extLst>
                    <a:ext uri="{FF2B5EF4-FFF2-40B4-BE49-F238E27FC236}">
                      <a16:creationId xmlns:a16="http://schemas.microsoft.com/office/drawing/2014/main" id="{B229093D-1146-49A0-B344-BFDC2CC6897F}"/>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00" name="Freeform 9094">
                  <a:extLst>
                    <a:ext uri="{FF2B5EF4-FFF2-40B4-BE49-F238E27FC236}">
                      <a16:creationId xmlns:a16="http://schemas.microsoft.com/office/drawing/2014/main" id="{622621BA-E6EE-43B3-A060-1BFD982F3E13}"/>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01" name="Freeform 9095">
                  <a:extLst>
                    <a:ext uri="{FF2B5EF4-FFF2-40B4-BE49-F238E27FC236}">
                      <a16:creationId xmlns:a16="http://schemas.microsoft.com/office/drawing/2014/main" id="{AC14FDEC-9799-41B9-AD20-8BE6275D7E0F}"/>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02" name="Freeform 9096">
                  <a:extLst>
                    <a:ext uri="{FF2B5EF4-FFF2-40B4-BE49-F238E27FC236}">
                      <a16:creationId xmlns:a16="http://schemas.microsoft.com/office/drawing/2014/main" id="{E73FE11B-A2E0-438A-BACB-25193E65A50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03" name="Freeform 9097">
                  <a:extLst>
                    <a:ext uri="{FF2B5EF4-FFF2-40B4-BE49-F238E27FC236}">
                      <a16:creationId xmlns:a16="http://schemas.microsoft.com/office/drawing/2014/main" id="{6F5F5193-2C54-4E55-AF65-666F8771A57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04" name="Freeform 9098">
                  <a:extLst>
                    <a:ext uri="{FF2B5EF4-FFF2-40B4-BE49-F238E27FC236}">
                      <a16:creationId xmlns:a16="http://schemas.microsoft.com/office/drawing/2014/main" id="{6C28023B-D97C-4F31-A204-DDC036B935F9}"/>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05" name="Freeform 9099">
                  <a:extLst>
                    <a:ext uri="{FF2B5EF4-FFF2-40B4-BE49-F238E27FC236}">
                      <a16:creationId xmlns:a16="http://schemas.microsoft.com/office/drawing/2014/main" id="{C012E9F2-6610-434E-8772-17789272970F}"/>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06" name="Freeform 9100">
                  <a:extLst>
                    <a:ext uri="{FF2B5EF4-FFF2-40B4-BE49-F238E27FC236}">
                      <a16:creationId xmlns:a16="http://schemas.microsoft.com/office/drawing/2014/main" id="{9151A3DF-9E25-47D8-87B4-B8F6B3F75E40}"/>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07" name="Freeform 9101">
                  <a:extLst>
                    <a:ext uri="{FF2B5EF4-FFF2-40B4-BE49-F238E27FC236}">
                      <a16:creationId xmlns:a16="http://schemas.microsoft.com/office/drawing/2014/main" id="{B4E4CB42-E533-436F-984E-63922CE7BEC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08" name="Freeform 9102">
                  <a:extLst>
                    <a:ext uri="{FF2B5EF4-FFF2-40B4-BE49-F238E27FC236}">
                      <a16:creationId xmlns:a16="http://schemas.microsoft.com/office/drawing/2014/main" id="{B9E7EE85-DF20-46C1-AC5C-0DDACEF7C3AE}"/>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09" name="Freeform 9103">
                  <a:extLst>
                    <a:ext uri="{FF2B5EF4-FFF2-40B4-BE49-F238E27FC236}">
                      <a16:creationId xmlns:a16="http://schemas.microsoft.com/office/drawing/2014/main" id="{A5EDF2E0-38E3-49F8-B38E-4ED6155CC3E7}"/>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10" name="Freeform 9104">
                  <a:extLst>
                    <a:ext uri="{FF2B5EF4-FFF2-40B4-BE49-F238E27FC236}">
                      <a16:creationId xmlns:a16="http://schemas.microsoft.com/office/drawing/2014/main" id="{6287D403-3B7C-4022-9E9E-30CAF61B67F9}"/>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11" name="Freeform 9105">
                  <a:extLst>
                    <a:ext uri="{FF2B5EF4-FFF2-40B4-BE49-F238E27FC236}">
                      <a16:creationId xmlns:a16="http://schemas.microsoft.com/office/drawing/2014/main" id="{D4591CFF-03DC-4335-956F-D882BAEA31B5}"/>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12" name="Freeform 9106">
                  <a:extLst>
                    <a:ext uri="{FF2B5EF4-FFF2-40B4-BE49-F238E27FC236}">
                      <a16:creationId xmlns:a16="http://schemas.microsoft.com/office/drawing/2014/main" id="{D8F20B2F-A481-4B00-B6B2-A0306182C1C8}"/>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13" name="Freeform 9107">
                  <a:extLst>
                    <a:ext uri="{FF2B5EF4-FFF2-40B4-BE49-F238E27FC236}">
                      <a16:creationId xmlns:a16="http://schemas.microsoft.com/office/drawing/2014/main" id="{9D2CBFAD-28A2-477F-AAC7-53B78860E6D2}"/>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14" name="Freeform 9108">
                  <a:extLst>
                    <a:ext uri="{FF2B5EF4-FFF2-40B4-BE49-F238E27FC236}">
                      <a16:creationId xmlns:a16="http://schemas.microsoft.com/office/drawing/2014/main" id="{28C48A08-8CC0-4457-B791-B4F52B4C667E}"/>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15" name="Freeform 9109">
                  <a:extLst>
                    <a:ext uri="{FF2B5EF4-FFF2-40B4-BE49-F238E27FC236}">
                      <a16:creationId xmlns:a16="http://schemas.microsoft.com/office/drawing/2014/main" id="{8D07E3A4-AF0C-4EFF-B2B0-A6CF7DDD5D9A}"/>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16" name="Freeform 9110">
                  <a:extLst>
                    <a:ext uri="{FF2B5EF4-FFF2-40B4-BE49-F238E27FC236}">
                      <a16:creationId xmlns:a16="http://schemas.microsoft.com/office/drawing/2014/main" id="{878B356F-33A5-480A-A4FE-94954AE57EC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17" name="Freeform 9111">
                  <a:extLst>
                    <a:ext uri="{FF2B5EF4-FFF2-40B4-BE49-F238E27FC236}">
                      <a16:creationId xmlns:a16="http://schemas.microsoft.com/office/drawing/2014/main" id="{08678110-B990-46F4-B142-8CF3D511694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18" name="Freeform 9112">
                  <a:extLst>
                    <a:ext uri="{FF2B5EF4-FFF2-40B4-BE49-F238E27FC236}">
                      <a16:creationId xmlns:a16="http://schemas.microsoft.com/office/drawing/2014/main" id="{6191D059-1B21-4EC2-A400-9CBB0BCCC294}"/>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19" name="Freeform 9113">
                  <a:extLst>
                    <a:ext uri="{FF2B5EF4-FFF2-40B4-BE49-F238E27FC236}">
                      <a16:creationId xmlns:a16="http://schemas.microsoft.com/office/drawing/2014/main" id="{0C479303-24A6-4FB0-9BBC-20F79C2F0F4C}"/>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20" name="Freeform 9114">
                  <a:extLst>
                    <a:ext uri="{FF2B5EF4-FFF2-40B4-BE49-F238E27FC236}">
                      <a16:creationId xmlns:a16="http://schemas.microsoft.com/office/drawing/2014/main" id="{50B9DEA0-F951-4094-8F13-992F8FB67F38}"/>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21" name="Freeform 9115">
                  <a:extLst>
                    <a:ext uri="{FF2B5EF4-FFF2-40B4-BE49-F238E27FC236}">
                      <a16:creationId xmlns:a16="http://schemas.microsoft.com/office/drawing/2014/main" id="{4E3FB2E6-6EF6-4E7F-AF5C-F9AE67A89FEF}"/>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22" name="Freeform 9116">
                  <a:extLst>
                    <a:ext uri="{FF2B5EF4-FFF2-40B4-BE49-F238E27FC236}">
                      <a16:creationId xmlns:a16="http://schemas.microsoft.com/office/drawing/2014/main" id="{C682707E-3A22-4899-993B-F86F8156E674}"/>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23" name="Freeform 9117">
                  <a:extLst>
                    <a:ext uri="{FF2B5EF4-FFF2-40B4-BE49-F238E27FC236}">
                      <a16:creationId xmlns:a16="http://schemas.microsoft.com/office/drawing/2014/main" id="{B972C92F-5D54-4EF5-AC70-435994644F1D}"/>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24" name="Freeform 9118">
                  <a:extLst>
                    <a:ext uri="{FF2B5EF4-FFF2-40B4-BE49-F238E27FC236}">
                      <a16:creationId xmlns:a16="http://schemas.microsoft.com/office/drawing/2014/main" id="{C1FD3748-79A4-4A69-823C-0F9B5077B62C}"/>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25" name="Freeform 9119">
                  <a:extLst>
                    <a:ext uri="{FF2B5EF4-FFF2-40B4-BE49-F238E27FC236}">
                      <a16:creationId xmlns:a16="http://schemas.microsoft.com/office/drawing/2014/main" id="{050725C2-3DF2-4971-9D51-1EB91E05EE28}"/>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26" name="Freeform 9120">
                  <a:extLst>
                    <a:ext uri="{FF2B5EF4-FFF2-40B4-BE49-F238E27FC236}">
                      <a16:creationId xmlns:a16="http://schemas.microsoft.com/office/drawing/2014/main" id="{160ABA6A-5AB1-43E1-9C00-DE03999231C6}"/>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27" name="Freeform 9121">
                  <a:extLst>
                    <a:ext uri="{FF2B5EF4-FFF2-40B4-BE49-F238E27FC236}">
                      <a16:creationId xmlns:a16="http://schemas.microsoft.com/office/drawing/2014/main" id="{17505B3E-E550-4FCC-B476-53394D940861}"/>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28" name="Freeform 9122">
                  <a:extLst>
                    <a:ext uri="{FF2B5EF4-FFF2-40B4-BE49-F238E27FC236}">
                      <a16:creationId xmlns:a16="http://schemas.microsoft.com/office/drawing/2014/main" id="{1EF8D518-41E7-4C2F-A92E-606CD113CE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29" name="Freeform 9123">
                  <a:extLst>
                    <a:ext uri="{FF2B5EF4-FFF2-40B4-BE49-F238E27FC236}">
                      <a16:creationId xmlns:a16="http://schemas.microsoft.com/office/drawing/2014/main" id="{C708AE17-4D4B-47F2-B071-119B4D005F9F}"/>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30" name="Freeform 9124">
                  <a:extLst>
                    <a:ext uri="{FF2B5EF4-FFF2-40B4-BE49-F238E27FC236}">
                      <a16:creationId xmlns:a16="http://schemas.microsoft.com/office/drawing/2014/main" id="{79D473CE-E784-4DA8-B1B3-4FFDFCBA6CDD}"/>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31" name="Freeform 9125">
                  <a:extLst>
                    <a:ext uri="{FF2B5EF4-FFF2-40B4-BE49-F238E27FC236}">
                      <a16:creationId xmlns:a16="http://schemas.microsoft.com/office/drawing/2014/main" id="{64440BB1-F35D-498B-BED2-68C0BF1A321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32" name="Freeform 9126">
                  <a:extLst>
                    <a:ext uri="{FF2B5EF4-FFF2-40B4-BE49-F238E27FC236}">
                      <a16:creationId xmlns:a16="http://schemas.microsoft.com/office/drawing/2014/main" id="{BE40E227-84F3-47BD-B932-8C950C052409}"/>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33" name="Freeform 9127">
                  <a:extLst>
                    <a:ext uri="{FF2B5EF4-FFF2-40B4-BE49-F238E27FC236}">
                      <a16:creationId xmlns:a16="http://schemas.microsoft.com/office/drawing/2014/main" id="{00CF6A7D-F0DD-423D-87CF-AEAFC784F604}"/>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34" name="Freeform 9128">
                  <a:extLst>
                    <a:ext uri="{FF2B5EF4-FFF2-40B4-BE49-F238E27FC236}">
                      <a16:creationId xmlns:a16="http://schemas.microsoft.com/office/drawing/2014/main" id="{F9F693C7-8A08-46A5-A5EF-22803AD8BD0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35" name="Freeform 9129">
                  <a:extLst>
                    <a:ext uri="{FF2B5EF4-FFF2-40B4-BE49-F238E27FC236}">
                      <a16:creationId xmlns:a16="http://schemas.microsoft.com/office/drawing/2014/main" id="{363152EC-45BE-49F7-9E98-75FC648D009A}"/>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36" name="Freeform 9130">
                  <a:extLst>
                    <a:ext uri="{FF2B5EF4-FFF2-40B4-BE49-F238E27FC236}">
                      <a16:creationId xmlns:a16="http://schemas.microsoft.com/office/drawing/2014/main" id="{BA18DB0E-C078-49D8-8BD6-8A636AB7E809}"/>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37" name="Freeform 9131">
                  <a:extLst>
                    <a:ext uri="{FF2B5EF4-FFF2-40B4-BE49-F238E27FC236}">
                      <a16:creationId xmlns:a16="http://schemas.microsoft.com/office/drawing/2014/main" id="{4DFFDDB1-2ED9-4E88-8D66-980E36F905BC}"/>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38" name="Freeform 9132">
                  <a:extLst>
                    <a:ext uri="{FF2B5EF4-FFF2-40B4-BE49-F238E27FC236}">
                      <a16:creationId xmlns:a16="http://schemas.microsoft.com/office/drawing/2014/main" id="{03D6E780-4B0F-46EE-AE90-3021145F3B6A}"/>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39" name="Freeform 9133">
                  <a:extLst>
                    <a:ext uri="{FF2B5EF4-FFF2-40B4-BE49-F238E27FC236}">
                      <a16:creationId xmlns:a16="http://schemas.microsoft.com/office/drawing/2014/main" id="{CDECA402-35B5-425F-B0BC-C432B6EBCFF7}"/>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40" name="Freeform 9134">
                  <a:extLst>
                    <a:ext uri="{FF2B5EF4-FFF2-40B4-BE49-F238E27FC236}">
                      <a16:creationId xmlns:a16="http://schemas.microsoft.com/office/drawing/2014/main" id="{EBE6BDF6-1784-4BB9-AE6A-3FA2C5E2A9F9}"/>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41" name="Freeform 9135">
                  <a:extLst>
                    <a:ext uri="{FF2B5EF4-FFF2-40B4-BE49-F238E27FC236}">
                      <a16:creationId xmlns:a16="http://schemas.microsoft.com/office/drawing/2014/main" id="{244AEEBC-ABA9-4B65-81CF-C11C44992AD7}"/>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42" name="Freeform 9136">
                  <a:extLst>
                    <a:ext uri="{FF2B5EF4-FFF2-40B4-BE49-F238E27FC236}">
                      <a16:creationId xmlns:a16="http://schemas.microsoft.com/office/drawing/2014/main" id="{AD7056AD-58E5-450A-80C1-80A0BD7BD0B7}"/>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43" name="Freeform 9137">
                  <a:extLst>
                    <a:ext uri="{FF2B5EF4-FFF2-40B4-BE49-F238E27FC236}">
                      <a16:creationId xmlns:a16="http://schemas.microsoft.com/office/drawing/2014/main" id="{2CBECA89-8F7A-4AE0-927A-E6694D953A51}"/>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44" name="Freeform 9138">
                  <a:extLst>
                    <a:ext uri="{FF2B5EF4-FFF2-40B4-BE49-F238E27FC236}">
                      <a16:creationId xmlns:a16="http://schemas.microsoft.com/office/drawing/2014/main" id="{8BF9B568-4E6D-4FE3-A193-B3B77AFEA1F4}"/>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45" name="Freeform 9139">
                  <a:extLst>
                    <a:ext uri="{FF2B5EF4-FFF2-40B4-BE49-F238E27FC236}">
                      <a16:creationId xmlns:a16="http://schemas.microsoft.com/office/drawing/2014/main" id="{1764FDA5-4627-4B53-8013-3B1C2C2297D4}"/>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46" name="Freeform 9140">
                  <a:extLst>
                    <a:ext uri="{FF2B5EF4-FFF2-40B4-BE49-F238E27FC236}">
                      <a16:creationId xmlns:a16="http://schemas.microsoft.com/office/drawing/2014/main" id="{305C4FC5-506F-466D-8B3C-757FAF2A553C}"/>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47" name="Freeform 9141">
                  <a:extLst>
                    <a:ext uri="{FF2B5EF4-FFF2-40B4-BE49-F238E27FC236}">
                      <a16:creationId xmlns:a16="http://schemas.microsoft.com/office/drawing/2014/main" id="{9049FB1F-F5C2-4ACE-A977-08C19A4E011C}"/>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48" name="Freeform 9142">
                  <a:extLst>
                    <a:ext uri="{FF2B5EF4-FFF2-40B4-BE49-F238E27FC236}">
                      <a16:creationId xmlns:a16="http://schemas.microsoft.com/office/drawing/2014/main" id="{E1055C7E-59B7-4B81-B8F2-AF1290D2846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49" name="Freeform 9143">
                  <a:extLst>
                    <a:ext uri="{FF2B5EF4-FFF2-40B4-BE49-F238E27FC236}">
                      <a16:creationId xmlns:a16="http://schemas.microsoft.com/office/drawing/2014/main" id="{B30EEF84-617E-45B8-B564-E2FB5E1DD2B2}"/>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50" name="Freeform 9144">
                  <a:extLst>
                    <a:ext uri="{FF2B5EF4-FFF2-40B4-BE49-F238E27FC236}">
                      <a16:creationId xmlns:a16="http://schemas.microsoft.com/office/drawing/2014/main" id="{1FACD74B-0B71-4553-AFAF-1A29A99C919E}"/>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51" name="Freeform 9145">
                  <a:extLst>
                    <a:ext uri="{FF2B5EF4-FFF2-40B4-BE49-F238E27FC236}">
                      <a16:creationId xmlns:a16="http://schemas.microsoft.com/office/drawing/2014/main" id="{874F72FB-B8B6-404D-A762-95C48F6DDFE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52" name="Freeform 9146">
                  <a:extLst>
                    <a:ext uri="{FF2B5EF4-FFF2-40B4-BE49-F238E27FC236}">
                      <a16:creationId xmlns:a16="http://schemas.microsoft.com/office/drawing/2014/main" id="{973AE1C2-34FA-4472-9DF4-6C3FBEF73D90}"/>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53" name="Freeform 9147">
                  <a:extLst>
                    <a:ext uri="{FF2B5EF4-FFF2-40B4-BE49-F238E27FC236}">
                      <a16:creationId xmlns:a16="http://schemas.microsoft.com/office/drawing/2014/main" id="{7B5D881F-5572-41C1-AF83-316BA6244C6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54" name="Freeform 9148">
                  <a:extLst>
                    <a:ext uri="{FF2B5EF4-FFF2-40B4-BE49-F238E27FC236}">
                      <a16:creationId xmlns:a16="http://schemas.microsoft.com/office/drawing/2014/main" id="{04BEC689-4094-43F6-A0ED-923C9EB73D5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55" name="Freeform 9149">
                  <a:extLst>
                    <a:ext uri="{FF2B5EF4-FFF2-40B4-BE49-F238E27FC236}">
                      <a16:creationId xmlns:a16="http://schemas.microsoft.com/office/drawing/2014/main" id="{683968FE-D0DA-47B6-998E-85131C0B3F3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56" name="Freeform 9150">
                  <a:extLst>
                    <a:ext uri="{FF2B5EF4-FFF2-40B4-BE49-F238E27FC236}">
                      <a16:creationId xmlns:a16="http://schemas.microsoft.com/office/drawing/2014/main" id="{E8C7CEE6-853C-45EE-B4D7-9A98919FDC3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57" name="Freeform 9151">
                  <a:extLst>
                    <a:ext uri="{FF2B5EF4-FFF2-40B4-BE49-F238E27FC236}">
                      <a16:creationId xmlns:a16="http://schemas.microsoft.com/office/drawing/2014/main" id="{8C87B8AF-854D-40FC-87B1-2D8C1AB6A03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58" name="Freeform 9152">
                  <a:extLst>
                    <a:ext uri="{FF2B5EF4-FFF2-40B4-BE49-F238E27FC236}">
                      <a16:creationId xmlns:a16="http://schemas.microsoft.com/office/drawing/2014/main" id="{86E8CFD8-23DC-42F3-AC1B-697DF09D367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59" name="Freeform 9153">
                  <a:extLst>
                    <a:ext uri="{FF2B5EF4-FFF2-40B4-BE49-F238E27FC236}">
                      <a16:creationId xmlns:a16="http://schemas.microsoft.com/office/drawing/2014/main" id="{8D71FD19-6E37-4132-9785-4A1BC33B2FE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60" name="Freeform 9154">
                  <a:extLst>
                    <a:ext uri="{FF2B5EF4-FFF2-40B4-BE49-F238E27FC236}">
                      <a16:creationId xmlns:a16="http://schemas.microsoft.com/office/drawing/2014/main" id="{922BF1AA-3FDD-4969-A510-23C590FF138E}"/>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61" name="Freeform 9155">
                  <a:extLst>
                    <a:ext uri="{FF2B5EF4-FFF2-40B4-BE49-F238E27FC236}">
                      <a16:creationId xmlns:a16="http://schemas.microsoft.com/office/drawing/2014/main" id="{69F9C7B2-6F49-46B8-970C-38AE908B1473}"/>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62" name="Freeform 9156">
                  <a:extLst>
                    <a:ext uri="{FF2B5EF4-FFF2-40B4-BE49-F238E27FC236}">
                      <a16:creationId xmlns:a16="http://schemas.microsoft.com/office/drawing/2014/main" id="{5F38CDF2-F09E-4078-8D0C-9D26523E1BD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63" name="Freeform 9157">
                  <a:extLst>
                    <a:ext uri="{FF2B5EF4-FFF2-40B4-BE49-F238E27FC236}">
                      <a16:creationId xmlns:a16="http://schemas.microsoft.com/office/drawing/2014/main" id="{1A005552-9E54-4BFF-A75D-984ED9D3853F}"/>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64" name="Freeform 9158">
                  <a:extLst>
                    <a:ext uri="{FF2B5EF4-FFF2-40B4-BE49-F238E27FC236}">
                      <a16:creationId xmlns:a16="http://schemas.microsoft.com/office/drawing/2014/main" id="{CCE74A7C-A57C-4763-8EFC-7A2A735A265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65" name="Freeform 9159">
                  <a:extLst>
                    <a:ext uri="{FF2B5EF4-FFF2-40B4-BE49-F238E27FC236}">
                      <a16:creationId xmlns:a16="http://schemas.microsoft.com/office/drawing/2014/main" id="{6C36F2F0-FB99-46F0-90A2-1EAB3D9480D7}"/>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66" name="Freeform 9160">
                  <a:extLst>
                    <a:ext uri="{FF2B5EF4-FFF2-40B4-BE49-F238E27FC236}">
                      <a16:creationId xmlns:a16="http://schemas.microsoft.com/office/drawing/2014/main" id="{61481077-217A-46E4-A6F0-FB1C9F83174D}"/>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67" name="Freeform 9161">
                  <a:extLst>
                    <a:ext uri="{FF2B5EF4-FFF2-40B4-BE49-F238E27FC236}">
                      <a16:creationId xmlns:a16="http://schemas.microsoft.com/office/drawing/2014/main" id="{945F8CD2-16EC-4456-AA87-8E19762BBCAB}"/>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68" name="Freeform 9162">
                  <a:extLst>
                    <a:ext uri="{FF2B5EF4-FFF2-40B4-BE49-F238E27FC236}">
                      <a16:creationId xmlns:a16="http://schemas.microsoft.com/office/drawing/2014/main" id="{7E1AEC76-69BF-4FC9-B0EF-E3871279DE55}"/>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69" name="Freeform 9163">
                  <a:extLst>
                    <a:ext uri="{FF2B5EF4-FFF2-40B4-BE49-F238E27FC236}">
                      <a16:creationId xmlns:a16="http://schemas.microsoft.com/office/drawing/2014/main" id="{C4F3223F-2FB9-4EEC-BEC7-984426948B5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70" name="Freeform 9164">
                  <a:extLst>
                    <a:ext uri="{FF2B5EF4-FFF2-40B4-BE49-F238E27FC236}">
                      <a16:creationId xmlns:a16="http://schemas.microsoft.com/office/drawing/2014/main" id="{EA639153-C923-49F7-94ED-610FD817AB7F}"/>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71" name="Freeform 9165">
                  <a:extLst>
                    <a:ext uri="{FF2B5EF4-FFF2-40B4-BE49-F238E27FC236}">
                      <a16:creationId xmlns:a16="http://schemas.microsoft.com/office/drawing/2014/main" id="{F0830E1E-FE44-4159-B072-6AE2AA1D1B56}"/>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72" name="Freeform 9166">
                  <a:extLst>
                    <a:ext uri="{FF2B5EF4-FFF2-40B4-BE49-F238E27FC236}">
                      <a16:creationId xmlns:a16="http://schemas.microsoft.com/office/drawing/2014/main" id="{B43D2B82-4725-447F-80F5-EA3CC292377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73" name="Freeform 9167">
                  <a:extLst>
                    <a:ext uri="{FF2B5EF4-FFF2-40B4-BE49-F238E27FC236}">
                      <a16:creationId xmlns:a16="http://schemas.microsoft.com/office/drawing/2014/main" id="{7B084C62-B96A-473D-9B25-86FAE7119C3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74" name="Freeform 9168">
                  <a:extLst>
                    <a:ext uri="{FF2B5EF4-FFF2-40B4-BE49-F238E27FC236}">
                      <a16:creationId xmlns:a16="http://schemas.microsoft.com/office/drawing/2014/main" id="{55FF44C2-C9A3-4EB3-BC6A-99143F43931C}"/>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75" name="Freeform 9169">
                  <a:extLst>
                    <a:ext uri="{FF2B5EF4-FFF2-40B4-BE49-F238E27FC236}">
                      <a16:creationId xmlns:a16="http://schemas.microsoft.com/office/drawing/2014/main" id="{6AE16F9F-AE45-4B15-B659-1A3DF71181C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76" name="Freeform 9170">
                  <a:extLst>
                    <a:ext uri="{FF2B5EF4-FFF2-40B4-BE49-F238E27FC236}">
                      <a16:creationId xmlns:a16="http://schemas.microsoft.com/office/drawing/2014/main" id="{5E372FCF-5E22-4BBD-A85B-8997F985FB89}"/>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77" name="Freeform 9171">
                  <a:extLst>
                    <a:ext uri="{FF2B5EF4-FFF2-40B4-BE49-F238E27FC236}">
                      <a16:creationId xmlns:a16="http://schemas.microsoft.com/office/drawing/2014/main" id="{EEE5FB5E-0B62-4958-BB61-AB42C53B7A72}"/>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78" name="Freeform 9172">
                  <a:extLst>
                    <a:ext uri="{FF2B5EF4-FFF2-40B4-BE49-F238E27FC236}">
                      <a16:creationId xmlns:a16="http://schemas.microsoft.com/office/drawing/2014/main" id="{408E96CB-EB2A-4FB0-B8EF-73BD89D8B4AC}"/>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79" name="Freeform 9173">
                  <a:extLst>
                    <a:ext uri="{FF2B5EF4-FFF2-40B4-BE49-F238E27FC236}">
                      <a16:creationId xmlns:a16="http://schemas.microsoft.com/office/drawing/2014/main" id="{609F69C6-AFFA-47A9-9265-39829DF58DD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80" name="Freeform 9174">
                  <a:extLst>
                    <a:ext uri="{FF2B5EF4-FFF2-40B4-BE49-F238E27FC236}">
                      <a16:creationId xmlns:a16="http://schemas.microsoft.com/office/drawing/2014/main" id="{4DDEDA8C-BCBC-4B53-B7C3-2F353DBBC611}"/>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81" name="Freeform 9175">
                  <a:extLst>
                    <a:ext uri="{FF2B5EF4-FFF2-40B4-BE49-F238E27FC236}">
                      <a16:creationId xmlns:a16="http://schemas.microsoft.com/office/drawing/2014/main" id="{B00F0A0E-3DE2-4E1D-AE74-669137887358}"/>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82" name="Freeform 9176">
                  <a:extLst>
                    <a:ext uri="{FF2B5EF4-FFF2-40B4-BE49-F238E27FC236}">
                      <a16:creationId xmlns:a16="http://schemas.microsoft.com/office/drawing/2014/main" id="{ED2B2625-5747-49CF-BA4A-501BDDFB269A}"/>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83" name="Freeform 9177">
                  <a:extLst>
                    <a:ext uri="{FF2B5EF4-FFF2-40B4-BE49-F238E27FC236}">
                      <a16:creationId xmlns:a16="http://schemas.microsoft.com/office/drawing/2014/main" id="{7E446A91-1E02-4FA9-B270-B3975F2D1C98}"/>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84" name="Freeform 9178">
                  <a:extLst>
                    <a:ext uri="{FF2B5EF4-FFF2-40B4-BE49-F238E27FC236}">
                      <a16:creationId xmlns:a16="http://schemas.microsoft.com/office/drawing/2014/main" id="{217079D6-CEBE-4B12-A90C-0827FFDDDD1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85" name="Freeform 9179">
                  <a:extLst>
                    <a:ext uri="{FF2B5EF4-FFF2-40B4-BE49-F238E27FC236}">
                      <a16:creationId xmlns:a16="http://schemas.microsoft.com/office/drawing/2014/main" id="{67FDAEBF-F7AA-4058-BC93-CD8B075ADF34}"/>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86" name="Freeform 9180">
                  <a:extLst>
                    <a:ext uri="{FF2B5EF4-FFF2-40B4-BE49-F238E27FC236}">
                      <a16:creationId xmlns:a16="http://schemas.microsoft.com/office/drawing/2014/main" id="{281850A7-DDAC-4D7C-9191-32B28A33D468}"/>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87" name="Freeform 9181">
                  <a:extLst>
                    <a:ext uri="{FF2B5EF4-FFF2-40B4-BE49-F238E27FC236}">
                      <a16:creationId xmlns:a16="http://schemas.microsoft.com/office/drawing/2014/main" id="{98BE147D-A1EC-4D7B-8192-4CE79287ACD7}"/>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88" name="Freeform 9182">
                  <a:extLst>
                    <a:ext uri="{FF2B5EF4-FFF2-40B4-BE49-F238E27FC236}">
                      <a16:creationId xmlns:a16="http://schemas.microsoft.com/office/drawing/2014/main" id="{2D09863E-5E75-4C60-9AA1-56A52995C5A5}"/>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89" name="Freeform 9183">
                  <a:extLst>
                    <a:ext uri="{FF2B5EF4-FFF2-40B4-BE49-F238E27FC236}">
                      <a16:creationId xmlns:a16="http://schemas.microsoft.com/office/drawing/2014/main" id="{36F055D5-C833-46CB-9533-9A5F7155DFDE}"/>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90" name="Freeform 9184">
                  <a:extLst>
                    <a:ext uri="{FF2B5EF4-FFF2-40B4-BE49-F238E27FC236}">
                      <a16:creationId xmlns:a16="http://schemas.microsoft.com/office/drawing/2014/main" id="{2AB993FA-FD26-4196-A5D7-D3DF07E8C93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91" name="Freeform 9185">
                  <a:extLst>
                    <a:ext uri="{FF2B5EF4-FFF2-40B4-BE49-F238E27FC236}">
                      <a16:creationId xmlns:a16="http://schemas.microsoft.com/office/drawing/2014/main" id="{54778670-E8F6-4EDB-808B-49065BAA5E4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92" name="Freeform 9186">
                  <a:extLst>
                    <a:ext uri="{FF2B5EF4-FFF2-40B4-BE49-F238E27FC236}">
                      <a16:creationId xmlns:a16="http://schemas.microsoft.com/office/drawing/2014/main" id="{A9DD371A-714C-453F-AEB4-94DF1DDAB1A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93" name="Freeform 9187">
                  <a:extLst>
                    <a:ext uri="{FF2B5EF4-FFF2-40B4-BE49-F238E27FC236}">
                      <a16:creationId xmlns:a16="http://schemas.microsoft.com/office/drawing/2014/main" id="{857DA793-6024-47CF-A642-FFC111E76880}"/>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94" name="Freeform 9188">
                  <a:extLst>
                    <a:ext uri="{FF2B5EF4-FFF2-40B4-BE49-F238E27FC236}">
                      <a16:creationId xmlns:a16="http://schemas.microsoft.com/office/drawing/2014/main" id="{43A1A1E6-753C-4E97-9C5D-5DE53E65D965}"/>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95" name="Freeform 9189">
                  <a:extLst>
                    <a:ext uri="{FF2B5EF4-FFF2-40B4-BE49-F238E27FC236}">
                      <a16:creationId xmlns:a16="http://schemas.microsoft.com/office/drawing/2014/main" id="{91ACAE5D-6341-40B1-A1FF-EB52615BCC73}"/>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96" name="Freeform 9190">
                  <a:extLst>
                    <a:ext uri="{FF2B5EF4-FFF2-40B4-BE49-F238E27FC236}">
                      <a16:creationId xmlns:a16="http://schemas.microsoft.com/office/drawing/2014/main" id="{3CDCE978-857B-44BF-B873-2F7F79C8A7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97" name="Freeform 9191">
                  <a:extLst>
                    <a:ext uri="{FF2B5EF4-FFF2-40B4-BE49-F238E27FC236}">
                      <a16:creationId xmlns:a16="http://schemas.microsoft.com/office/drawing/2014/main" id="{B7C7FD61-371E-4E44-B005-5B9F72AC1B97}"/>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298" name="Freeform 9192">
                  <a:extLst>
                    <a:ext uri="{FF2B5EF4-FFF2-40B4-BE49-F238E27FC236}">
                      <a16:creationId xmlns:a16="http://schemas.microsoft.com/office/drawing/2014/main" id="{C611E67B-A925-4B7D-8675-5B4207FA7FF5}"/>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299" name="Freeform 9193">
                  <a:extLst>
                    <a:ext uri="{FF2B5EF4-FFF2-40B4-BE49-F238E27FC236}">
                      <a16:creationId xmlns:a16="http://schemas.microsoft.com/office/drawing/2014/main" id="{C75E1710-F32F-45E9-9256-0A89B9DDC45A}"/>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00" name="Freeform 9194">
                  <a:extLst>
                    <a:ext uri="{FF2B5EF4-FFF2-40B4-BE49-F238E27FC236}">
                      <a16:creationId xmlns:a16="http://schemas.microsoft.com/office/drawing/2014/main" id="{9DA3C783-9C6F-4791-BD64-6DBA761E7A66}"/>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01" name="Freeform 9195">
                  <a:extLst>
                    <a:ext uri="{FF2B5EF4-FFF2-40B4-BE49-F238E27FC236}">
                      <a16:creationId xmlns:a16="http://schemas.microsoft.com/office/drawing/2014/main" id="{6C1E8740-79BB-4950-876A-114AB045ABCD}"/>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02" name="Freeform 9196">
                  <a:extLst>
                    <a:ext uri="{FF2B5EF4-FFF2-40B4-BE49-F238E27FC236}">
                      <a16:creationId xmlns:a16="http://schemas.microsoft.com/office/drawing/2014/main" id="{6C4718E8-69DD-454B-9D41-358E25FC881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03" name="Freeform 9197">
                  <a:extLst>
                    <a:ext uri="{FF2B5EF4-FFF2-40B4-BE49-F238E27FC236}">
                      <a16:creationId xmlns:a16="http://schemas.microsoft.com/office/drawing/2014/main" id="{948CC588-5494-48BA-82F1-C033F5BD72CB}"/>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04" name="Freeform 9198">
                  <a:extLst>
                    <a:ext uri="{FF2B5EF4-FFF2-40B4-BE49-F238E27FC236}">
                      <a16:creationId xmlns:a16="http://schemas.microsoft.com/office/drawing/2014/main" id="{F884599B-F6E2-4A74-A06C-EA9084BC9D27}"/>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05" name="Freeform 9199">
                  <a:extLst>
                    <a:ext uri="{FF2B5EF4-FFF2-40B4-BE49-F238E27FC236}">
                      <a16:creationId xmlns:a16="http://schemas.microsoft.com/office/drawing/2014/main" id="{CE9E12F0-191F-4916-943F-B6C811599594}"/>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06" name="Freeform 9200">
                  <a:extLst>
                    <a:ext uri="{FF2B5EF4-FFF2-40B4-BE49-F238E27FC236}">
                      <a16:creationId xmlns:a16="http://schemas.microsoft.com/office/drawing/2014/main" id="{C1F03426-B6E3-4864-BE9B-A14645DE2AB2}"/>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07" name="Freeform 9201">
                  <a:extLst>
                    <a:ext uri="{FF2B5EF4-FFF2-40B4-BE49-F238E27FC236}">
                      <a16:creationId xmlns:a16="http://schemas.microsoft.com/office/drawing/2014/main" id="{7F3836D2-143E-499F-8A15-55ECF4A1FCE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08" name="Freeform 9202">
                  <a:extLst>
                    <a:ext uri="{FF2B5EF4-FFF2-40B4-BE49-F238E27FC236}">
                      <a16:creationId xmlns:a16="http://schemas.microsoft.com/office/drawing/2014/main" id="{D3AD98F4-8CDC-4DC1-A9CA-DD8FA69EF604}"/>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09" name="Freeform 9203">
                  <a:extLst>
                    <a:ext uri="{FF2B5EF4-FFF2-40B4-BE49-F238E27FC236}">
                      <a16:creationId xmlns:a16="http://schemas.microsoft.com/office/drawing/2014/main" id="{49835A2B-87B2-44CE-9CC8-356E6C9048E2}"/>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10" name="Freeform 9204">
                  <a:extLst>
                    <a:ext uri="{FF2B5EF4-FFF2-40B4-BE49-F238E27FC236}">
                      <a16:creationId xmlns:a16="http://schemas.microsoft.com/office/drawing/2014/main" id="{9A71776F-CC8E-41DE-8612-ED77A73E1611}"/>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11" name="Freeform 9205">
                  <a:extLst>
                    <a:ext uri="{FF2B5EF4-FFF2-40B4-BE49-F238E27FC236}">
                      <a16:creationId xmlns:a16="http://schemas.microsoft.com/office/drawing/2014/main" id="{9C8441C7-387E-4802-B25B-B63A6D22EAF8}"/>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12" name="Freeform 9206">
                  <a:extLst>
                    <a:ext uri="{FF2B5EF4-FFF2-40B4-BE49-F238E27FC236}">
                      <a16:creationId xmlns:a16="http://schemas.microsoft.com/office/drawing/2014/main" id="{8F9A88D8-AC4B-44B0-A5CF-347987E01925}"/>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13" name="Freeform 9207">
                  <a:extLst>
                    <a:ext uri="{FF2B5EF4-FFF2-40B4-BE49-F238E27FC236}">
                      <a16:creationId xmlns:a16="http://schemas.microsoft.com/office/drawing/2014/main" id="{5303059C-7214-4280-AFF0-982378C7C3CC}"/>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14" name="Freeform 9208">
                  <a:extLst>
                    <a:ext uri="{FF2B5EF4-FFF2-40B4-BE49-F238E27FC236}">
                      <a16:creationId xmlns:a16="http://schemas.microsoft.com/office/drawing/2014/main" id="{A9C23024-2DB9-4ED4-B9F9-96C5ED08666C}"/>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15" name="Freeform 9209">
                  <a:extLst>
                    <a:ext uri="{FF2B5EF4-FFF2-40B4-BE49-F238E27FC236}">
                      <a16:creationId xmlns:a16="http://schemas.microsoft.com/office/drawing/2014/main" id="{B2C999C5-694D-459F-93C2-CC418237CCC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16" name="Freeform 9210">
                  <a:extLst>
                    <a:ext uri="{FF2B5EF4-FFF2-40B4-BE49-F238E27FC236}">
                      <a16:creationId xmlns:a16="http://schemas.microsoft.com/office/drawing/2014/main" id="{AB7E1589-9B03-45BB-9C86-9D104FBB061B}"/>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17" name="Freeform 9211">
                  <a:extLst>
                    <a:ext uri="{FF2B5EF4-FFF2-40B4-BE49-F238E27FC236}">
                      <a16:creationId xmlns:a16="http://schemas.microsoft.com/office/drawing/2014/main" id="{2AE8A19E-64DB-41A5-980F-EC79939C755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18" name="Freeform 9212">
                  <a:extLst>
                    <a:ext uri="{FF2B5EF4-FFF2-40B4-BE49-F238E27FC236}">
                      <a16:creationId xmlns:a16="http://schemas.microsoft.com/office/drawing/2014/main" id="{F6560DFA-BD18-431C-B9FE-624C8F9EEFF3}"/>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19" name="Freeform 9213">
                  <a:extLst>
                    <a:ext uri="{FF2B5EF4-FFF2-40B4-BE49-F238E27FC236}">
                      <a16:creationId xmlns:a16="http://schemas.microsoft.com/office/drawing/2014/main" id="{C1FF32BD-49D9-4E90-884B-CE5222A1819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20" name="Freeform 9214">
                  <a:extLst>
                    <a:ext uri="{FF2B5EF4-FFF2-40B4-BE49-F238E27FC236}">
                      <a16:creationId xmlns:a16="http://schemas.microsoft.com/office/drawing/2014/main" id="{2CB9FAFD-E0F6-467C-84C0-B45B26730B75}"/>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21" name="Freeform 9215">
                  <a:extLst>
                    <a:ext uri="{FF2B5EF4-FFF2-40B4-BE49-F238E27FC236}">
                      <a16:creationId xmlns:a16="http://schemas.microsoft.com/office/drawing/2014/main" id="{3505D6B3-8C49-44BF-985B-1C0F8C075DF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22" name="Freeform 9216">
                  <a:extLst>
                    <a:ext uri="{FF2B5EF4-FFF2-40B4-BE49-F238E27FC236}">
                      <a16:creationId xmlns:a16="http://schemas.microsoft.com/office/drawing/2014/main" id="{F53B68E2-9B1F-40AF-8409-3E099E5E945D}"/>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23" name="Freeform 9217">
                  <a:extLst>
                    <a:ext uri="{FF2B5EF4-FFF2-40B4-BE49-F238E27FC236}">
                      <a16:creationId xmlns:a16="http://schemas.microsoft.com/office/drawing/2014/main" id="{0190CF10-F232-4DB9-9198-1C353EA3C3AC}"/>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24" name="Freeform 9218">
                  <a:extLst>
                    <a:ext uri="{FF2B5EF4-FFF2-40B4-BE49-F238E27FC236}">
                      <a16:creationId xmlns:a16="http://schemas.microsoft.com/office/drawing/2014/main" id="{766E3564-117E-414A-B965-29DD7E8D6C7A}"/>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25" name="Freeform 9219">
                  <a:extLst>
                    <a:ext uri="{FF2B5EF4-FFF2-40B4-BE49-F238E27FC236}">
                      <a16:creationId xmlns:a16="http://schemas.microsoft.com/office/drawing/2014/main" id="{338EAE2F-E5FD-48AC-AB30-7EBCACAD4189}"/>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26" name="Freeform 9220">
                  <a:extLst>
                    <a:ext uri="{FF2B5EF4-FFF2-40B4-BE49-F238E27FC236}">
                      <a16:creationId xmlns:a16="http://schemas.microsoft.com/office/drawing/2014/main" id="{16BD9AFD-5FE1-421F-9B28-BBE8AC495DF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27" name="Freeform 9221">
                  <a:extLst>
                    <a:ext uri="{FF2B5EF4-FFF2-40B4-BE49-F238E27FC236}">
                      <a16:creationId xmlns:a16="http://schemas.microsoft.com/office/drawing/2014/main" id="{0E5678FB-C996-4366-87B1-8298F2B5EAD1}"/>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28" name="Freeform 9222">
                  <a:extLst>
                    <a:ext uri="{FF2B5EF4-FFF2-40B4-BE49-F238E27FC236}">
                      <a16:creationId xmlns:a16="http://schemas.microsoft.com/office/drawing/2014/main" id="{5A2AB26D-CED5-4DCC-A376-61B6953A382D}"/>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29" name="Freeform 9223">
                  <a:extLst>
                    <a:ext uri="{FF2B5EF4-FFF2-40B4-BE49-F238E27FC236}">
                      <a16:creationId xmlns:a16="http://schemas.microsoft.com/office/drawing/2014/main" id="{65AD7922-666B-4430-96B8-7761971FD4A5}"/>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30" name="Freeform 9224">
                  <a:extLst>
                    <a:ext uri="{FF2B5EF4-FFF2-40B4-BE49-F238E27FC236}">
                      <a16:creationId xmlns:a16="http://schemas.microsoft.com/office/drawing/2014/main" id="{84B48AE7-16C4-4A34-9787-D36877BA667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31" name="Freeform 9225">
                  <a:extLst>
                    <a:ext uri="{FF2B5EF4-FFF2-40B4-BE49-F238E27FC236}">
                      <a16:creationId xmlns:a16="http://schemas.microsoft.com/office/drawing/2014/main" id="{3150C807-C646-4D99-A083-495DE104F790}"/>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32" name="Freeform 9226">
                  <a:extLst>
                    <a:ext uri="{FF2B5EF4-FFF2-40B4-BE49-F238E27FC236}">
                      <a16:creationId xmlns:a16="http://schemas.microsoft.com/office/drawing/2014/main" id="{334903F3-3764-4EF8-B034-DDF749947B3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33" name="Freeform 9227">
                  <a:extLst>
                    <a:ext uri="{FF2B5EF4-FFF2-40B4-BE49-F238E27FC236}">
                      <a16:creationId xmlns:a16="http://schemas.microsoft.com/office/drawing/2014/main" id="{7861803D-119A-4B64-BF2B-79DF15B21E3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34" name="Freeform 9228">
                  <a:extLst>
                    <a:ext uri="{FF2B5EF4-FFF2-40B4-BE49-F238E27FC236}">
                      <a16:creationId xmlns:a16="http://schemas.microsoft.com/office/drawing/2014/main" id="{90E78FD3-E932-4136-88EE-89B2685EB534}"/>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35" name="Freeform 9229">
                  <a:extLst>
                    <a:ext uri="{FF2B5EF4-FFF2-40B4-BE49-F238E27FC236}">
                      <a16:creationId xmlns:a16="http://schemas.microsoft.com/office/drawing/2014/main" id="{7EB33517-BAAB-490F-9A4F-5D3B1414A3BE}"/>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36" name="Freeform 9230">
                  <a:extLst>
                    <a:ext uri="{FF2B5EF4-FFF2-40B4-BE49-F238E27FC236}">
                      <a16:creationId xmlns:a16="http://schemas.microsoft.com/office/drawing/2014/main" id="{44DDB4D4-0C68-46B6-A196-2F11F037BD48}"/>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37" name="Freeform 9231">
                  <a:extLst>
                    <a:ext uri="{FF2B5EF4-FFF2-40B4-BE49-F238E27FC236}">
                      <a16:creationId xmlns:a16="http://schemas.microsoft.com/office/drawing/2014/main" id="{AEE8A8AC-5C62-419C-A5E5-DC118AEE810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38" name="Freeform 9232">
                  <a:extLst>
                    <a:ext uri="{FF2B5EF4-FFF2-40B4-BE49-F238E27FC236}">
                      <a16:creationId xmlns:a16="http://schemas.microsoft.com/office/drawing/2014/main" id="{F82745E0-CE68-422A-82C8-98CB4105FCAC}"/>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39" name="Freeform 9233">
                  <a:extLst>
                    <a:ext uri="{FF2B5EF4-FFF2-40B4-BE49-F238E27FC236}">
                      <a16:creationId xmlns:a16="http://schemas.microsoft.com/office/drawing/2014/main" id="{BF291232-60F1-4C59-9AE7-6A54CF88379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40" name="Freeform 9234">
                  <a:extLst>
                    <a:ext uri="{FF2B5EF4-FFF2-40B4-BE49-F238E27FC236}">
                      <a16:creationId xmlns:a16="http://schemas.microsoft.com/office/drawing/2014/main" id="{D5BB0E67-4A9A-4A8E-8130-15E3D813F89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41" name="Freeform 9235">
                  <a:extLst>
                    <a:ext uri="{FF2B5EF4-FFF2-40B4-BE49-F238E27FC236}">
                      <a16:creationId xmlns:a16="http://schemas.microsoft.com/office/drawing/2014/main" id="{610C5C8F-A759-4276-B8E5-B210BA9E319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42" name="Freeform 9236">
                  <a:extLst>
                    <a:ext uri="{FF2B5EF4-FFF2-40B4-BE49-F238E27FC236}">
                      <a16:creationId xmlns:a16="http://schemas.microsoft.com/office/drawing/2014/main" id="{74AAE012-8024-4BA8-B5ED-7E5DA65AEBA5}"/>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43" name="Freeform 9237">
                  <a:extLst>
                    <a:ext uri="{FF2B5EF4-FFF2-40B4-BE49-F238E27FC236}">
                      <a16:creationId xmlns:a16="http://schemas.microsoft.com/office/drawing/2014/main" id="{3C478CE1-E374-4FDB-95E9-77E646592B6A}"/>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44" name="Freeform 9238">
                  <a:extLst>
                    <a:ext uri="{FF2B5EF4-FFF2-40B4-BE49-F238E27FC236}">
                      <a16:creationId xmlns:a16="http://schemas.microsoft.com/office/drawing/2014/main" id="{6FB2ACB4-66FD-41E2-A2F6-6D572273C82F}"/>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45" name="Freeform 9239">
                  <a:extLst>
                    <a:ext uri="{FF2B5EF4-FFF2-40B4-BE49-F238E27FC236}">
                      <a16:creationId xmlns:a16="http://schemas.microsoft.com/office/drawing/2014/main" id="{0428976A-32E7-42B8-9642-83BB2886BA38}"/>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46" name="Freeform 9240">
                  <a:extLst>
                    <a:ext uri="{FF2B5EF4-FFF2-40B4-BE49-F238E27FC236}">
                      <a16:creationId xmlns:a16="http://schemas.microsoft.com/office/drawing/2014/main" id="{C13AF424-F71B-472A-9AD9-F33D5CCEC77C}"/>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47" name="Freeform 9241">
                  <a:extLst>
                    <a:ext uri="{FF2B5EF4-FFF2-40B4-BE49-F238E27FC236}">
                      <a16:creationId xmlns:a16="http://schemas.microsoft.com/office/drawing/2014/main" id="{0C6CFEE7-EB89-44CF-8671-4C7A0AD3C7BC}"/>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48" name="Freeform 9242">
                  <a:extLst>
                    <a:ext uri="{FF2B5EF4-FFF2-40B4-BE49-F238E27FC236}">
                      <a16:creationId xmlns:a16="http://schemas.microsoft.com/office/drawing/2014/main" id="{0913E606-3EDA-4B44-8326-49D6CB533907}"/>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49" name="Freeform 9243">
                  <a:extLst>
                    <a:ext uri="{FF2B5EF4-FFF2-40B4-BE49-F238E27FC236}">
                      <a16:creationId xmlns:a16="http://schemas.microsoft.com/office/drawing/2014/main" id="{5F7737B6-6E54-4199-B53C-25303CC4748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50" name="Freeform 9244">
                  <a:extLst>
                    <a:ext uri="{FF2B5EF4-FFF2-40B4-BE49-F238E27FC236}">
                      <a16:creationId xmlns:a16="http://schemas.microsoft.com/office/drawing/2014/main" id="{B16FDDE8-A2BF-483C-9324-E0041503C8A9}"/>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51" name="Freeform 9245">
                  <a:extLst>
                    <a:ext uri="{FF2B5EF4-FFF2-40B4-BE49-F238E27FC236}">
                      <a16:creationId xmlns:a16="http://schemas.microsoft.com/office/drawing/2014/main" id="{011BB606-182B-4824-BDE4-6FF1A0F982BB}"/>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52" name="Freeform 9246">
                  <a:extLst>
                    <a:ext uri="{FF2B5EF4-FFF2-40B4-BE49-F238E27FC236}">
                      <a16:creationId xmlns:a16="http://schemas.microsoft.com/office/drawing/2014/main" id="{BA29BDDE-A2B4-4D63-933D-B7409134C0FE}"/>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53" name="Freeform 9247">
                  <a:extLst>
                    <a:ext uri="{FF2B5EF4-FFF2-40B4-BE49-F238E27FC236}">
                      <a16:creationId xmlns:a16="http://schemas.microsoft.com/office/drawing/2014/main" id="{27B84F81-7391-48AB-AD7E-F7A36EE25E7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54" name="Freeform 9248">
                  <a:extLst>
                    <a:ext uri="{FF2B5EF4-FFF2-40B4-BE49-F238E27FC236}">
                      <a16:creationId xmlns:a16="http://schemas.microsoft.com/office/drawing/2014/main" id="{13CA73D1-EB9E-458D-AB50-20B2136664A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55" name="Freeform 9249">
                  <a:extLst>
                    <a:ext uri="{FF2B5EF4-FFF2-40B4-BE49-F238E27FC236}">
                      <a16:creationId xmlns:a16="http://schemas.microsoft.com/office/drawing/2014/main" id="{A32DEA23-136C-429F-BDEF-1D8F9B0F59A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56" name="Freeform 9250">
                  <a:extLst>
                    <a:ext uri="{FF2B5EF4-FFF2-40B4-BE49-F238E27FC236}">
                      <a16:creationId xmlns:a16="http://schemas.microsoft.com/office/drawing/2014/main" id="{70E034CE-EB12-4753-BB0F-9E23E189BB17}"/>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57" name="Freeform 9251">
                  <a:extLst>
                    <a:ext uri="{FF2B5EF4-FFF2-40B4-BE49-F238E27FC236}">
                      <a16:creationId xmlns:a16="http://schemas.microsoft.com/office/drawing/2014/main" id="{CA88B764-CEC7-4AAF-A62C-5E6EEC3387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58" name="Freeform 9252">
                  <a:extLst>
                    <a:ext uri="{FF2B5EF4-FFF2-40B4-BE49-F238E27FC236}">
                      <a16:creationId xmlns:a16="http://schemas.microsoft.com/office/drawing/2014/main" id="{48C44F17-A475-4938-AFAB-910A5F437C38}"/>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59" name="Freeform 9253">
                  <a:extLst>
                    <a:ext uri="{FF2B5EF4-FFF2-40B4-BE49-F238E27FC236}">
                      <a16:creationId xmlns:a16="http://schemas.microsoft.com/office/drawing/2014/main" id="{C228B012-849D-4C9D-88A3-8E6FF8F25BD3}"/>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60" name="Freeform 9254">
                  <a:extLst>
                    <a:ext uri="{FF2B5EF4-FFF2-40B4-BE49-F238E27FC236}">
                      <a16:creationId xmlns:a16="http://schemas.microsoft.com/office/drawing/2014/main" id="{C854C1AE-3FB6-41D5-96E1-96727049F383}"/>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61" name="Freeform 9255">
                  <a:extLst>
                    <a:ext uri="{FF2B5EF4-FFF2-40B4-BE49-F238E27FC236}">
                      <a16:creationId xmlns:a16="http://schemas.microsoft.com/office/drawing/2014/main" id="{DC57F68C-771C-4E8D-8054-B04DC3FA29C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62" name="Freeform 9256">
                  <a:extLst>
                    <a:ext uri="{FF2B5EF4-FFF2-40B4-BE49-F238E27FC236}">
                      <a16:creationId xmlns:a16="http://schemas.microsoft.com/office/drawing/2014/main" id="{EB1389CB-55E5-4B60-BBDD-9A37D716D051}"/>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63" name="Freeform 9257">
                  <a:extLst>
                    <a:ext uri="{FF2B5EF4-FFF2-40B4-BE49-F238E27FC236}">
                      <a16:creationId xmlns:a16="http://schemas.microsoft.com/office/drawing/2014/main" id="{4EA6FDAC-5542-407E-9AE8-02822E984FB4}"/>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64" name="Freeform 9258">
                  <a:extLst>
                    <a:ext uri="{FF2B5EF4-FFF2-40B4-BE49-F238E27FC236}">
                      <a16:creationId xmlns:a16="http://schemas.microsoft.com/office/drawing/2014/main" id="{1BAB838B-14A2-458F-8AD2-EB444F3FD69C}"/>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65" name="Freeform 9259">
                  <a:extLst>
                    <a:ext uri="{FF2B5EF4-FFF2-40B4-BE49-F238E27FC236}">
                      <a16:creationId xmlns:a16="http://schemas.microsoft.com/office/drawing/2014/main" id="{FF186B34-7E84-408F-8711-619BB86AD4E5}"/>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66" name="Freeform 9260">
                  <a:extLst>
                    <a:ext uri="{FF2B5EF4-FFF2-40B4-BE49-F238E27FC236}">
                      <a16:creationId xmlns:a16="http://schemas.microsoft.com/office/drawing/2014/main" id="{D1D4A11F-0B3E-4E6C-93D1-E082E733EAFE}"/>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67" name="Freeform 9261">
                  <a:extLst>
                    <a:ext uri="{FF2B5EF4-FFF2-40B4-BE49-F238E27FC236}">
                      <a16:creationId xmlns:a16="http://schemas.microsoft.com/office/drawing/2014/main" id="{267EE396-CC2D-4261-9F9A-828D2E24D8A4}"/>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68" name="Freeform 9262">
                  <a:extLst>
                    <a:ext uri="{FF2B5EF4-FFF2-40B4-BE49-F238E27FC236}">
                      <a16:creationId xmlns:a16="http://schemas.microsoft.com/office/drawing/2014/main" id="{A84638E1-9573-4168-8C08-65CC9D7FC162}"/>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69" name="Freeform 9263">
                  <a:extLst>
                    <a:ext uri="{FF2B5EF4-FFF2-40B4-BE49-F238E27FC236}">
                      <a16:creationId xmlns:a16="http://schemas.microsoft.com/office/drawing/2014/main" id="{139F628D-626C-4974-AAF6-C4C2CA9F671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70" name="Freeform 9264">
                  <a:extLst>
                    <a:ext uri="{FF2B5EF4-FFF2-40B4-BE49-F238E27FC236}">
                      <a16:creationId xmlns:a16="http://schemas.microsoft.com/office/drawing/2014/main" id="{B2C394B6-F72C-4CF0-A6DB-C5C27C34E1A6}"/>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71" name="Freeform 9265">
                  <a:extLst>
                    <a:ext uri="{FF2B5EF4-FFF2-40B4-BE49-F238E27FC236}">
                      <a16:creationId xmlns:a16="http://schemas.microsoft.com/office/drawing/2014/main" id="{A7B30640-D8B5-4FEA-A194-DF679BF4EC33}"/>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72" name="Freeform 9266">
                  <a:extLst>
                    <a:ext uri="{FF2B5EF4-FFF2-40B4-BE49-F238E27FC236}">
                      <a16:creationId xmlns:a16="http://schemas.microsoft.com/office/drawing/2014/main" id="{25631F54-A6AC-452A-A6A4-D4547CC803B5}"/>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73" name="Freeform 9267">
                  <a:extLst>
                    <a:ext uri="{FF2B5EF4-FFF2-40B4-BE49-F238E27FC236}">
                      <a16:creationId xmlns:a16="http://schemas.microsoft.com/office/drawing/2014/main" id="{1CFBED43-E000-4093-9953-52979F68A0F2}"/>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74" name="Freeform 9268">
                  <a:extLst>
                    <a:ext uri="{FF2B5EF4-FFF2-40B4-BE49-F238E27FC236}">
                      <a16:creationId xmlns:a16="http://schemas.microsoft.com/office/drawing/2014/main" id="{BD0D6E00-18D1-45EF-8891-2D5092B0CD2C}"/>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75" name="Freeform 9269">
                  <a:extLst>
                    <a:ext uri="{FF2B5EF4-FFF2-40B4-BE49-F238E27FC236}">
                      <a16:creationId xmlns:a16="http://schemas.microsoft.com/office/drawing/2014/main" id="{56DB5E66-FD27-4653-8FDA-BA71D04986E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76" name="Freeform 9270">
                  <a:extLst>
                    <a:ext uri="{FF2B5EF4-FFF2-40B4-BE49-F238E27FC236}">
                      <a16:creationId xmlns:a16="http://schemas.microsoft.com/office/drawing/2014/main" id="{CE4E01EF-780A-4D2A-9A4B-C32245B8656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77" name="Freeform 9271">
                  <a:extLst>
                    <a:ext uri="{FF2B5EF4-FFF2-40B4-BE49-F238E27FC236}">
                      <a16:creationId xmlns:a16="http://schemas.microsoft.com/office/drawing/2014/main" id="{1882DC7D-28D2-493E-ACF6-49B1CFD9F15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78" name="Freeform 9272">
                  <a:extLst>
                    <a:ext uri="{FF2B5EF4-FFF2-40B4-BE49-F238E27FC236}">
                      <a16:creationId xmlns:a16="http://schemas.microsoft.com/office/drawing/2014/main" id="{706A7EB3-9953-41E0-BC64-0021FD4894AC}"/>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79" name="Freeform 9273">
                  <a:extLst>
                    <a:ext uri="{FF2B5EF4-FFF2-40B4-BE49-F238E27FC236}">
                      <a16:creationId xmlns:a16="http://schemas.microsoft.com/office/drawing/2014/main" id="{973CA9A8-A209-403D-BFAC-7B9EF40226A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80" name="Freeform 9274">
                  <a:extLst>
                    <a:ext uri="{FF2B5EF4-FFF2-40B4-BE49-F238E27FC236}">
                      <a16:creationId xmlns:a16="http://schemas.microsoft.com/office/drawing/2014/main" id="{336417FA-111E-4A9D-B919-C4243E13449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81" name="Freeform 9275">
                  <a:extLst>
                    <a:ext uri="{FF2B5EF4-FFF2-40B4-BE49-F238E27FC236}">
                      <a16:creationId xmlns:a16="http://schemas.microsoft.com/office/drawing/2014/main" id="{A23AF266-DD21-46DB-946C-F946E3C0FE30}"/>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82" name="Freeform 9276">
                  <a:extLst>
                    <a:ext uri="{FF2B5EF4-FFF2-40B4-BE49-F238E27FC236}">
                      <a16:creationId xmlns:a16="http://schemas.microsoft.com/office/drawing/2014/main" id="{28693227-E1FA-40F6-BBCF-B88DCAFCB83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83" name="Freeform 9277">
                  <a:extLst>
                    <a:ext uri="{FF2B5EF4-FFF2-40B4-BE49-F238E27FC236}">
                      <a16:creationId xmlns:a16="http://schemas.microsoft.com/office/drawing/2014/main" id="{DC9C7113-7984-4F78-AA00-D607104454EF}"/>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84" name="Freeform 9278">
                  <a:extLst>
                    <a:ext uri="{FF2B5EF4-FFF2-40B4-BE49-F238E27FC236}">
                      <a16:creationId xmlns:a16="http://schemas.microsoft.com/office/drawing/2014/main" id="{EDB507D3-16A2-4B3B-A9D9-8FCC41B0FEF1}"/>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85" name="Freeform 9279">
                  <a:extLst>
                    <a:ext uri="{FF2B5EF4-FFF2-40B4-BE49-F238E27FC236}">
                      <a16:creationId xmlns:a16="http://schemas.microsoft.com/office/drawing/2014/main" id="{BDD2DD56-03F7-4495-BDD5-F94DEA279B5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86" name="Freeform 9280">
                  <a:extLst>
                    <a:ext uri="{FF2B5EF4-FFF2-40B4-BE49-F238E27FC236}">
                      <a16:creationId xmlns:a16="http://schemas.microsoft.com/office/drawing/2014/main" id="{0D308946-FFFD-458F-A39E-300D2430069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87" name="Freeform 9281">
                  <a:extLst>
                    <a:ext uri="{FF2B5EF4-FFF2-40B4-BE49-F238E27FC236}">
                      <a16:creationId xmlns:a16="http://schemas.microsoft.com/office/drawing/2014/main" id="{77B13566-2278-4893-AA12-5E748FBDB1FD}"/>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88" name="Freeform 9282">
                  <a:extLst>
                    <a:ext uri="{FF2B5EF4-FFF2-40B4-BE49-F238E27FC236}">
                      <a16:creationId xmlns:a16="http://schemas.microsoft.com/office/drawing/2014/main" id="{35C5AACB-0E47-4461-8A84-B277F8A60878}"/>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89" name="Freeform 9283">
                  <a:extLst>
                    <a:ext uri="{FF2B5EF4-FFF2-40B4-BE49-F238E27FC236}">
                      <a16:creationId xmlns:a16="http://schemas.microsoft.com/office/drawing/2014/main" id="{12D4AA3E-C597-47D1-92FE-E95BC4D0420E}"/>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90" name="Freeform 9284">
                  <a:extLst>
                    <a:ext uri="{FF2B5EF4-FFF2-40B4-BE49-F238E27FC236}">
                      <a16:creationId xmlns:a16="http://schemas.microsoft.com/office/drawing/2014/main" id="{FD5574FA-B835-47B3-96AF-43E98D517FFA}"/>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91" name="Freeform 9285">
                  <a:extLst>
                    <a:ext uri="{FF2B5EF4-FFF2-40B4-BE49-F238E27FC236}">
                      <a16:creationId xmlns:a16="http://schemas.microsoft.com/office/drawing/2014/main" id="{B9723880-15BF-4805-85D1-34E063BE4D74}"/>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92" name="Freeform 9286">
                  <a:extLst>
                    <a:ext uri="{FF2B5EF4-FFF2-40B4-BE49-F238E27FC236}">
                      <a16:creationId xmlns:a16="http://schemas.microsoft.com/office/drawing/2014/main" id="{448DEEFF-36A1-4F08-BC86-52CA92F72163}"/>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93" name="Freeform 9287">
                  <a:extLst>
                    <a:ext uri="{FF2B5EF4-FFF2-40B4-BE49-F238E27FC236}">
                      <a16:creationId xmlns:a16="http://schemas.microsoft.com/office/drawing/2014/main" id="{31C1B039-8004-42CC-BE36-EEE22557A54F}"/>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94" name="Freeform 9288">
                  <a:extLst>
                    <a:ext uri="{FF2B5EF4-FFF2-40B4-BE49-F238E27FC236}">
                      <a16:creationId xmlns:a16="http://schemas.microsoft.com/office/drawing/2014/main" id="{835BA513-AA4B-4FF4-9B06-EF5786355002}"/>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95" name="Freeform 9289">
                  <a:extLst>
                    <a:ext uri="{FF2B5EF4-FFF2-40B4-BE49-F238E27FC236}">
                      <a16:creationId xmlns:a16="http://schemas.microsoft.com/office/drawing/2014/main" id="{A7931B7C-2B23-405C-97F0-8B29A7E051EB}"/>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96" name="Freeform 9290">
                  <a:extLst>
                    <a:ext uri="{FF2B5EF4-FFF2-40B4-BE49-F238E27FC236}">
                      <a16:creationId xmlns:a16="http://schemas.microsoft.com/office/drawing/2014/main" id="{A3DC46ED-7578-44C6-9F4D-312802184A3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97" name="Freeform 9291">
                  <a:extLst>
                    <a:ext uri="{FF2B5EF4-FFF2-40B4-BE49-F238E27FC236}">
                      <a16:creationId xmlns:a16="http://schemas.microsoft.com/office/drawing/2014/main" id="{1F032E92-4366-4E32-97AF-72E10CFE03E0}"/>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398" name="Freeform 9292">
                  <a:extLst>
                    <a:ext uri="{FF2B5EF4-FFF2-40B4-BE49-F238E27FC236}">
                      <a16:creationId xmlns:a16="http://schemas.microsoft.com/office/drawing/2014/main" id="{31B79901-DE44-492A-B37D-6B47460A8A4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399" name="Freeform 9293">
                  <a:extLst>
                    <a:ext uri="{FF2B5EF4-FFF2-40B4-BE49-F238E27FC236}">
                      <a16:creationId xmlns:a16="http://schemas.microsoft.com/office/drawing/2014/main" id="{C9A94EF3-94D8-4FB9-AF06-CBA8171E727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00" name="Freeform 9294">
                  <a:extLst>
                    <a:ext uri="{FF2B5EF4-FFF2-40B4-BE49-F238E27FC236}">
                      <a16:creationId xmlns:a16="http://schemas.microsoft.com/office/drawing/2014/main" id="{49216588-1D42-4F86-A329-AC44CD7C6E3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01" name="Freeform 9295">
                  <a:extLst>
                    <a:ext uri="{FF2B5EF4-FFF2-40B4-BE49-F238E27FC236}">
                      <a16:creationId xmlns:a16="http://schemas.microsoft.com/office/drawing/2014/main" id="{4FEC0ECB-03C6-4327-8516-0FD6F74C005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02" name="Freeform 9296">
                  <a:extLst>
                    <a:ext uri="{FF2B5EF4-FFF2-40B4-BE49-F238E27FC236}">
                      <a16:creationId xmlns:a16="http://schemas.microsoft.com/office/drawing/2014/main" id="{9152ED99-B0D0-4B6B-B415-496A3AA9D6F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03" name="Freeform 9297">
                  <a:extLst>
                    <a:ext uri="{FF2B5EF4-FFF2-40B4-BE49-F238E27FC236}">
                      <a16:creationId xmlns:a16="http://schemas.microsoft.com/office/drawing/2014/main" id="{8DBA1166-C4E0-4017-824E-F532D2D311A3}"/>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04" name="Freeform 9298">
                  <a:extLst>
                    <a:ext uri="{FF2B5EF4-FFF2-40B4-BE49-F238E27FC236}">
                      <a16:creationId xmlns:a16="http://schemas.microsoft.com/office/drawing/2014/main" id="{7CB1BADC-7BA3-4E8E-96E9-10DC534CCA8D}"/>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05" name="Freeform 9299">
                  <a:extLst>
                    <a:ext uri="{FF2B5EF4-FFF2-40B4-BE49-F238E27FC236}">
                      <a16:creationId xmlns:a16="http://schemas.microsoft.com/office/drawing/2014/main" id="{0493398F-034B-4492-9CC8-3F642870DE2D}"/>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06" name="Freeform 9300">
                  <a:extLst>
                    <a:ext uri="{FF2B5EF4-FFF2-40B4-BE49-F238E27FC236}">
                      <a16:creationId xmlns:a16="http://schemas.microsoft.com/office/drawing/2014/main" id="{85AEC462-42CB-4635-A59E-4FCDCA1AD7A5}"/>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07" name="Freeform 9301">
                  <a:extLst>
                    <a:ext uri="{FF2B5EF4-FFF2-40B4-BE49-F238E27FC236}">
                      <a16:creationId xmlns:a16="http://schemas.microsoft.com/office/drawing/2014/main" id="{A87DBB00-7BAF-4607-8FA3-96AB8F06655D}"/>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08" name="Freeform 9302">
                  <a:extLst>
                    <a:ext uri="{FF2B5EF4-FFF2-40B4-BE49-F238E27FC236}">
                      <a16:creationId xmlns:a16="http://schemas.microsoft.com/office/drawing/2014/main" id="{E5A958E5-D8AB-47C0-BA77-643629B9B8E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09" name="Freeform 9303">
                  <a:extLst>
                    <a:ext uri="{FF2B5EF4-FFF2-40B4-BE49-F238E27FC236}">
                      <a16:creationId xmlns:a16="http://schemas.microsoft.com/office/drawing/2014/main" id="{4932E78B-A15F-4993-BCCB-FC61599E016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10" name="Freeform 9304">
                  <a:extLst>
                    <a:ext uri="{FF2B5EF4-FFF2-40B4-BE49-F238E27FC236}">
                      <a16:creationId xmlns:a16="http://schemas.microsoft.com/office/drawing/2014/main" id="{A7219A9C-EC00-4353-A080-1F6CB1032C1C}"/>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11" name="Freeform 9305">
                  <a:extLst>
                    <a:ext uri="{FF2B5EF4-FFF2-40B4-BE49-F238E27FC236}">
                      <a16:creationId xmlns:a16="http://schemas.microsoft.com/office/drawing/2014/main" id="{D0AD1A4A-E9A5-43F8-9520-591E4F2A724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12" name="Freeform 9306">
                  <a:extLst>
                    <a:ext uri="{FF2B5EF4-FFF2-40B4-BE49-F238E27FC236}">
                      <a16:creationId xmlns:a16="http://schemas.microsoft.com/office/drawing/2014/main" id="{591F985D-A035-4B9E-9D33-B0255CAFC8A8}"/>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13" name="Freeform 9307">
                  <a:extLst>
                    <a:ext uri="{FF2B5EF4-FFF2-40B4-BE49-F238E27FC236}">
                      <a16:creationId xmlns:a16="http://schemas.microsoft.com/office/drawing/2014/main" id="{F38D43F4-FCD6-4624-AA13-1DE1166DC436}"/>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14" name="Freeform 9308">
                  <a:extLst>
                    <a:ext uri="{FF2B5EF4-FFF2-40B4-BE49-F238E27FC236}">
                      <a16:creationId xmlns:a16="http://schemas.microsoft.com/office/drawing/2014/main" id="{E96B494E-2B33-4E41-96CD-CD2E1C4685FA}"/>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15" name="Freeform 9309">
                  <a:extLst>
                    <a:ext uri="{FF2B5EF4-FFF2-40B4-BE49-F238E27FC236}">
                      <a16:creationId xmlns:a16="http://schemas.microsoft.com/office/drawing/2014/main" id="{ACFF38A9-CBED-4DE5-8528-14EC56D036A5}"/>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16" name="Freeform 9310">
                  <a:extLst>
                    <a:ext uri="{FF2B5EF4-FFF2-40B4-BE49-F238E27FC236}">
                      <a16:creationId xmlns:a16="http://schemas.microsoft.com/office/drawing/2014/main" id="{A5DC7D21-1EDE-471B-A238-6E37CACA1105}"/>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17" name="Freeform 9311">
                  <a:extLst>
                    <a:ext uri="{FF2B5EF4-FFF2-40B4-BE49-F238E27FC236}">
                      <a16:creationId xmlns:a16="http://schemas.microsoft.com/office/drawing/2014/main" id="{6EE85DD6-F21F-4BE5-92F3-2AD073575DB8}"/>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18" name="Freeform 9312">
                  <a:extLst>
                    <a:ext uri="{FF2B5EF4-FFF2-40B4-BE49-F238E27FC236}">
                      <a16:creationId xmlns:a16="http://schemas.microsoft.com/office/drawing/2014/main" id="{A81A956C-CFD9-4678-9834-F1CA4BE27171}"/>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19" name="Freeform 9313">
                  <a:extLst>
                    <a:ext uri="{FF2B5EF4-FFF2-40B4-BE49-F238E27FC236}">
                      <a16:creationId xmlns:a16="http://schemas.microsoft.com/office/drawing/2014/main" id="{FA524E2D-8495-45F4-91F6-C34FAE7DE131}"/>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20" name="Freeform 9314">
                  <a:extLst>
                    <a:ext uri="{FF2B5EF4-FFF2-40B4-BE49-F238E27FC236}">
                      <a16:creationId xmlns:a16="http://schemas.microsoft.com/office/drawing/2014/main" id="{4B1F2097-509B-4BFA-A6D6-3CAFB795AC8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21" name="Freeform 9315">
                  <a:extLst>
                    <a:ext uri="{FF2B5EF4-FFF2-40B4-BE49-F238E27FC236}">
                      <a16:creationId xmlns:a16="http://schemas.microsoft.com/office/drawing/2014/main" id="{B108B9A8-6B3B-4F52-A2D1-51B7D4B063CB}"/>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22" name="Freeform 9316">
                  <a:extLst>
                    <a:ext uri="{FF2B5EF4-FFF2-40B4-BE49-F238E27FC236}">
                      <a16:creationId xmlns:a16="http://schemas.microsoft.com/office/drawing/2014/main" id="{FA526960-98A0-4981-844E-A412167DAD1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23" name="Freeform 9317">
                  <a:extLst>
                    <a:ext uri="{FF2B5EF4-FFF2-40B4-BE49-F238E27FC236}">
                      <a16:creationId xmlns:a16="http://schemas.microsoft.com/office/drawing/2014/main" id="{B8AD311F-405E-42AA-869C-1C186DCB348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24" name="Freeform 9318">
                  <a:extLst>
                    <a:ext uri="{FF2B5EF4-FFF2-40B4-BE49-F238E27FC236}">
                      <a16:creationId xmlns:a16="http://schemas.microsoft.com/office/drawing/2014/main" id="{A0D4A2B8-6C69-4CFF-B523-C90C45ADECC5}"/>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25" name="Freeform 9319">
                  <a:extLst>
                    <a:ext uri="{FF2B5EF4-FFF2-40B4-BE49-F238E27FC236}">
                      <a16:creationId xmlns:a16="http://schemas.microsoft.com/office/drawing/2014/main" id="{C19FB9E7-CB17-4E41-B769-87A89EFACB3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26" name="Freeform 9320">
                  <a:extLst>
                    <a:ext uri="{FF2B5EF4-FFF2-40B4-BE49-F238E27FC236}">
                      <a16:creationId xmlns:a16="http://schemas.microsoft.com/office/drawing/2014/main" id="{773E1F08-04FA-46D7-A4F5-39847C358857}"/>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27" name="Freeform 9321">
                  <a:extLst>
                    <a:ext uri="{FF2B5EF4-FFF2-40B4-BE49-F238E27FC236}">
                      <a16:creationId xmlns:a16="http://schemas.microsoft.com/office/drawing/2014/main" id="{672C55D5-AC52-4D7E-96BF-146694192531}"/>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28" name="Freeform 9322">
                  <a:extLst>
                    <a:ext uri="{FF2B5EF4-FFF2-40B4-BE49-F238E27FC236}">
                      <a16:creationId xmlns:a16="http://schemas.microsoft.com/office/drawing/2014/main" id="{556C8FF6-A2DF-4EA3-9437-0745C4573495}"/>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29" name="Freeform 9323">
                  <a:extLst>
                    <a:ext uri="{FF2B5EF4-FFF2-40B4-BE49-F238E27FC236}">
                      <a16:creationId xmlns:a16="http://schemas.microsoft.com/office/drawing/2014/main" id="{24850C8B-FA88-494D-9371-45A8A721D15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30" name="Freeform 9324">
                  <a:extLst>
                    <a:ext uri="{FF2B5EF4-FFF2-40B4-BE49-F238E27FC236}">
                      <a16:creationId xmlns:a16="http://schemas.microsoft.com/office/drawing/2014/main" id="{B0E73A66-DEC2-4443-B4F7-F03266377EF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31" name="Freeform 9325">
                  <a:extLst>
                    <a:ext uri="{FF2B5EF4-FFF2-40B4-BE49-F238E27FC236}">
                      <a16:creationId xmlns:a16="http://schemas.microsoft.com/office/drawing/2014/main" id="{B114B2F6-BBF8-4B05-97A3-07CC65D98843}"/>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32" name="Freeform 9326">
                  <a:extLst>
                    <a:ext uri="{FF2B5EF4-FFF2-40B4-BE49-F238E27FC236}">
                      <a16:creationId xmlns:a16="http://schemas.microsoft.com/office/drawing/2014/main" id="{9DFEDC4C-7A40-4BC3-BCAA-E7BE0045744A}"/>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33" name="Freeform 9327">
                  <a:extLst>
                    <a:ext uri="{FF2B5EF4-FFF2-40B4-BE49-F238E27FC236}">
                      <a16:creationId xmlns:a16="http://schemas.microsoft.com/office/drawing/2014/main" id="{C6FE3221-BB77-494F-9C15-09BBBD6AFF9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34" name="Freeform 9328">
                  <a:extLst>
                    <a:ext uri="{FF2B5EF4-FFF2-40B4-BE49-F238E27FC236}">
                      <a16:creationId xmlns:a16="http://schemas.microsoft.com/office/drawing/2014/main" id="{B0754153-832A-47CD-A721-B903B81A77CD}"/>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35" name="Freeform 9329">
                  <a:extLst>
                    <a:ext uri="{FF2B5EF4-FFF2-40B4-BE49-F238E27FC236}">
                      <a16:creationId xmlns:a16="http://schemas.microsoft.com/office/drawing/2014/main" id="{64F66924-602B-47E4-AA58-D47D447225B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36" name="Freeform 9330">
                  <a:extLst>
                    <a:ext uri="{FF2B5EF4-FFF2-40B4-BE49-F238E27FC236}">
                      <a16:creationId xmlns:a16="http://schemas.microsoft.com/office/drawing/2014/main" id="{FD26C11E-035C-41FE-AC37-DCB9C61856D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37" name="Freeform 9331">
                  <a:extLst>
                    <a:ext uri="{FF2B5EF4-FFF2-40B4-BE49-F238E27FC236}">
                      <a16:creationId xmlns:a16="http://schemas.microsoft.com/office/drawing/2014/main" id="{2FBD2D92-B2BD-41A7-B9AD-6002FA0845F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38" name="Freeform 9332">
                  <a:extLst>
                    <a:ext uri="{FF2B5EF4-FFF2-40B4-BE49-F238E27FC236}">
                      <a16:creationId xmlns:a16="http://schemas.microsoft.com/office/drawing/2014/main" id="{E65BFD36-64E7-402B-AE92-AB3380B9DFFD}"/>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39" name="Freeform 9333">
                  <a:extLst>
                    <a:ext uri="{FF2B5EF4-FFF2-40B4-BE49-F238E27FC236}">
                      <a16:creationId xmlns:a16="http://schemas.microsoft.com/office/drawing/2014/main" id="{661DB404-A394-4A15-A79C-A075F58C8F0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40" name="Freeform 9334">
                  <a:extLst>
                    <a:ext uri="{FF2B5EF4-FFF2-40B4-BE49-F238E27FC236}">
                      <a16:creationId xmlns:a16="http://schemas.microsoft.com/office/drawing/2014/main" id="{02D12AAB-AA94-499C-AC24-07A581441C18}"/>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41" name="Freeform 9335">
                  <a:extLst>
                    <a:ext uri="{FF2B5EF4-FFF2-40B4-BE49-F238E27FC236}">
                      <a16:creationId xmlns:a16="http://schemas.microsoft.com/office/drawing/2014/main" id="{79351D7A-041B-46B7-BD9B-E5E120BF34E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42" name="Freeform 9336">
                  <a:extLst>
                    <a:ext uri="{FF2B5EF4-FFF2-40B4-BE49-F238E27FC236}">
                      <a16:creationId xmlns:a16="http://schemas.microsoft.com/office/drawing/2014/main" id="{58CA612F-1149-4E27-A1A8-53E82D236044}"/>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43" name="Freeform 9337">
                  <a:extLst>
                    <a:ext uri="{FF2B5EF4-FFF2-40B4-BE49-F238E27FC236}">
                      <a16:creationId xmlns:a16="http://schemas.microsoft.com/office/drawing/2014/main" id="{3B9D1CCB-B87C-436D-A27B-19E04829D876}"/>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44" name="Freeform 9338">
                  <a:extLst>
                    <a:ext uri="{FF2B5EF4-FFF2-40B4-BE49-F238E27FC236}">
                      <a16:creationId xmlns:a16="http://schemas.microsoft.com/office/drawing/2014/main" id="{B0504E5C-2A3B-4352-8E37-E08BE2B77588}"/>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45" name="Freeform 9339">
                  <a:extLst>
                    <a:ext uri="{FF2B5EF4-FFF2-40B4-BE49-F238E27FC236}">
                      <a16:creationId xmlns:a16="http://schemas.microsoft.com/office/drawing/2014/main" id="{530B5025-A60E-4094-9328-F4701A710458}"/>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46" name="Freeform 9340">
                  <a:extLst>
                    <a:ext uri="{FF2B5EF4-FFF2-40B4-BE49-F238E27FC236}">
                      <a16:creationId xmlns:a16="http://schemas.microsoft.com/office/drawing/2014/main" id="{9F965FB0-7244-4F39-BF78-730690EA6D28}"/>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47" name="Freeform 9341">
                  <a:extLst>
                    <a:ext uri="{FF2B5EF4-FFF2-40B4-BE49-F238E27FC236}">
                      <a16:creationId xmlns:a16="http://schemas.microsoft.com/office/drawing/2014/main" id="{BED24A94-FE4C-4E6B-AD4E-8B8F4CCC502D}"/>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48" name="Freeform 9342">
                  <a:extLst>
                    <a:ext uri="{FF2B5EF4-FFF2-40B4-BE49-F238E27FC236}">
                      <a16:creationId xmlns:a16="http://schemas.microsoft.com/office/drawing/2014/main" id="{FBF6AEB9-E7AC-4D7B-80D9-ED1895D3ED0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49" name="Freeform 9343">
                  <a:extLst>
                    <a:ext uri="{FF2B5EF4-FFF2-40B4-BE49-F238E27FC236}">
                      <a16:creationId xmlns:a16="http://schemas.microsoft.com/office/drawing/2014/main" id="{5558475F-32D8-449F-9561-51B1B05C1115}"/>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50" name="Freeform 9344">
                  <a:extLst>
                    <a:ext uri="{FF2B5EF4-FFF2-40B4-BE49-F238E27FC236}">
                      <a16:creationId xmlns:a16="http://schemas.microsoft.com/office/drawing/2014/main" id="{6994CE7A-D5A2-4352-A526-1CF23C97EA3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51" name="Freeform 9345">
                  <a:extLst>
                    <a:ext uri="{FF2B5EF4-FFF2-40B4-BE49-F238E27FC236}">
                      <a16:creationId xmlns:a16="http://schemas.microsoft.com/office/drawing/2014/main" id="{C478872E-09BA-4C68-A4BE-24D8D38978D8}"/>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52" name="Freeform 9346">
                  <a:extLst>
                    <a:ext uri="{FF2B5EF4-FFF2-40B4-BE49-F238E27FC236}">
                      <a16:creationId xmlns:a16="http://schemas.microsoft.com/office/drawing/2014/main" id="{6BF787E1-76FC-4B2B-ADB5-BC558F00F7FB}"/>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53" name="Freeform 9347">
                  <a:extLst>
                    <a:ext uri="{FF2B5EF4-FFF2-40B4-BE49-F238E27FC236}">
                      <a16:creationId xmlns:a16="http://schemas.microsoft.com/office/drawing/2014/main" id="{54F2C475-39FF-4DC6-B134-3D8C92701C9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54" name="Freeform 9348">
                  <a:extLst>
                    <a:ext uri="{FF2B5EF4-FFF2-40B4-BE49-F238E27FC236}">
                      <a16:creationId xmlns:a16="http://schemas.microsoft.com/office/drawing/2014/main" id="{F9D253F4-2D49-4C83-A654-0A98EA3A72BD}"/>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55" name="Freeform 9349">
                  <a:extLst>
                    <a:ext uri="{FF2B5EF4-FFF2-40B4-BE49-F238E27FC236}">
                      <a16:creationId xmlns:a16="http://schemas.microsoft.com/office/drawing/2014/main" id="{DEBF3EE7-875A-4C73-9F8F-A14B5B87AF28}"/>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56" name="Freeform 9350">
                  <a:extLst>
                    <a:ext uri="{FF2B5EF4-FFF2-40B4-BE49-F238E27FC236}">
                      <a16:creationId xmlns:a16="http://schemas.microsoft.com/office/drawing/2014/main" id="{184855D9-D2AA-44EB-970E-212D01DA053A}"/>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57" name="Freeform 9351">
                  <a:extLst>
                    <a:ext uri="{FF2B5EF4-FFF2-40B4-BE49-F238E27FC236}">
                      <a16:creationId xmlns:a16="http://schemas.microsoft.com/office/drawing/2014/main" id="{1A607E9F-42A1-4EBD-9DB5-3F6A6100938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58" name="Freeform 9352">
                  <a:extLst>
                    <a:ext uri="{FF2B5EF4-FFF2-40B4-BE49-F238E27FC236}">
                      <a16:creationId xmlns:a16="http://schemas.microsoft.com/office/drawing/2014/main" id="{3D06753C-9F29-4F7F-A572-BB1ED3933DB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59" name="Freeform 9353">
                  <a:extLst>
                    <a:ext uri="{FF2B5EF4-FFF2-40B4-BE49-F238E27FC236}">
                      <a16:creationId xmlns:a16="http://schemas.microsoft.com/office/drawing/2014/main" id="{BBE37FCC-D9D0-4B6E-9EF5-4B955BFE09A6}"/>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60" name="Freeform 9354">
                  <a:extLst>
                    <a:ext uri="{FF2B5EF4-FFF2-40B4-BE49-F238E27FC236}">
                      <a16:creationId xmlns:a16="http://schemas.microsoft.com/office/drawing/2014/main" id="{7FD4F266-463D-43EE-BEF7-A50C15E7BB9C}"/>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61" name="Freeform 9355">
                  <a:extLst>
                    <a:ext uri="{FF2B5EF4-FFF2-40B4-BE49-F238E27FC236}">
                      <a16:creationId xmlns:a16="http://schemas.microsoft.com/office/drawing/2014/main" id="{3766F7BE-FCC3-43AF-A733-AF1CEF69A758}"/>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62" name="Freeform 9356">
                  <a:extLst>
                    <a:ext uri="{FF2B5EF4-FFF2-40B4-BE49-F238E27FC236}">
                      <a16:creationId xmlns:a16="http://schemas.microsoft.com/office/drawing/2014/main" id="{33A69D0B-1287-4EAE-8D47-BE9BBFE4B6D2}"/>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63" name="Freeform 9357">
                  <a:extLst>
                    <a:ext uri="{FF2B5EF4-FFF2-40B4-BE49-F238E27FC236}">
                      <a16:creationId xmlns:a16="http://schemas.microsoft.com/office/drawing/2014/main" id="{B385D606-A097-43D1-BC1A-BA02ED6A14AE}"/>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64" name="Freeform 9358">
                  <a:extLst>
                    <a:ext uri="{FF2B5EF4-FFF2-40B4-BE49-F238E27FC236}">
                      <a16:creationId xmlns:a16="http://schemas.microsoft.com/office/drawing/2014/main" id="{C75578AD-01C2-4CFD-A18D-DEED66E3177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65" name="Freeform 9359">
                  <a:extLst>
                    <a:ext uri="{FF2B5EF4-FFF2-40B4-BE49-F238E27FC236}">
                      <a16:creationId xmlns:a16="http://schemas.microsoft.com/office/drawing/2014/main" id="{675DA48B-5DBC-45F9-B950-C8648EC2BEF1}"/>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66" name="Freeform 9360">
                  <a:extLst>
                    <a:ext uri="{FF2B5EF4-FFF2-40B4-BE49-F238E27FC236}">
                      <a16:creationId xmlns:a16="http://schemas.microsoft.com/office/drawing/2014/main" id="{FA503D1A-4DA4-46F9-B78A-0851A62C4AF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67" name="Freeform 9361">
                  <a:extLst>
                    <a:ext uri="{FF2B5EF4-FFF2-40B4-BE49-F238E27FC236}">
                      <a16:creationId xmlns:a16="http://schemas.microsoft.com/office/drawing/2014/main" id="{BA9423C9-FC00-4A3E-A794-0944AE1846E3}"/>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68" name="Freeform 9362">
                  <a:extLst>
                    <a:ext uri="{FF2B5EF4-FFF2-40B4-BE49-F238E27FC236}">
                      <a16:creationId xmlns:a16="http://schemas.microsoft.com/office/drawing/2014/main" id="{B7E465B3-E612-4D71-ABE7-5C0C18B529A0}"/>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69" name="Freeform 9363">
                  <a:extLst>
                    <a:ext uri="{FF2B5EF4-FFF2-40B4-BE49-F238E27FC236}">
                      <a16:creationId xmlns:a16="http://schemas.microsoft.com/office/drawing/2014/main" id="{9C8198CD-A599-42A8-9726-61520F2E4A32}"/>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70" name="Freeform 9364">
                  <a:extLst>
                    <a:ext uri="{FF2B5EF4-FFF2-40B4-BE49-F238E27FC236}">
                      <a16:creationId xmlns:a16="http://schemas.microsoft.com/office/drawing/2014/main" id="{C79A10E9-7AEF-4D33-B2F9-E5AD08F38263}"/>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71" name="Freeform 9365">
                  <a:extLst>
                    <a:ext uri="{FF2B5EF4-FFF2-40B4-BE49-F238E27FC236}">
                      <a16:creationId xmlns:a16="http://schemas.microsoft.com/office/drawing/2014/main" id="{66252526-285C-4CD6-95ED-56168D5924EA}"/>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72" name="Freeform 9366">
                  <a:extLst>
                    <a:ext uri="{FF2B5EF4-FFF2-40B4-BE49-F238E27FC236}">
                      <a16:creationId xmlns:a16="http://schemas.microsoft.com/office/drawing/2014/main" id="{E751DA76-4ECB-410C-8C8A-C8D966DC6CD0}"/>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73" name="Freeform 9367">
                  <a:extLst>
                    <a:ext uri="{FF2B5EF4-FFF2-40B4-BE49-F238E27FC236}">
                      <a16:creationId xmlns:a16="http://schemas.microsoft.com/office/drawing/2014/main" id="{B044C4E4-A190-4F43-8959-A5F108DCCE0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74" name="Freeform 9368">
                  <a:extLst>
                    <a:ext uri="{FF2B5EF4-FFF2-40B4-BE49-F238E27FC236}">
                      <a16:creationId xmlns:a16="http://schemas.microsoft.com/office/drawing/2014/main" id="{A330384E-793F-4D2E-948B-CC0D0EC995C1}"/>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75" name="Freeform 9369">
                  <a:extLst>
                    <a:ext uri="{FF2B5EF4-FFF2-40B4-BE49-F238E27FC236}">
                      <a16:creationId xmlns:a16="http://schemas.microsoft.com/office/drawing/2014/main" id="{FDA2D990-87CF-4EF1-9CCD-3586A8820B48}"/>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76" name="Freeform 9370">
                  <a:extLst>
                    <a:ext uri="{FF2B5EF4-FFF2-40B4-BE49-F238E27FC236}">
                      <a16:creationId xmlns:a16="http://schemas.microsoft.com/office/drawing/2014/main" id="{611152DA-12E7-47CA-BD3B-D6402596FA6A}"/>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77" name="Freeform 9371">
                  <a:extLst>
                    <a:ext uri="{FF2B5EF4-FFF2-40B4-BE49-F238E27FC236}">
                      <a16:creationId xmlns:a16="http://schemas.microsoft.com/office/drawing/2014/main" id="{792AECB0-9736-4226-A7A1-F61A8EA7DC63}"/>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78" name="Freeform 9372">
                  <a:extLst>
                    <a:ext uri="{FF2B5EF4-FFF2-40B4-BE49-F238E27FC236}">
                      <a16:creationId xmlns:a16="http://schemas.microsoft.com/office/drawing/2014/main" id="{71E58B8D-2CB9-40CA-8F48-19E6754C20D0}"/>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79" name="Freeform 9373">
                  <a:extLst>
                    <a:ext uri="{FF2B5EF4-FFF2-40B4-BE49-F238E27FC236}">
                      <a16:creationId xmlns:a16="http://schemas.microsoft.com/office/drawing/2014/main" id="{3C94FB5E-2C76-4B87-A336-0654BA13E19E}"/>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80" name="Freeform 9374">
                  <a:extLst>
                    <a:ext uri="{FF2B5EF4-FFF2-40B4-BE49-F238E27FC236}">
                      <a16:creationId xmlns:a16="http://schemas.microsoft.com/office/drawing/2014/main" id="{0899DF85-CA8C-4C72-837D-0001E017C8E7}"/>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81" name="Freeform 9375">
                  <a:extLst>
                    <a:ext uri="{FF2B5EF4-FFF2-40B4-BE49-F238E27FC236}">
                      <a16:creationId xmlns:a16="http://schemas.microsoft.com/office/drawing/2014/main" id="{D10DAE8E-738B-4532-B59E-9B2232AFB1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82" name="Freeform 9376">
                  <a:extLst>
                    <a:ext uri="{FF2B5EF4-FFF2-40B4-BE49-F238E27FC236}">
                      <a16:creationId xmlns:a16="http://schemas.microsoft.com/office/drawing/2014/main" id="{C49C2830-96FB-40AD-80D2-D87F9C168E31}"/>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83" name="Freeform 9377">
                  <a:extLst>
                    <a:ext uri="{FF2B5EF4-FFF2-40B4-BE49-F238E27FC236}">
                      <a16:creationId xmlns:a16="http://schemas.microsoft.com/office/drawing/2014/main" id="{7F2E7EFC-1596-4946-834F-3F46B5910574}"/>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84" name="Freeform 9378">
                  <a:extLst>
                    <a:ext uri="{FF2B5EF4-FFF2-40B4-BE49-F238E27FC236}">
                      <a16:creationId xmlns:a16="http://schemas.microsoft.com/office/drawing/2014/main" id="{27A8820E-8290-49BD-A068-6FB3CA443C4B}"/>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85" name="Freeform 9379">
                  <a:extLst>
                    <a:ext uri="{FF2B5EF4-FFF2-40B4-BE49-F238E27FC236}">
                      <a16:creationId xmlns:a16="http://schemas.microsoft.com/office/drawing/2014/main" id="{13E58103-84A6-404D-8861-9059B372F6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86" name="Freeform 9380">
                  <a:extLst>
                    <a:ext uri="{FF2B5EF4-FFF2-40B4-BE49-F238E27FC236}">
                      <a16:creationId xmlns:a16="http://schemas.microsoft.com/office/drawing/2014/main" id="{1CF30FD3-CD88-4A3A-B16E-5DE44493C092}"/>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87" name="Freeform 9381">
                  <a:extLst>
                    <a:ext uri="{FF2B5EF4-FFF2-40B4-BE49-F238E27FC236}">
                      <a16:creationId xmlns:a16="http://schemas.microsoft.com/office/drawing/2014/main" id="{35915BAB-EEF3-4E0F-B947-DC4BC0E3059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88" name="Freeform 9382">
                  <a:extLst>
                    <a:ext uri="{FF2B5EF4-FFF2-40B4-BE49-F238E27FC236}">
                      <a16:creationId xmlns:a16="http://schemas.microsoft.com/office/drawing/2014/main" id="{EAD77DA8-E47E-418A-ACCB-FD7E8AD2BD52}"/>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89" name="Freeform 9383">
                  <a:extLst>
                    <a:ext uri="{FF2B5EF4-FFF2-40B4-BE49-F238E27FC236}">
                      <a16:creationId xmlns:a16="http://schemas.microsoft.com/office/drawing/2014/main" id="{8DAE2D8B-DE49-4250-BF40-07C5275B2B4B}"/>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90" name="Freeform 9384">
                  <a:extLst>
                    <a:ext uri="{FF2B5EF4-FFF2-40B4-BE49-F238E27FC236}">
                      <a16:creationId xmlns:a16="http://schemas.microsoft.com/office/drawing/2014/main" id="{77B2DC24-0C39-45A3-BAF4-7DC69E10EB48}"/>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91" name="Freeform 9385">
                  <a:extLst>
                    <a:ext uri="{FF2B5EF4-FFF2-40B4-BE49-F238E27FC236}">
                      <a16:creationId xmlns:a16="http://schemas.microsoft.com/office/drawing/2014/main" id="{D85F1FB2-AD05-41D6-895F-1272AD9CE288}"/>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92" name="Freeform 9386">
                  <a:extLst>
                    <a:ext uri="{FF2B5EF4-FFF2-40B4-BE49-F238E27FC236}">
                      <a16:creationId xmlns:a16="http://schemas.microsoft.com/office/drawing/2014/main" id="{A4BBF971-52BF-4BCD-9DAE-324AD897006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93" name="Freeform 9387">
                  <a:extLst>
                    <a:ext uri="{FF2B5EF4-FFF2-40B4-BE49-F238E27FC236}">
                      <a16:creationId xmlns:a16="http://schemas.microsoft.com/office/drawing/2014/main" id="{851429D3-3F32-4B76-902E-EBCA46A0B81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94" name="Freeform 9388">
                  <a:extLst>
                    <a:ext uri="{FF2B5EF4-FFF2-40B4-BE49-F238E27FC236}">
                      <a16:creationId xmlns:a16="http://schemas.microsoft.com/office/drawing/2014/main" id="{0E5E66FE-18B9-42DC-8674-02C6F78DB7A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95" name="Freeform 9389">
                  <a:extLst>
                    <a:ext uri="{FF2B5EF4-FFF2-40B4-BE49-F238E27FC236}">
                      <a16:creationId xmlns:a16="http://schemas.microsoft.com/office/drawing/2014/main" id="{CDE0E531-CDA6-4F2C-A13B-CC3EEED27B49}"/>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96" name="Freeform 9390">
                  <a:extLst>
                    <a:ext uri="{FF2B5EF4-FFF2-40B4-BE49-F238E27FC236}">
                      <a16:creationId xmlns:a16="http://schemas.microsoft.com/office/drawing/2014/main" id="{FF7F6285-DAA0-4AED-B9AE-6DCFC9E4D833}"/>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97" name="Freeform 9391">
                  <a:extLst>
                    <a:ext uri="{FF2B5EF4-FFF2-40B4-BE49-F238E27FC236}">
                      <a16:creationId xmlns:a16="http://schemas.microsoft.com/office/drawing/2014/main" id="{3B84D8F2-7889-4131-B232-E72A0082FC03}"/>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498" name="Freeform 9392">
                  <a:extLst>
                    <a:ext uri="{FF2B5EF4-FFF2-40B4-BE49-F238E27FC236}">
                      <a16:creationId xmlns:a16="http://schemas.microsoft.com/office/drawing/2014/main" id="{B5B051F8-306E-476A-B5C4-4FE9649C4536}"/>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499" name="Freeform 9393">
                  <a:extLst>
                    <a:ext uri="{FF2B5EF4-FFF2-40B4-BE49-F238E27FC236}">
                      <a16:creationId xmlns:a16="http://schemas.microsoft.com/office/drawing/2014/main" id="{768C930D-9E8C-4358-852D-A67AC3ABA677}"/>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00" name="Freeform 9394">
                  <a:extLst>
                    <a:ext uri="{FF2B5EF4-FFF2-40B4-BE49-F238E27FC236}">
                      <a16:creationId xmlns:a16="http://schemas.microsoft.com/office/drawing/2014/main" id="{C564C47E-9949-4380-8C10-B5FE6B21D1D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01" name="Freeform 9395">
                  <a:extLst>
                    <a:ext uri="{FF2B5EF4-FFF2-40B4-BE49-F238E27FC236}">
                      <a16:creationId xmlns:a16="http://schemas.microsoft.com/office/drawing/2014/main" id="{0D418BAD-17F4-4071-B460-C2FB3ACF5BDB}"/>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02" name="Freeform 9396">
                  <a:extLst>
                    <a:ext uri="{FF2B5EF4-FFF2-40B4-BE49-F238E27FC236}">
                      <a16:creationId xmlns:a16="http://schemas.microsoft.com/office/drawing/2014/main" id="{7356B410-409F-420D-B78E-2A001C78383D}"/>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03" name="Freeform 9397">
                  <a:extLst>
                    <a:ext uri="{FF2B5EF4-FFF2-40B4-BE49-F238E27FC236}">
                      <a16:creationId xmlns:a16="http://schemas.microsoft.com/office/drawing/2014/main" id="{9966FA45-D82C-480A-BDF4-CEDCC415B045}"/>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04" name="Freeform 9398">
                  <a:extLst>
                    <a:ext uri="{FF2B5EF4-FFF2-40B4-BE49-F238E27FC236}">
                      <a16:creationId xmlns:a16="http://schemas.microsoft.com/office/drawing/2014/main" id="{828FBBEF-26B0-4FC4-A339-30ACE467BF41}"/>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05" name="Freeform 9399">
                  <a:extLst>
                    <a:ext uri="{FF2B5EF4-FFF2-40B4-BE49-F238E27FC236}">
                      <a16:creationId xmlns:a16="http://schemas.microsoft.com/office/drawing/2014/main" id="{DFB9A037-49A8-4594-B37C-D5E65349705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06" name="Freeform 9400">
                  <a:extLst>
                    <a:ext uri="{FF2B5EF4-FFF2-40B4-BE49-F238E27FC236}">
                      <a16:creationId xmlns:a16="http://schemas.microsoft.com/office/drawing/2014/main" id="{271F0E45-FA84-4890-A65F-7E350D70046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07" name="Freeform 9401">
                  <a:extLst>
                    <a:ext uri="{FF2B5EF4-FFF2-40B4-BE49-F238E27FC236}">
                      <a16:creationId xmlns:a16="http://schemas.microsoft.com/office/drawing/2014/main" id="{778A61F0-9AF0-47C3-A536-2A471DD488F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08" name="Freeform 9402">
                  <a:extLst>
                    <a:ext uri="{FF2B5EF4-FFF2-40B4-BE49-F238E27FC236}">
                      <a16:creationId xmlns:a16="http://schemas.microsoft.com/office/drawing/2014/main" id="{C22CED00-7ACE-4E28-8731-4DEFE7C3F61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09" name="Freeform 9403">
                  <a:extLst>
                    <a:ext uri="{FF2B5EF4-FFF2-40B4-BE49-F238E27FC236}">
                      <a16:creationId xmlns:a16="http://schemas.microsoft.com/office/drawing/2014/main" id="{A3ECC874-39BA-40CE-8752-982AE74E449F}"/>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10" name="Freeform 9404">
                  <a:extLst>
                    <a:ext uri="{FF2B5EF4-FFF2-40B4-BE49-F238E27FC236}">
                      <a16:creationId xmlns:a16="http://schemas.microsoft.com/office/drawing/2014/main" id="{8C72206D-9B5B-42E0-AE06-BE5B31A67AD4}"/>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11" name="Freeform 9405">
                  <a:extLst>
                    <a:ext uri="{FF2B5EF4-FFF2-40B4-BE49-F238E27FC236}">
                      <a16:creationId xmlns:a16="http://schemas.microsoft.com/office/drawing/2014/main" id="{B0B65A72-6433-427E-82A3-D9E2EDD0834C}"/>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12" name="Freeform 9406">
                  <a:extLst>
                    <a:ext uri="{FF2B5EF4-FFF2-40B4-BE49-F238E27FC236}">
                      <a16:creationId xmlns:a16="http://schemas.microsoft.com/office/drawing/2014/main" id="{41F98E7C-61C6-4470-AAC6-7200DA0E15D2}"/>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13" name="Freeform 9407">
                  <a:extLst>
                    <a:ext uri="{FF2B5EF4-FFF2-40B4-BE49-F238E27FC236}">
                      <a16:creationId xmlns:a16="http://schemas.microsoft.com/office/drawing/2014/main" id="{D56A1083-43DC-4F2B-876A-9BE95817E86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14" name="Freeform 9408">
                  <a:extLst>
                    <a:ext uri="{FF2B5EF4-FFF2-40B4-BE49-F238E27FC236}">
                      <a16:creationId xmlns:a16="http://schemas.microsoft.com/office/drawing/2014/main" id="{1C5DA65B-2672-4379-824A-0B66FF681AF1}"/>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15" name="Freeform 9409">
                  <a:extLst>
                    <a:ext uri="{FF2B5EF4-FFF2-40B4-BE49-F238E27FC236}">
                      <a16:creationId xmlns:a16="http://schemas.microsoft.com/office/drawing/2014/main" id="{A7E2FA09-F33D-4085-8FD9-0E24182C2C0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16" name="Freeform 9410">
                  <a:extLst>
                    <a:ext uri="{FF2B5EF4-FFF2-40B4-BE49-F238E27FC236}">
                      <a16:creationId xmlns:a16="http://schemas.microsoft.com/office/drawing/2014/main" id="{FABFF356-7EB5-4D03-8D52-A07DE37B0027}"/>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17" name="Freeform 9411">
                  <a:extLst>
                    <a:ext uri="{FF2B5EF4-FFF2-40B4-BE49-F238E27FC236}">
                      <a16:creationId xmlns:a16="http://schemas.microsoft.com/office/drawing/2014/main" id="{11C265A1-D4FA-4F29-8EA0-20DD45A7BB8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18" name="Freeform 9412">
                  <a:extLst>
                    <a:ext uri="{FF2B5EF4-FFF2-40B4-BE49-F238E27FC236}">
                      <a16:creationId xmlns:a16="http://schemas.microsoft.com/office/drawing/2014/main" id="{DAB16D9E-0729-4C2D-A48D-596A7A74395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19" name="Freeform 9413">
                  <a:extLst>
                    <a:ext uri="{FF2B5EF4-FFF2-40B4-BE49-F238E27FC236}">
                      <a16:creationId xmlns:a16="http://schemas.microsoft.com/office/drawing/2014/main" id="{D6BC319F-BD96-4E50-9557-4657B50E6D2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20" name="Freeform 9414">
                  <a:extLst>
                    <a:ext uri="{FF2B5EF4-FFF2-40B4-BE49-F238E27FC236}">
                      <a16:creationId xmlns:a16="http://schemas.microsoft.com/office/drawing/2014/main" id="{B3B9251D-D860-4E83-B807-A9FAB15060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21" name="Freeform 9415">
                  <a:extLst>
                    <a:ext uri="{FF2B5EF4-FFF2-40B4-BE49-F238E27FC236}">
                      <a16:creationId xmlns:a16="http://schemas.microsoft.com/office/drawing/2014/main" id="{8AFC8F0B-8A6B-4E8A-9FFB-B825F5283C43}"/>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22" name="Freeform 9416">
                  <a:extLst>
                    <a:ext uri="{FF2B5EF4-FFF2-40B4-BE49-F238E27FC236}">
                      <a16:creationId xmlns:a16="http://schemas.microsoft.com/office/drawing/2014/main" id="{027EDB0A-0A17-412B-A033-7FDD730F74BA}"/>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23" name="Freeform 9417">
                  <a:extLst>
                    <a:ext uri="{FF2B5EF4-FFF2-40B4-BE49-F238E27FC236}">
                      <a16:creationId xmlns:a16="http://schemas.microsoft.com/office/drawing/2014/main" id="{70D74E9E-4C86-430A-AAB0-EC088830F4DB}"/>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24" name="Freeform 9418">
                  <a:extLst>
                    <a:ext uri="{FF2B5EF4-FFF2-40B4-BE49-F238E27FC236}">
                      <a16:creationId xmlns:a16="http://schemas.microsoft.com/office/drawing/2014/main" id="{A7ADC1D5-A29B-47F5-9C9E-D6A98C5882E3}"/>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25" name="Freeform 9419">
                  <a:extLst>
                    <a:ext uri="{FF2B5EF4-FFF2-40B4-BE49-F238E27FC236}">
                      <a16:creationId xmlns:a16="http://schemas.microsoft.com/office/drawing/2014/main" id="{21A8D469-83DF-458A-B9BD-368583A30A1E}"/>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26" name="Freeform 9420">
                  <a:extLst>
                    <a:ext uri="{FF2B5EF4-FFF2-40B4-BE49-F238E27FC236}">
                      <a16:creationId xmlns:a16="http://schemas.microsoft.com/office/drawing/2014/main" id="{A351273F-2D41-4D48-85D2-B8DAC6658729}"/>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27" name="Freeform 9421">
                  <a:extLst>
                    <a:ext uri="{FF2B5EF4-FFF2-40B4-BE49-F238E27FC236}">
                      <a16:creationId xmlns:a16="http://schemas.microsoft.com/office/drawing/2014/main" id="{96A41D5B-C16A-481C-97CD-FF966DD335F9}"/>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28" name="Freeform 9422">
                  <a:extLst>
                    <a:ext uri="{FF2B5EF4-FFF2-40B4-BE49-F238E27FC236}">
                      <a16:creationId xmlns:a16="http://schemas.microsoft.com/office/drawing/2014/main" id="{1E70C987-E17F-4C60-919A-1BBCCAE8BBC8}"/>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29" name="Freeform 9423">
                  <a:extLst>
                    <a:ext uri="{FF2B5EF4-FFF2-40B4-BE49-F238E27FC236}">
                      <a16:creationId xmlns:a16="http://schemas.microsoft.com/office/drawing/2014/main" id="{B7EC0A0B-2DF9-4525-B2DF-387A3CF4674E}"/>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30" name="Freeform 9424">
                  <a:extLst>
                    <a:ext uri="{FF2B5EF4-FFF2-40B4-BE49-F238E27FC236}">
                      <a16:creationId xmlns:a16="http://schemas.microsoft.com/office/drawing/2014/main" id="{55F913C5-B4B3-4566-A63E-AE5606F9438F}"/>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31" name="Freeform 9425">
                  <a:extLst>
                    <a:ext uri="{FF2B5EF4-FFF2-40B4-BE49-F238E27FC236}">
                      <a16:creationId xmlns:a16="http://schemas.microsoft.com/office/drawing/2014/main" id="{FC29FAC9-0359-412B-847A-08C04593F200}"/>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32" name="Freeform 9426">
                  <a:extLst>
                    <a:ext uri="{FF2B5EF4-FFF2-40B4-BE49-F238E27FC236}">
                      <a16:creationId xmlns:a16="http://schemas.microsoft.com/office/drawing/2014/main" id="{F2D0A34F-1CDB-4EEA-8F82-1802BA4190AC}"/>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33" name="Freeform 9427">
                  <a:extLst>
                    <a:ext uri="{FF2B5EF4-FFF2-40B4-BE49-F238E27FC236}">
                      <a16:creationId xmlns:a16="http://schemas.microsoft.com/office/drawing/2014/main" id="{A657F088-7702-4111-A286-D0F513756160}"/>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34" name="Freeform 9428">
                  <a:extLst>
                    <a:ext uri="{FF2B5EF4-FFF2-40B4-BE49-F238E27FC236}">
                      <a16:creationId xmlns:a16="http://schemas.microsoft.com/office/drawing/2014/main" id="{2E2665F1-E137-42D3-BDEE-E581866FBF24}"/>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35" name="Freeform 9429">
                  <a:extLst>
                    <a:ext uri="{FF2B5EF4-FFF2-40B4-BE49-F238E27FC236}">
                      <a16:creationId xmlns:a16="http://schemas.microsoft.com/office/drawing/2014/main" id="{0127D5F4-5F50-422B-9964-F76033980B4B}"/>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36" name="Freeform 9430">
                  <a:extLst>
                    <a:ext uri="{FF2B5EF4-FFF2-40B4-BE49-F238E27FC236}">
                      <a16:creationId xmlns:a16="http://schemas.microsoft.com/office/drawing/2014/main" id="{5FAA0029-ED44-4D87-B677-9269793138F4}"/>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37" name="Freeform 9431">
                  <a:extLst>
                    <a:ext uri="{FF2B5EF4-FFF2-40B4-BE49-F238E27FC236}">
                      <a16:creationId xmlns:a16="http://schemas.microsoft.com/office/drawing/2014/main" id="{86E1EC8E-F802-401A-B1E2-D456DDF2129E}"/>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38" name="Freeform 9432">
                  <a:extLst>
                    <a:ext uri="{FF2B5EF4-FFF2-40B4-BE49-F238E27FC236}">
                      <a16:creationId xmlns:a16="http://schemas.microsoft.com/office/drawing/2014/main" id="{AF7E5E25-5D42-4715-A142-BEAC510C426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39" name="Freeform 9433">
                  <a:extLst>
                    <a:ext uri="{FF2B5EF4-FFF2-40B4-BE49-F238E27FC236}">
                      <a16:creationId xmlns:a16="http://schemas.microsoft.com/office/drawing/2014/main" id="{B42177AA-2B58-4FCA-9C00-B6C5237B30B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40" name="Freeform 9434">
                  <a:extLst>
                    <a:ext uri="{FF2B5EF4-FFF2-40B4-BE49-F238E27FC236}">
                      <a16:creationId xmlns:a16="http://schemas.microsoft.com/office/drawing/2014/main" id="{FB6FD22E-716A-4779-A422-F31D5846FD77}"/>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41" name="Freeform 9435">
                  <a:extLst>
                    <a:ext uri="{FF2B5EF4-FFF2-40B4-BE49-F238E27FC236}">
                      <a16:creationId xmlns:a16="http://schemas.microsoft.com/office/drawing/2014/main" id="{6A82D853-10B5-4289-8E01-2A8DB9888B3D}"/>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42" name="Freeform 9436">
                  <a:extLst>
                    <a:ext uri="{FF2B5EF4-FFF2-40B4-BE49-F238E27FC236}">
                      <a16:creationId xmlns:a16="http://schemas.microsoft.com/office/drawing/2014/main" id="{7DFB99EE-8735-4EDA-B5EC-7F8E21145FB6}"/>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43" name="Freeform 9437">
                  <a:extLst>
                    <a:ext uri="{FF2B5EF4-FFF2-40B4-BE49-F238E27FC236}">
                      <a16:creationId xmlns:a16="http://schemas.microsoft.com/office/drawing/2014/main" id="{4054D21B-F790-47ED-A7FF-AD301702C04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44" name="Freeform 9438">
                  <a:extLst>
                    <a:ext uri="{FF2B5EF4-FFF2-40B4-BE49-F238E27FC236}">
                      <a16:creationId xmlns:a16="http://schemas.microsoft.com/office/drawing/2014/main" id="{5BEC4A63-E058-4F80-8673-F11FD657D1E7}"/>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45" name="Freeform 9439">
                  <a:extLst>
                    <a:ext uri="{FF2B5EF4-FFF2-40B4-BE49-F238E27FC236}">
                      <a16:creationId xmlns:a16="http://schemas.microsoft.com/office/drawing/2014/main" id="{D7B051DD-9C9E-4DE2-9C14-3B21625922D8}"/>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46" name="Freeform 9440">
                  <a:extLst>
                    <a:ext uri="{FF2B5EF4-FFF2-40B4-BE49-F238E27FC236}">
                      <a16:creationId xmlns:a16="http://schemas.microsoft.com/office/drawing/2014/main" id="{8181FA41-C0A9-4275-AA32-26BD6A4A8E8F}"/>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47" name="Freeform 9441">
                  <a:extLst>
                    <a:ext uri="{FF2B5EF4-FFF2-40B4-BE49-F238E27FC236}">
                      <a16:creationId xmlns:a16="http://schemas.microsoft.com/office/drawing/2014/main" id="{B321705A-6C15-449B-8143-133802B39FB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48" name="Freeform 9442">
                  <a:extLst>
                    <a:ext uri="{FF2B5EF4-FFF2-40B4-BE49-F238E27FC236}">
                      <a16:creationId xmlns:a16="http://schemas.microsoft.com/office/drawing/2014/main" id="{057A3F12-A871-43D8-BC33-954AC9837A1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49" name="Freeform 9443">
                  <a:extLst>
                    <a:ext uri="{FF2B5EF4-FFF2-40B4-BE49-F238E27FC236}">
                      <a16:creationId xmlns:a16="http://schemas.microsoft.com/office/drawing/2014/main" id="{EF413728-1307-4B55-BF14-8AA76AB6FDB3}"/>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50" name="Freeform 9444">
                  <a:extLst>
                    <a:ext uri="{FF2B5EF4-FFF2-40B4-BE49-F238E27FC236}">
                      <a16:creationId xmlns:a16="http://schemas.microsoft.com/office/drawing/2014/main" id="{DA227A46-A222-46F4-AB9F-AE6C248D6EF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51" name="Freeform 9445">
                  <a:extLst>
                    <a:ext uri="{FF2B5EF4-FFF2-40B4-BE49-F238E27FC236}">
                      <a16:creationId xmlns:a16="http://schemas.microsoft.com/office/drawing/2014/main" id="{826807FD-51E5-4E51-A876-E432047205F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52" name="Freeform 9446">
                  <a:extLst>
                    <a:ext uri="{FF2B5EF4-FFF2-40B4-BE49-F238E27FC236}">
                      <a16:creationId xmlns:a16="http://schemas.microsoft.com/office/drawing/2014/main" id="{529E8872-83BF-4828-9CE5-8279B5B542C0}"/>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53" name="Freeform 9447">
                  <a:extLst>
                    <a:ext uri="{FF2B5EF4-FFF2-40B4-BE49-F238E27FC236}">
                      <a16:creationId xmlns:a16="http://schemas.microsoft.com/office/drawing/2014/main" id="{F3618134-0567-4A96-B484-01A588C6751E}"/>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54" name="Freeform 9448">
                  <a:extLst>
                    <a:ext uri="{FF2B5EF4-FFF2-40B4-BE49-F238E27FC236}">
                      <a16:creationId xmlns:a16="http://schemas.microsoft.com/office/drawing/2014/main" id="{8122F0F5-4A03-463D-8196-6ADF3AE4690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55" name="Freeform 9449">
                  <a:extLst>
                    <a:ext uri="{FF2B5EF4-FFF2-40B4-BE49-F238E27FC236}">
                      <a16:creationId xmlns:a16="http://schemas.microsoft.com/office/drawing/2014/main" id="{BB60FA16-BC26-4409-875B-7E3EE52FB5E1}"/>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56" name="Freeform 9450">
                  <a:extLst>
                    <a:ext uri="{FF2B5EF4-FFF2-40B4-BE49-F238E27FC236}">
                      <a16:creationId xmlns:a16="http://schemas.microsoft.com/office/drawing/2014/main" id="{4DAFD3F3-C538-41B4-AA5F-0EDEA0D544B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57" name="Freeform 9451">
                  <a:extLst>
                    <a:ext uri="{FF2B5EF4-FFF2-40B4-BE49-F238E27FC236}">
                      <a16:creationId xmlns:a16="http://schemas.microsoft.com/office/drawing/2014/main" id="{7C3C2308-C627-4E47-9BEC-C9876517F78C}"/>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58" name="Freeform 9452">
                  <a:extLst>
                    <a:ext uri="{FF2B5EF4-FFF2-40B4-BE49-F238E27FC236}">
                      <a16:creationId xmlns:a16="http://schemas.microsoft.com/office/drawing/2014/main" id="{95BE1DBC-25D5-446B-8C05-49EFBE8F930A}"/>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59" name="Freeform 9453">
                  <a:extLst>
                    <a:ext uri="{FF2B5EF4-FFF2-40B4-BE49-F238E27FC236}">
                      <a16:creationId xmlns:a16="http://schemas.microsoft.com/office/drawing/2014/main" id="{A6259067-59D8-416C-9588-367EE51FB154}"/>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60" name="Freeform 9454">
                  <a:extLst>
                    <a:ext uri="{FF2B5EF4-FFF2-40B4-BE49-F238E27FC236}">
                      <a16:creationId xmlns:a16="http://schemas.microsoft.com/office/drawing/2014/main" id="{DACF2E6A-262B-4DEE-8211-C612509595DF}"/>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61" name="Freeform 9455">
                  <a:extLst>
                    <a:ext uri="{FF2B5EF4-FFF2-40B4-BE49-F238E27FC236}">
                      <a16:creationId xmlns:a16="http://schemas.microsoft.com/office/drawing/2014/main" id="{E9053959-CA34-4734-9997-3E1A2854CE59}"/>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62" name="Freeform 9456">
                  <a:extLst>
                    <a:ext uri="{FF2B5EF4-FFF2-40B4-BE49-F238E27FC236}">
                      <a16:creationId xmlns:a16="http://schemas.microsoft.com/office/drawing/2014/main" id="{F1E15171-B61B-4258-99DA-790EB55B2AC9}"/>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63" name="Freeform 9457">
                  <a:extLst>
                    <a:ext uri="{FF2B5EF4-FFF2-40B4-BE49-F238E27FC236}">
                      <a16:creationId xmlns:a16="http://schemas.microsoft.com/office/drawing/2014/main" id="{EAC0EDF7-62E7-413F-8AD5-750812E0CC36}"/>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64" name="Freeform 9458">
                  <a:extLst>
                    <a:ext uri="{FF2B5EF4-FFF2-40B4-BE49-F238E27FC236}">
                      <a16:creationId xmlns:a16="http://schemas.microsoft.com/office/drawing/2014/main" id="{901297D1-D1AC-4562-98A9-C0D0C21BD393}"/>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65" name="Freeform 9459">
                  <a:extLst>
                    <a:ext uri="{FF2B5EF4-FFF2-40B4-BE49-F238E27FC236}">
                      <a16:creationId xmlns:a16="http://schemas.microsoft.com/office/drawing/2014/main" id="{6DB9F3C0-7C5E-4FE0-9C19-D2A19717B92F}"/>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66" name="Freeform 9460">
                  <a:extLst>
                    <a:ext uri="{FF2B5EF4-FFF2-40B4-BE49-F238E27FC236}">
                      <a16:creationId xmlns:a16="http://schemas.microsoft.com/office/drawing/2014/main" id="{D5E60CF3-6BB2-4765-9322-728E9F6BEE83}"/>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67" name="Freeform 9461">
                  <a:extLst>
                    <a:ext uri="{FF2B5EF4-FFF2-40B4-BE49-F238E27FC236}">
                      <a16:creationId xmlns:a16="http://schemas.microsoft.com/office/drawing/2014/main" id="{93C84A6A-1503-4C38-9C30-5E93A1C224C5}"/>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68" name="Freeform 9462">
                  <a:extLst>
                    <a:ext uri="{FF2B5EF4-FFF2-40B4-BE49-F238E27FC236}">
                      <a16:creationId xmlns:a16="http://schemas.microsoft.com/office/drawing/2014/main" id="{3B1A33CF-17AD-41ED-A695-66D4B06CCF0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69" name="Freeform 9463">
                  <a:extLst>
                    <a:ext uri="{FF2B5EF4-FFF2-40B4-BE49-F238E27FC236}">
                      <a16:creationId xmlns:a16="http://schemas.microsoft.com/office/drawing/2014/main" id="{9D4D2493-A43C-4645-B0C5-4A883EBBEA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70" name="Freeform 9464">
                  <a:extLst>
                    <a:ext uri="{FF2B5EF4-FFF2-40B4-BE49-F238E27FC236}">
                      <a16:creationId xmlns:a16="http://schemas.microsoft.com/office/drawing/2014/main" id="{881B2460-E860-4CB2-81CA-2C5AC23CC83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71" name="Freeform 9465">
                  <a:extLst>
                    <a:ext uri="{FF2B5EF4-FFF2-40B4-BE49-F238E27FC236}">
                      <a16:creationId xmlns:a16="http://schemas.microsoft.com/office/drawing/2014/main" id="{F3794BF6-F4B1-46D4-86D6-D5680805B375}"/>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72" name="Freeform 9466">
                  <a:extLst>
                    <a:ext uri="{FF2B5EF4-FFF2-40B4-BE49-F238E27FC236}">
                      <a16:creationId xmlns:a16="http://schemas.microsoft.com/office/drawing/2014/main" id="{27C14112-36D8-4985-8D6E-0DDD34B985B8}"/>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73" name="Freeform 9467">
                  <a:extLst>
                    <a:ext uri="{FF2B5EF4-FFF2-40B4-BE49-F238E27FC236}">
                      <a16:creationId xmlns:a16="http://schemas.microsoft.com/office/drawing/2014/main" id="{843F73C1-0D1C-4280-B752-917FEAD3486B}"/>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74" name="Freeform 9468">
                  <a:extLst>
                    <a:ext uri="{FF2B5EF4-FFF2-40B4-BE49-F238E27FC236}">
                      <a16:creationId xmlns:a16="http://schemas.microsoft.com/office/drawing/2014/main" id="{6BADB716-BF0E-43E3-AC16-684D686F3B20}"/>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75" name="Freeform 9469">
                  <a:extLst>
                    <a:ext uri="{FF2B5EF4-FFF2-40B4-BE49-F238E27FC236}">
                      <a16:creationId xmlns:a16="http://schemas.microsoft.com/office/drawing/2014/main" id="{A932657D-7ACD-4ABE-A5B8-E6DC86848676}"/>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76" name="Freeform 9470">
                  <a:extLst>
                    <a:ext uri="{FF2B5EF4-FFF2-40B4-BE49-F238E27FC236}">
                      <a16:creationId xmlns:a16="http://schemas.microsoft.com/office/drawing/2014/main" id="{F5D91D77-93D7-4482-BF64-4F0D76918BB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77" name="Freeform 9471">
                  <a:extLst>
                    <a:ext uri="{FF2B5EF4-FFF2-40B4-BE49-F238E27FC236}">
                      <a16:creationId xmlns:a16="http://schemas.microsoft.com/office/drawing/2014/main" id="{7DF82AB8-C444-438C-B75F-E0FA0BC5D06E}"/>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78" name="Freeform 9472">
                  <a:extLst>
                    <a:ext uri="{FF2B5EF4-FFF2-40B4-BE49-F238E27FC236}">
                      <a16:creationId xmlns:a16="http://schemas.microsoft.com/office/drawing/2014/main" id="{543C4364-E509-4185-9138-F935FF7E0E7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79" name="Freeform 9473">
                  <a:extLst>
                    <a:ext uri="{FF2B5EF4-FFF2-40B4-BE49-F238E27FC236}">
                      <a16:creationId xmlns:a16="http://schemas.microsoft.com/office/drawing/2014/main" id="{C07C37A7-F692-4269-AA7C-7D6C259C8464}"/>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80" name="Freeform 9474">
                  <a:extLst>
                    <a:ext uri="{FF2B5EF4-FFF2-40B4-BE49-F238E27FC236}">
                      <a16:creationId xmlns:a16="http://schemas.microsoft.com/office/drawing/2014/main" id="{D1C01E57-E6B4-4124-BE0E-333701815C37}"/>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81" name="Freeform 9475">
                  <a:extLst>
                    <a:ext uri="{FF2B5EF4-FFF2-40B4-BE49-F238E27FC236}">
                      <a16:creationId xmlns:a16="http://schemas.microsoft.com/office/drawing/2014/main" id="{5D7CE33E-FF0C-49EB-BAC0-297114797235}"/>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82" name="Freeform 9476">
                  <a:extLst>
                    <a:ext uri="{FF2B5EF4-FFF2-40B4-BE49-F238E27FC236}">
                      <a16:creationId xmlns:a16="http://schemas.microsoft.com/office/drawing/2014/main" id="{EC8F5678-36CD-4729-A22A-5CB39DD184E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83" name="Freeform 9477">
                  <a:extLst>
                    <a:ext uri="{FF2B5EF4-FFF2-40B4-BE49-F238E27FC236}">
                      <a16:creationId xmlns:a16="http://schemas.microsoft.com/office/drawing/2014/main" id="{E1737D5B-4447-4E89-A6AF-EFC4149BCFF9}"/>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84" name="Freeform 9478">
                  <a:extLst>
                    <a:ext uri="{FF2B5EF4-FFF2-40B4-BE49-F238E27FC236}">
                      <a16:creationId xmlns:a16="http://schemas.microsoft.com/office/drawing/2014/main" id="{4A641D1C-A106-4204-87F6-0BF7B72E21E5}"/>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85" name="Freeform 9479">
                  <a:extLst>
                    <a:ext uri="{FF2B5EF4-FFF2-40B4-BE49-F238E27FC236}">
                      <a16:creationId xmlns:a16="http://schemas.microsoft.com/office/drawing/2014/main" id="{706992C9-E2E7-4684-A875-FA434A2DB26A}"/>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86" name="Freeform 9480">
                  <a:extLst>
                    <a:ext uri="{FF2B5EF4-FFF2-40B4-BE49-F238E27FC236}">
                      <a16:creationId xmlns:a16="http://schemas.microsoft.com/office/drawing/2014/main" id="{D177E993-68BD-4601-AB34-28AB23231647}"/>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87" name="Freeform 9481">
                  <a:extLst>
                    <a:ext uri="{FF2B5EF4-FFF2-40B4-BE49-F238E27FC236}">
                      <a16:creationId xmlns:a16="http://schemas.microsoft.com/office/drawing/2014/main" id="{384BAD54-767A-4494-9459-F73673AAEBFC}"/>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88" name="Freeform 9482">
                  <a:extLst>
                    <a:ext uri="{FF2B5EF4-FFF2-40B4-BE49-F238E27FC236}">
                      <a16:creationId xmlns:a16="http://schemas.microsoft.com/office/drawing/2014/main" id="{F69BC7D4-0DD1-4557-8EB6-C72D8B78BE8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89" name="Freeform 9483">
                  <a:extLst>
                    <a:ext uri="{FF2B5EF4-FFF2-40B4-BE49-F238E27FC236}">
                      <a16:creationId xmlns:a16="http://schemas.microsoft.com/office/drawing/2014/main" id="{CAE3B3AB-9547-419E-97B1-8B0962DBCAB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90" name="Freeform 9484">
                  <a:extLst>
                    <a:ext uri="{FF2B5EF4-FFF2-40B4-BE49-F238E27FC236}">
                      <a16:creationId xmlns:a16="http://schemas.microsoft.com/office/drawing/2014/main" id="{3EDB5548-94A3-4633-B433-CC4947278C75}"/>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91" name="Freeform 9485">
                  <a:extLst>
                    <a:ext uri="{FF2B5EF4-FFF2-40B4-BE49-F238E27FC236}">
                      <a16:creationId xmlns:a16="http://schemas.microsoft.com/office/drawing/2014/main" id="{8E64DDDE-6969-4BFC-B555-DA26C75B17E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92" name="Freeform 9486">
                  <a:extLst>
                    <a:ext uri="{FF2B5EF4-FFF2-40B4-BE49-F238E27FC236}">
                      <a16:creationId xmlns:a16="http://schemas.microsoft.com/office/drawing/2014/main" id="{D3A9F796-DD15-4360-98AD-C40BD108CC73}"/>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93" name="Freeform 9487">
                  <a:extLst>
                    <a:ext uri="{FF2B5EF4-FFF2-40B4-BE49-F238E27FC236}">
                      <a16:creationId xmlns:a16="http://schemas.microsoft.com/office/drawing/2014/main" id="{A4F76151-2402-494C-AA43-19BAB16BFECD}"/>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94" name="Freeform 9488">
                  <a:extLst>
                    <a:ext uri="{FF2B5EF4-FFF2-40B4-BE49-F238E27FC236}">
                      <a16:creationId xmlns:a16="http://schemas.microsoft.com/office/drawing/2014/main" id="{11C0DD3A-A37E-43F2-B502-8AC66E3268D4}"/>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95" name="Freeform 9489">
                  <a:extLst>
                    <a:ext uri="{FF2B5EF4-FFF2-40B4-BE49-F238E27FC236}">
                      <a16:creationId xmlns:a16="http://schemas.microsoft.com/office/drawing/2014/main" id="{60A09D95-B78A-4EBA-A3A2-C859CCF31D71}"/>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96" name="Freeform 9490">
                  <a:extLst>
                    <a:ext uri="{FF2B5EF4-FFF2-40B4-BE49-F238E27FC236}">
                      <a16:creationId xmlns:a16="http://schemas.microsoft.com/office/drawing/2014/main" id="{4D0B5A13-3E61-4020-BEB1-618BAF67499F}"/>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97" name="Freeform 9491">
                  <a:extLst>
                    <a:ext uri="{FF2B5EF4-FFF2-40B4-BE49-F238E27FC236}">
                      <a16:creationId xmlns:a16="http://schemas.microsoft.com/office/drawing/2014/main" id="{A0DFD8E5-E6C3-4D5E-AF74-B2EE84B7569C}"/>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598" name="Freeform 9492">
                  <a:extLst>
                    <a:ext uri="{FF2B5EF4-FFF2-40B4-BE49-F238E27FC236}">
                      <a16:creationId xmlns:a16="http://schemas.microsoft.com/office/drawing/2014/main" id="{D7D85FEE-F12D-4CED-A9C1-E7045B42F1E2}"/>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599" name="Freeform 9493">
                  <a:extLst>
                    <a:ext uri="{FF2B5EF4-FFF2-40B4-BE49-F238E27FC236}">
                      <a16:creationId xmlns:a16="http://schemas.microsoft.com/office/drawing/2014/main" id="{80977E4F-9B06-4393-BDF3-C45E5D3334E9}"/>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00" name="Freeform 9494">
                  <a:extLst>
                    <a:ext uri="{FF2B5EF4-FFF2-40B4-BE49-F238E27FC236}">
                      <a16:creationId xmlns:a16="http://schemas.microsoft.com/office/drawing/2014/main" id="{BCAE3970-D785-4309-9A7C-445DB47A5185}"/>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01" name="Freeform 9495">
                  <a:extLst>
                    <a:ext uri="{FF2B5EF4-FFF2-40B4-BE49-F238E27FC236}">
                      <a16:creationId xmlns:a16="http://schemas.microsoft.com/office/drawing/2014/main" id="{16CF969B-8337-4F11-841E-C0BBEACD135E}"/>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02" name="Freeform 9496">
                  <a:extLst>
                    <a:ext uri="{FF2B5EF4-FFF2-40B4-BE49-F238E27FC236}">
                      <a16:creationId xmlns:a16="http://schemas.microsoft.com/office/drawing/2014/main" id="{02C49118-9F96-4E6C-BAE6-55AA93392F18}"/>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03" name="Freeform 9497">
                  <a:extLst>
                    <a:ext uri="{FF2B5EF4-FFF2-40B4-BE49-F238E27FC236}">
                      <a16:creationId xmlns:a16="http://schemas.microsoft.com/office/drawing/2014/main" id="{3945C429-003F-4CCE-809D-95DFAC02D45F}"/>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04" name="Freeform 9498">
                  <a:extLst>
                    <a:ext uri="{FF2B5EF4-FFF2-40B4-BE49-F238E27FC236}">
                      <a16:creationId xmlns:a16="http://schemas.microsoft.com/office/drawing/2014/main" id="{1CB1F95E-F7C6-4E91-877E-6522452CD36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05" name="Freeform 9499">
                  <a:extLst>
                    <a:ext uri="{FF2B5EF4-FFF2-40B4-BE49-F238E27FC236}">
                      <a16:creationId xmlns:a16="http://schemas.microsoft.com/office/drawing/2014/main" id="{83F1C432-0B67-4EE9-870F-95A972DBBEDC}"/>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06" name="Freeform 9500">
                  <a:extLst>
                    <a:ext uri="{FF2B5EF4-FFF2-40B4-BE49-F238E27FC236}">
                      <a16:creationId xmlns:a16="http://schemas.microsoft.com/office/drawing/2014/main" id="{65D2772D-DD0F-404D-A212-46F44DD1FFE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07" name="Freeform 9501">
                  <a:extLst>
                    <a:ext uri="{FF2B5EF4-FFF2-40B4-BE49-F238E27FC236}">
                      <a16:creationId xmlns:a16="http://schemas.microsoft.com/office/drawing/2014/main" id="{03DB1C1E-6EEB-421F-ADD2-5601A90FDCE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08" name="Freeform 9502">
                  <a:extLst>
                    <a:ext uri="{FF2B5EF4-FFF2-40B4-BE49-F238E27FC236}">
                      <a16:creationId xmlns:a16="http://schemas.microsoft.com/office/drawing/2014/main" id="{3A363C15-9F05-4E3F-8E6A-8A6C0B66628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09" name="Freeform 9503">
                  <a:extLst>
                    <a:ext uri="{FF2B5EF4-FFF2-40B4-BE49-F238E27FC236}">
                      <a16:creationId xmlns:a16="http://schemas.microsoft.com/office/drawing/2014/main" id="{89C1BBC3-FA85-4E71-9B74-C5B89A60B100}"/>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10" name="Freeform 9504">
                  <a:extLst>
                    <a:ext uri="{FF2B5EF4-FFF2-40B4-BE49-F238E27FC236}">
                      <a16:creationId xmlns:a16="http://schemas.microsoft.com/office/drawing/2014/main" id="{50B42F56-788F-4632-A4D7-1B1A842AE6A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11" name="Freeform 9505">
                  <a:extLst>
                    <a:ext uri="{FF2B5EF4-FFF2-40B4-BE49-F238E27FC236}">
                      <a16:creationId xmlns:a16="http://schemas.microsoft.com/office/drawing/2014/main" id="{9CE2C414-9E93-45B3-92A1-92B72E4150BB}"/>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12" name="Freeform 9506">
                  <a:extLst>
                    <a:ext uri="{FF2B5EF4-FFF2-40B4-BE49-F238E27FC236}">
                      <a16:creationId xmlns:a16="http://schemas.microsoft.com/office/drawing/2014/main" id="{86D99782-4C59-4110-955D-1F949FBA51DB}"/>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13" name="Freeform 9507">
                  <a:extLst>
                    <a:ext uri="{FF2B5EF4-FFF2-40B4-BE49-F238E27FC236}">
                      <a16:creationId xmlns:a16="http://schemas.microsoft.com/office/drawing/2014/main" id="{6038930D-EC4D-4BF6-97EB-9ECAD0C448AE}"/>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14" name="Freeform 9508">
                  <a:extLst>
                    <a:ext uri="{FF2B5EF4-FFF2-40B4-BE49-F238E27FC236}">
                      <a16:creationId xmlns:a16="http://schemas.microsoft.com/office/drawing/2014/main" id="{A44F91C4-7365-4116-B8DF-50DDDC008C0E}"/>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15" name="Freeform 9509">
                  <a:extLst>
                    <a:ext uri="{FF2B5EF4-FFF2-40B4-BE49-F238E27FC236}">
                      <a16:creationId xmlns:a16="http://schemas.microsoft.com/office/drawing/2014/main" id="{927DB666-1EB7-4F1E-B455-F0DF3AE67AA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16" name="Freeform 9510">
                  <a:extLst>
                    <a:ext uri="{FF2B5EF4-FFF2-40B4-BE49-F238E27FC236}">
                      <a16:creationId xmlns:a16="http://schemas.microsoft.com/office/drawing/2014/main" id="{651343EC-692B-4543-889F-D4F25EFA18BD}"/>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17" name="Freeform 9511">
                  <a:extLst>
                    <a:ext uri="{FF2B5EF4-FFF2-40B4-BE49-F238E27FC236}">
                      <a16:creationId xmlns:a16="http://schemas.microsoft.com/office/drawing/2014/main" id="{0984A54B-0FF5-4EE4-B63B-B9FF8A37F5CB}"/>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18" name="Freeform 9512">
                  <a:extLst>
                    <a:ext uri="{FF2B5EF4-FFF2-40B4-BE49-F238E27FC236}">
                      <a16:creationId xmlns:a16="http://schemas.microsoft.com/office/drawing/2014/main" id="{38AA7571-A991-4157-BF13-FE1A90C6F3A1}"/>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19" name="Freeform 9513">
                  <a:extLst>
                    <a:ext uri="{FF2B5EF4-FFF2-40B4-BE49-F238E27FC236}">
                      <a16:creationId xmlns:a16="http://schemas.microsoft.com/office/drawing/2014/main" id="{AEA630E8-88D5-4799-AD97-3A9B0E64BE5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20" name="Freeform 9514">
                  <a:extLst>
                    <a:ext uri="{FF2B5EF4-FFF2-40B4-BE49-F238E27FC236}">
                      <a16:creationId xmlns:a16="http://schemas.microsoft.com/office/drawing/2014/main" id="{9D288463-AB38-43CA-83AC-F6B471C1C2E0}"/>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21" name="Freeform 9515">
                  <a:extLst>
                    <a:ext uri="{FF2B5EF4-FFF2-40B4-BE49-F238E27FC236}">
                      <a16:creationId xmlns:a16="http://schemas.microsoft.com/office/drawing/2014/main" id="{7C5C38FD-DB58-411F-91BD-886D7055FCCD}"/>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22" name="Freeform 9516">
                  <a:extLst>
                    <a:ext uri="{FF2B5EF4-FFF2-40B4-BE49-F238E27FC236}">
                      <a16:creationId xmlns:a16="http://schemas.microsoft.com/office/drawing/2014/main" id="{68E59FB7-5AA3-4C3B-9152-8C627B0C8CE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23" name="Freeform 9517">
                  <a:extLst>
                    <a:ext uri="{FF2B5EF4-FFF2-40B4-BE49-F238E27FC236}">
                      <a16:creationId xmlns:a16="http://schemas.microsoft.com/office/drawing/2014/main" id="{BDBF48E2-89FD-4567-83A3-B3B9D26DB93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24" name="Freeform 9518">
                  <a:extLst>
                    <a:ext uri="{FF2B5EF4-FFF2-40B4-BE49-F238E27FC236}">
                      <a16:creationId xmlns:a16="http://schemas.microsoft.com/office/drawing/2014/main" id="{B54A2D79-B82C-4F14-984F-BB4866DABCB7}"/>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25" name="Freeform 9519">
                  <a:extLst>
                    <a:ext uri="{FF2B5EF4-FFF2-40B4-BE49-F238E27FC236}">
                      <a16:creationId xmlns:a16="http://schemas.microsoft.com/office/drawing/2014/main" id="{50D544D0-1BE4-4327-8913-6E3FED0C9D21}"/>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26" name="Freeform 9520">
                  <a:extLst>
                    <a:ext uri="{FF2B5EF4-FFF2-40B4-BE49-F238E27FC236}">
                      <a16:creationId xmlns:a16="http://schemas.microsoft.com/office/drawing/2014/main" id="{3B0E1A9A-4117-4265-B611-E63FB3F14876}"/>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27" name="Freeform 9521">
                  <a:extLst>
                    <a:ext uri="{FF2B5EF4-FFF2-40B4-BE49-F238E27FC236}">
                      <a16:creationId xmlns:a16="http://schemas.microsoft.com/office/drawing/2014/main" id="{282DEE7B-40EB-4726-A09C-31BEBE88B534}"/>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28" name="Freeform 9522">
                  <a:extLst>
                    <a:ext uri="{FF2B5EF4-FFF2-40B4-BE49-F238E27FC236}">
                      <a16:creationId xmlns:a16="http://schemas.microsoft.com/office/drawing/2014/main" id="{9C988335-D9EF-44F8-AD0E-26BD4DE7F95C}"/>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29" name="Freeform 9523">
                  <a:extLst>
                    <a:ext uri="{FF2B5EF4-FFF2-40B4-BE49-F238E27FC236}">
                      <a16:creationId xmlns:a16="http://schemas.microsoft.com/office/drawing/2014/main" id="{1A184F53-A20B-4BFC-B181-9F2EAE6AF89C}"/>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30" name="Freeform 9524">
                  <a:extLst>
                    <a:ext uri="{FF2B5EF4-FFF2-40B4-BE49-F238E27FC236}">
                      <a16:creationId xmlns:a16="http://schemas.microsoft.com/office/drawing/2014/main" id="{536C9FF0-C2DC-45D8-A14C-AB113376D48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31" name="Freeform 9525">
                  <a:extLst>
                    <a:ext uri="{FF2B5EF4-FFF2-40B4-BE49-F238E27FC236}">
                      <a16:creationId xmlns:a16="http://schemas.microsoft.com/office/drawing/2014/main" id="{B7B29E2D-6D5F-4D0F-8DAE-EB83EA2BB58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32" name="Freeform 9526">
                  <a:extLst>
                    <a:ext uri="{FF2B5EF4-FFF2-40B4-BE49-F238E27FC236}">
                      <a16:creationId xmlns:a16="http://schemas.microsoft.com/office/drawing/2014/main" id="{E5FFB705-453F-4B09-AB23-2BE540EFB4A8}"/>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33" name="Freeform 9527">
                  <a:extLst>
                    <a:ext uri="{FF2B5EF4-FFF2-40B4-BE49-F238E27FC236}">
                      <a16:creationId xmlns:a16="http://schemas.microsoft.com/office/drawing/2014/main" id="{6989DC86-45BE-4C17-B590-D8182DB1E4DF}"/>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34" name="Freeform 9528">
                  <a:extLst>
                    <a:ext uri="{FF2B5EF4-FFF2-40B4-BE49-F238E27FC236}">
                      <a16:creationId xmlns:a16="http://schemas.microsoft.com/office/drawing/2014/main" id="{1DCDE0E9-3391-446D-9726-C219C366EAFF}"/>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35" name="Freeform 9529">
                  <a:extLst>
                    <a:ext uri="{FF2B5EF4-FFF2-40B4-BE49-F238E27FC236}">
                      <a16:creationId xmlns:a16="http://schemas.microsoft.com/office/drawing/2014/main" id="{AFE06A91-6BD9-4963-8E44-F80E184E9417}"/>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36" name="Freeform 9530">
                  <a:extLst>
                    <a:ext uri="{FF2B5EF4-FFF2-40B4-BE49-F238E27FC236}">
                      <a16:creationId xmlns:a16="http://schemas.microsoft.com/office/drawing/2014/main" id="{7DBD2028-46A3-4A9B-9418-3481276A5075}"/>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37" name="Freeform 9531">
                  <a:extLst>
                    <a:ext uri="{FF2B5EF4-FFF2-40B4-BE49-F238E27FC236}">
                      <a16:creationId xmlns:a16="http://schemas.microsoft.com/office/drawing/2014/main" id="{16FA6BBD-36FF-42EF-B921-C005FB656CC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38" name="Freeform 9532">
                  <a:extLst>
                    <a:ext uri="{FF2B5EF4-FFF2-40B4-BE49-F238E27FC236}">
                      <a16:creationId xmlns:a16="http://schemas.microsoft.com/office/drawing/2014/main" id="{0B915E80-8C28-410E-85CA-3CD5BEE9931D}"/>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39" name="Freeform 9533">
                  <a:extLst>
                    <a:ext uri="{FF2B5EF4-FFF2-40B4-BE49-F238E27FC236}">
                      <a16:creationId xmlns:a16="http://schemas.microsoft.com/office/drawing/2014/main" id="{8464964F-983A-4F3D-AF72-B0209D363045}"/>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40" name="Freeform 9534">
                  <a:extLst>
                    <a:ext uri="{FF2B5EF4-FFF2-40B4-BE49-F238E27FC236}">
                      <a16:creationId xmlns:a16="http://schemas.microsoft.com/office/drawing/2014/main" id="{66A65AAB-9D2F-4FB8-848D-5D7C014C687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41" name="Freeform 9535">
                  <a:extLst>
                    <a:ext uri="{FF2B5EF4-FFF2-40B4-BE49-F238E27FC236}">
                      <a16:creationId xmlns:a16="http://schemas.microsoft.com/office/drawing/2014/main" id="{0A1B36A5-AB00-4D67-AFC2-7E0FA872867B}"/>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42" name="Freeform 9536">
                  <a:extLst>
                    <a:ext uri="{FF2B5EF4-FFF2-40B4-BE49-F238E27FC236}">
                      <a16:creationId xmlns:a16="http://schemas.microsoft.com/office/drawing/2014/main" id="{DDD67FF6-5548-4E94-BDF7-FB4BC82E54A5}"/>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43" name="Freeform 9537">
                  <a:extLst>
                    <a:ext uri="{FF2B5EF4-FFF2-40B4-BE49-F238E27FC236}">
                      <a16:creationId xmlns:a16="http://schemas.microsoft.com/office/drawing/2014/main" id="{74268343-ED6F-4260-B829-33D2D8E2FE86}"/>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44" name="Freeform 9538">
                  <a:extLst>
                    <a:ext uri="{FF2B5EF4-FFF2-40B4-BE49-F238E27FC236}">
                      <a16:creationId xmlns:a16="http://schemas.microsoft.com/office/drawing/2014/main" id="{E38BAFC7-55FA-467C-B2BC-B1C6F896259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45" name="Freeform 9539">
                  <a:extLst>
                    <a:ext uri="{FF2B5EF4-FFF2-40B4-BE49-F238E27FC236}">
                      <a16:creationId xmlns:a16="http://schemas.microsoft.com/office/drawing/2014/main" id="{1226F57F-2AD5-495F-8EC2-60C55F1CE2A5}"/>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46" name="Freeform 9540">
                  <a:extLst>
                    <a:ext uri="{FF2B5EF4-FFF2-40B4-BE49-F238E27FC236}">
                      <a16:creationId xmlns:a16="http://schemas.microsoft.com/office/drawing/2014/main" id="{A255A321-2AA0-4C2E-A0AA-A821A432976D}"/>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47" name="Freeform 9541">
                  <a:extLst>
                    <a:ext uri="{FF2B5EF4-FFF2-40B4-BE49-F238E27FC236}">
                      <a16:creationId xmlns:a16="http://schemas.microsoft.com/office/drawing/2014/main" id="{4294FD80-86E4-45F1-86E6-C7E7D1A8F065}"/>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48" name="Freeform 9542">
                  <a:extLst>
                    <a:ext uri="{FF2B5EF4-FFF2-40B4-BE49-F238E27FC236}">
                      <a16:creationId xmlns:a16="http://schemas.microsoft.com/office/drawing/2014/main" id="{D2F7553E-0F2E-4EA3-AAA0-DEABDC5F5004}"/>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49" name="Freeform 9543">
                  <a:extLst>
                    <a:ext uri="{FF2B5EF4-FFF2-40B4-BE49-F238E27FC236}">
                      <a16:creationId xmlns:a16="http://schemas.microsoft.com/office/drawing/2014/main" id="{4056A4A9-242A-4517-9ECC-8511A709056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50" name="Freeform 9544">
                  <a:extLst>
                    <a:ext uri="{FF2B5EF4-FFF2-40B4-BE49-F238E27FC236}">
                      <a16:creationId xmlns:a16="http://schemas.microsoft.com/office/drawing/2014/main" id="{B7C40D73-379B-4574-84BB-D10A42E88AD3}"/>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51" name="Freeform 9545">
                  <a:extLst>
                    <a:ext uri="{FF2B5EF4-FFF2-40B4-BE49-F238E27FC236}">
                      <a16:creationId xmlns:a16="http://schemas.microsoft.com/office/drawing/2014/main" id="{106E5E72-959B-4F0C-BF59-663549B24A91}"/>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52" name="Freeform 9546">
                  <a:extLst>
                    <a:ext uri="{FF2B5EF4-FFF2-40B4-BE49-F238E27FC236}">
                      <a16:creationId xmlns:a16="http://schemas.microsoft.com/office/drawing/2014/main" id="{08FFADBE-FACE-4C11-8019-5B471020418A}"/>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53" name="Freeform 9547">
                  <a:extLst>
                    <a:ext uri="{FF2B5EF4-FFF2-40B4-BE49-F238E27FC236}">
                      <a16:creationId xmlns:a16="http://schemas.microsoft.com/office/drawing/2014/main" id="{E58BF298-889A-4A8C-8749-4B166A8BC9EC}"/>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54" name="Freeform 9548">
                  <a:extLst>
                    <a:ext uri="{FF2B5EF4-FFF2-40B4-BE49-F238E27FC236}">
                      <a16:creationId xmlns:a16="http://schemas.microsoft.com/office/drawing/2014/main" id="{1093593E-443F-460C-BCC5-2C6B8C3DBEE1}"/>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55" name="Freeform 9549">
                  <a:extLst>
                    <a:ext uri="{FF2B5EF4-FFF2-40B4-BE49-F238E27FC236}">
                      <a16:creationId xmlns:a16="http://schemas.microsoft.com/office/drawing/2014/main" id="{EBD699C0-6745-4598-820E-D33BE4C9870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56" name="Freeform 9550">
                  <a:extLst>
                    <a:ext uri="{FF2B5EF4-FFF2-40B4-BE49-F238E27FC236}">
                      <a16:creationId xmlns:a16="http://schemas.microsoft.com/office/drawing/2014/main" id="{89DE617D-C6B6-4750-8004-C629CEB3E2C4}"/>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57" name="Freeform 9551">
                  <a:extLst>
                    <a:ext uri="{FF2B5EF4-FFF2-40B4-BE49-F238E27FC236}">
                      <a16:creationId xmlns:a16="http://schemas.microsoft.com/office/drawing/2014/main" id="{B3E9DC40-48AA-40C9-BB67-9A202158576F}"/>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58" name="Freeform 9552">
                  <a:extLst>
                    <a:ext uri="{FF2B5EF4-FFF2-40B4-BE49-F238E27FC236}">
                      <a16:creationId xmlns:a16="http://schemas.microsoft.com/office/drawing/2014/main" id="{49F01510-3E7C-4613-86B0-5773D981735B}"/>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59" name="Freeform 9553">
                  <a:extLst>
                    <a:ext uri="{FF2B5EF4-FFF2-40B4-BE49-F238E27FC236}">
                      <a16:creationId xmlns:a16="http://schemas.microsoft.com/office/drawing/2014/main" id="{F11ED06F-6510-4786-9E33-E4982215019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60" name="Freeform 9554">
                  <a:extLst>
                    <a:ext uri="{FF2B5EF4-FFF2-40B4-BE49-F238E27FC236}">
                      <a16:creationId xmlns:a16="http://schemas.microsoft.com/office/drawing/2014/main" id="{0EEAA265-B1D5-4097-8C7A-152C43CB0FEC}"/>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61" name="Freeform 9555">
                  <a:extLst>
                    <a:ext uri="{FF2B5EF4-FFF2-40B4-BE49-F238E27FC236}">
                      <a16:creationId xmlns:a16="http://schemas.microsoft.com/office/drawing/2014/main" id="{E9BC3B35-C1E9-4C5E-A7FD-B2B30AC44010}"/>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62" name="Freeform 9556">
                  <a:extLst>
                    <a:ext uri="{FF2B5EF4-FFF2-40B4-BE49-F238E27FC236}">
                      <a16:creationId xmlns:a16="http://schemas.microsoft.com/office/drawing/2014/main" id="{DFA107D0-A426-46D8-B668-EA97740BDF70}"/>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63" name="Freeform 9557">
                  <a:extLst>
                    <a:ext uri="{FF2B5EF4-FFF2-40B4-BE49-F238E27FC236}">
                      <a16:creationId xmlns:a16="http://schemas.microsoft.com/office/drawing/2014/main" id="{A05FE9A8-C932-437F-84FE-8F8D5882BFC1}"/>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64" name="Freeform 9558">
                  <a:extLst>
                    <a:ext uri="{FF2B5EF4-FFF2-40B4-BE49-F238E27FC236}">
                      <a16:creationId xmlns:a16="http://schemas.microsoft.com/office/drawing/2014/main" id="{B3DEED46-9359-44AE-9787-610E5D269054}"/>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65" name="Freeform 9559">
                  <a:extLst>
                    <a:ext uri="{FF2B5EF4-FFF2-40B4-BE49-F238E27FC236}">
                      <a16:creationId xmlns:a16="http://schemas.microsoft.com/office/drawing/2014/main" id="{A69AF246-B86B-4249-8677-233EF09CE440}"/>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66" name="Freeform 9560">
                  <a:extLst>
                    <a:ext uri="{FF2B5EF4-FFF2-40B4-BE49-F238E27FC236}">
                      <a16:creationId xmlns:a16="http://schemas.microsoft.com/office/drawing/2014/main" id="{FC67409D-C35D-4BCE-B7C2-02076FC2AA9B}"/>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67" name="Freeform 9561">
                  <a:extLst>
                    <a:ext uri="{FF2B5EF4-FFF2-40B4-BE49-F238E27FC236}">
                      <a16:creationId xmlns:a16="http://schemas.microsoft.com/office/drawing/2014/main" id="{12D81767-73D6-4B0A-9658-B7C096E3595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68" name="Freeform 9562">
                  <a:extLst>
                    <a:ext uri="{FF2B5EF4-FFF2-40B4-BE49-F238E27FC236}">
                      <a16:creationId xmlns:a16="http://schemas.microsoft.com/office/drawing/2014/main" id="{D2E50E35-1F9C-41C4-989B-06B6A6E8957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69" name="Freeform 9563">
                  <a:extLst>
                    <a:ext uri="{FF2B5EF4-FFF2-40B4-BE49-F238E27FC236}">
                      <a16:creationId xmlns:a16="http://schemas.microsoft.com/office/drawing/2014/main" id="{30D74A12-0DCE-4EE2-9AAD-4317A3EF4F6E}"/>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70" name="Freeform 9564">
                  <a:extLst>
                    <a:ext uri="{FF2B5EF4-FFF2-40B4-BE49-F238E27FC236}">
                      <a16:creationId xmlns:a16="http://schemas.microsoft.com/office/drawing/2014/main" id="{C0309DCE-E580-4727-A998-665856278554}"/>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71" name="Freeform 9565">
                  <a:extLst>
                    <a:ext uri="{FF2B5EF4-FFF2-40B4-BE49-F238E27FC236}">
                      <a16:creationId xmlns:a16="http://schemas.microsoft.com/office/drawing/2014/main" id="{7FBDF497-AB6D-4996-8BC0-9B48A3C252E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72" name="Freeform 9566">
                  <a:extLst>
                    <a:ext uri="{FF2B5EF4-FFF2-40B4-BE49-F238E27FC236}">
                      <a16:creationId xmlns:a16="http://schemas.microsoft.com/office/drawing/2014/main" id="{789B587B-05E5-413A-8698-AB4F892C200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73" name="Freeform 9567">
                  <a:extLst>
                    <a:ext uri="{FF2B5EF4-FFF2-40B4-BE49-F238E27FC236}">
                      <a16:creationId xmlns:a16="http://schemas.microsoft.com/office/drawing/2014/main" id="{E6F57F9D-91A9-4CD6-80BA-8F4C6F13D1D5}"/>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74" name="Freeform 9568">
                  <a:extLst>
                    <a:ext uri="{FF2B5EF4-FFF2-40B4-BE49-F238E27FC236}">
                      <a16:creationId xmlns:a16="http://schemas.microsoft.com/office/drawing/2014/main" id="{53E09CF4-99DD-4D2C-97B8-5AAA0CBCA3AE}"/>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75" name="Freeform 9569">
                  <a:extLst>
                    <a:ext uri="{FF2B5EF4-FFF2-40B4-BE49-F238E27FC236}">
                      <a16:creationId xmlns:a16="http://schemas.microsoft.com/office/drawing/2014/main" id="{6AB362FE-74B8-4339-BA8A-FF7180D08217}"/>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76" name="Freeform 9570">
                  <a:extLst>
                    <a:ext uri="{FF2B5EF4-FFF2-40B4-BE49-F238E27FC236}">
                      <a16:creationId xmlns:a16="http://schemas.microsoft.com/office/drawing/2014/main" id="{5BCA70D6-424D-4817-A345-877C5ED217F5}"/>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77" name="Freeform 9571">
                  <a:extLst>
                    <a:ext uri="{FF2B5EF4-FFF2-40B4-BE49-F238E27FC236}">
                      <a16:creationId xmlns:a16="http://schemas.microsoft.com/office/drawing/2014/main" id="{428CAF0C-1C5A-4C23-8E56-E1DB1AAF6183}"/>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78" name="Freeform 9572">
                  <a:extLst>
                    <a:ext uri="{FF2B5EF4-FFF2-40B4-BE49-F238E27FC236}">
                      <a16:creationId xmlns:a16="http://schemas.microsoft.com/office/drawing/2014/main" id="{F2665A5A-8F50-4C2D-A818-015DB619E8A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79" name="Freeform 9573">
                  <a:extLst>
                    <a:ext uri="{FF2B5EF4-FFF2-40B4-BE49-F238E27FC236}">
                      <a16:creationId xmlns:a16="http://schemas.microsoft.com/office/drawing/2014/main" id="{3AE0C8E4-42F8-4B11-9220-713DDCBC7921}"/>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80" name="Freeform 9574">
                  <a:extLst>
                    <a:ext uri="{FF2B5EF4-FFF2-40B4-BE49-F238E27FC236}">
                      <a16:creationId xmlns:a16="http://schemas.microsoft.com/office/drawing/2014/main" id="{1AEBE990-CC1D-4094-B4C7-144A44243EAB}"/>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81" name="Freeform 9575">
                  <a:extLst>
                    <a:ext uri="{FF2B5EF4-FFF2-40B4-BE49-F238E27FC236}">
                      <a16:creationId xmlns:a16="http://schemas.microsoft.com/office/drawing/2014/main" id="{E071A6B5-DA08-4DF7-B49C-C2A79BA1D42E}"/>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82" name="Freeform 9576">
                  <a:extLst>
                    <a:ext uri="{FF2B5EF4-FFF2-40B4-BE49-F238E27FC236}">
                      <a16:creationId xmlns:a16="http://schemas.microsoft.com/office/drawing/2014/main" id="{FE42CB1A-7D2D-4080-8430-21D799697A97}"/>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83" name="Freeform 9577">
                  <a:extLst>
                    <a:ext uri="{FF2B5EF4-FFF2-40B4-BE49-F238E27FC236}">
                      <a16:creationId xmlns:a16="http://schemas.microsoft.com/office/drawing/2014/main" id="{228A2902-5318-40D8-AEC8-00BC68BC1BFE}"/>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84" name="Freeform 9578">
                  <a:extLst>
                    <a:ext uri="{FF2B5EF4-FFF2-40B4-BE49-F238E27FC236}">
                      <a16:creationId xmlns:a16="http://schemas.microsoft.com/office/drawing/2014/main" id="{1E67CA02-21D1-4330-A04B-8C0711155AAC}"/>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85" name="Freeform 9579">
                  <a:extLst>
                    <a:ext uri="{FF2B5EF4-FFF2-40B4-BE49-F238E27FC236}">
                      <a16:creationId xmlns:a16="http://schemas.microsoft.com/office/drawing/2014/main" id="{68FE2478-C0C5-4B8C-B539-D96C8716CE8B}"/>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86" name="Freeform 9580">
                  <a:extLst>
                    <a:ext uri="{FF2B5EF4-FFF2-40B4-BE49-F238E27FC236}">
                      <a16:creationId xmlns:a16="http://schemas.microsoft.com/office/drawing/2014/main" id="{DBF56601-E005-4103-BDC5-A7FA208C0C0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87" name="Freeform 9581">
                  <a:extLst>
                    <a:ext uri="{FF2B5EF4-FFF2-40B4-BE49-F238E27FC236}">
                      <a16:creationId xmlns:a16="http://schemas.microsoft.com/office/drawing/2014/main" id="{BE806255-E707-446C-B909-1F056A77E99B}"/>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88" name="Freeform 9582">
                  <a:extLst>
                    <a:ext uri="{FF2B5EF4-FFF2-40B4-BE49-F238E27FC236}">
                      <a16:creationId xmlns:a16="http://schemas.microsoft.com/office/drawing/2014/main" id="{05539BC1-BBCD-48A6-8D60-A90CECC25D02}"/>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89" name="Freeform 9583">
                  <a:extLst>
                    <a:ext uri="{FF2B5EF4-FFF2-40B4-BE49-F238E27FC236}">
                      <a16:creationId xmlns:a16="http://schemas.microsoft.com/office/drawing/2014/main" id="{09C7FC68-4FFB-4DE4-8FA9-4D528DF91824}"/>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90" name="Freeform 9584">
                  <a:extLst>
                    <a:ext uri="{FF2B5EF4-FFF2-40B4-BE49-F238E27FC236}">
                      <a16:creationId xmlns:a16="http://schemas.microsoft.com/office/drawing/2014/main" id="{1B199383-19BE-4A2D-86FF-53C27BD950D3}"/>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91" name="Freeform 9585">
                  <a:extLst>
                    <a:ext uri="{FF2B5EF4-FFF2-40B4-BE49-F238E27FC236}">
                      <a16:creationId xmlns:a16="http://schemas.microsoft.com/office/drawing/2014/main" id="{6035B574-30F3-4337-A539-E0B51C228E86}"/>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92" name="Freeform 9586">
                  <a:extLst>
                    <a:ext uri="{FF2B5EF4-FFF2-40B4-BE49-F238E27FC236}">
                      <a16:creationId xmlns:a16="http://schemas.microsoft.com/office/drawing/2014/main" id="{38EDCD27-5D86-4DF2-AE64-B9D7BA6D79DE}"/>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93" name="Freeform 9587">
                  <a:extLst>
                    <a:ext uri="{FF2B5EF4-FFF2-40B4-BE49-F238E27FC236}">
                      <a16:creationId xmlns:a16="http://schemas.microsoft.com/office/drawing/2014/main" id="{B424E830-8A31-47F8-8975-B3B368ADFB0A}"/>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94" name="Freeform 9588">
                  <a:extLst>
                    <a:ext uri="{FF2B5EF4-FFF2-40B4-BE49-F238E27FC236}">
                      <a16:creationId xmlns:a16="http://schemas.microsoft.com/office/drawing/2014/main" id="{B15AF4F7-B8F8-473E-98A6-EEBC80F25120}"/>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95" name="Freeform 9589">
                  <a:extLst>
                    <a:ext uri="{FF2B5EF4-FFF2-40B4-BE49-F238E27FC236}">
                      <a16:creationId xmlns:a16="http://schemas.microsoft.com/office/drawing/2014/main" id="{6E306E36-1603-4168-A17F-0F8E6ED04F4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96" name="Freeform 9590">
                  <a:extLst>
                    <a:ext uri="{FF2B5EF4-FFF2-40B4-BE49-F238E27FC236}">
                      <a16:creationId xmlns:a16="http://schemas.microsoft.com/office/drawing/2014/main" id="{702222B9-1C72-4B58-95BD-F3FF00DBF66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97" name="Freeform 9591">
                  <a:extLst>
                    <a:ext uri="{FF2B5EF4-FFF2-40B4-BE49-F238E27FC236}">
                      <a16:creationId xmlns:a16="http://schemas.microsoft.com/office/drawing/2014/main" id="{16B7B2A5-2410-417B-96C3-F51FC8FD64E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698" name="Freeform 9592">
                  <a:extLst>
                    <a:ext uri="{FF2B5EF4-FFF2-40B4-BE49-F238E27FC236}">
                      <a16:creationId xmlns:a16="http://schemas.microsoft.com/office/drawing/2014/main" id="{01C28E2A-C871-45BF-87A8-196FD19119F3}"/>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699" name="Freeform 9593">
                  <a:extLst>
                    <a:ext uri="{FF2B5EF4-FFF2-40B4-BE49-F238E27FC236}">
                      <a16:creationId xmlns:a16="http://schemas.microsoft.com/office/drawing/2014/main" id="{944DFFDD-82C1-45D6-9911-2BF9BE1103B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00" name="Freeform 9594">
                  <a:extLst>
                    <a:ext uri="{FF2B5EF4-FFF2-40B4-BE49-F238E27FC236}">
                      <a16:creationId xmlns:a16="http://schemas.microsoft.com/office/drawing/2014/main" id="{61E7DC05-7B92-48AF-AA94-17337973CCE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01" name="Freeform 9595">
                  <a:extLst>
                    <a:ext uri="{FF2B5EF4-FFF2-40B4-BE49-F238E27FC236}">
                      <a16:creationId xmlns:a16="http://schemas.microsoft.com/office/drawing/2014/main" id="{13E4BE15-56D7-4565-9A52-377907C2E482}"/>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02" name="Freeform 9596">
                  <a:extLst>
                    <a:ext uri="{FF2B5EF4-FFF2-40B4-BE49-F238E27FC236}">
                      <a16:creationId xmlns:a16="http://schemas.microsoft.com/office/drawing/2014/main" id="{3C0063D3-44B1-4CCE-B22B-FEB33788C257}"/>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03" name="Freeform 9597">
                  <a:extLst>
                    <a:ext uri="{FF2B5EF4-FFF2-40B4-BE49-F238E27FC236}">
                      <a16:creationId xmlns:a16="http://schemas.microsoft.com/office/drawing/2014/main" id="{87322E38-02F8-4355-B402-A5660481A23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04" name="Freeform 9598">
                  <a:extLst>
                    <a:ext uri="{FF2B5EF4-FFF2-40B4-BE49-F238E27FC236}">
                      <a16:creationId xmlns:a16="http://schemas.microsoft.com/office/drawing/2014/main" id="{A07DB9AF-5FE0-4B49-82B8-2A70DA04A338}"/>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05" name="Freeform 9599">
                  <a:extLst>
                    <a:ext uri="{FF2B5EF4-FFF2-40B4-BE49-F238E27FC236}">
                      <a16:creationId xmlns:a16="http://schemas.microsoft.com/office/drawing/2014/main" id="{427930FD-A9E2-4ECE-8199-630D0FBD9D25}"/>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06" name="Freeform 9600">
                  <a:extLst>
                    <a:ext uri="{FF2B5EF4-FFF2-40B4-BE49-F238E27FC236}">
                      <a16:creationId xmlns:a16="http://schemas.microsoft.com/office/drawing/2014/main" id="{738EDB3D-772B-4FE8-B3AC-04E291DD791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07" name="Freeform 9601">
                  <a:extLst>
                    <a:ext uri="{FF2B5EF4-FFF2-40B4-BE49-F238E27FC236}">
                      <a16:creationId xmlns:a16="http://schemas.microsoft.com/office/drawing/2014/main" id="{1BECDB3A-9DF4-401D-9720-1A9A9C3DE013}"/>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08" name="Freeform 9602">
                  <a:extLst>
                    <a:ext uri="{FF2B5EF4-FFF2-40B4-BE49-F238E27FC236}">
                      <a16:creationId xmlns:a16="http://schemas.microsoft.com/office/drawing/2014/main" id="{434EE9C7-1748-4EF5-907D-D17AFEDF516A}"/>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09" name="Freeform 9603">
                  <a:extLst>
                    <a:ext uri="{FF2B5EF4-FFF2-40B4-BE49-F238E27FC236}">
                      <a16:creationId xmlns:a16="http://schemas.microsoft.com/office/drawing/2014/main" id="{44D8A210-400A-4923-A7BD-09F6708934CC}"/>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10" name="Freeform 9604">
                  <a:extLst>
                    <a:ext uri="{FF2B5EF4-FFF2-40B4-BE49-F238E27FC236}">
                      <a16:creationId xmlns:a16="http://schemas.microsoft.com/office/drawing/2014/main" id="{048A90EA-6247-452E-A913-AFC8DEA77DEE}"/>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11" name="Freeform 9605">
                  <a:extLst>
                    <a:ext uri="{FF2B5EF4-FFF2-40B4-BE49-F238E27FC236}">
                      <a16:creationId xmlns:a16="http://schemas.microsoft.com/office/drawing/2014/main" id="{4F9C9916-8810-4635-AB92-E1BD6329720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12" name="Freeform 9606">
                  <a:extLst>
                    <a:ext uri="{FF2B5EF4-FFF2-40B4-BE49-F238E27FC236}">
                      <a16:creationId xmlns:a16="http://schemas.microsoft.com/office/drawing/2014/main" id="{E323720C-CC2B-4A14-9F53-DB7C834C917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13" name="Freeform 9607">
                  <a:extLst>
                    <a:ext uri="{FF2B5EF4-FFF2-40B4-BE49-F238E27FC236}">
                      <a16:creationId xmlns:a16="http://schemas.microsoft.com/office/drawing/2014/main" id="{59AD6C3D-4349-4A44-958C-14CB3366D034}"/>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14" name="Freeform 9608">
                  <a:extLst>
                    <a:ext uri="{FF2B5EF4-FFF2-40B4-BE49-F238E27FC236}">
                      <a16:creationId xmlns:a16="http://schemas.microsoft.com/office/drawing/2014/main" id="{4982A4A1-4E93-421C-B2CB-55891B6F25B8}"/>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15" name="Freeform 9609">
                  <a:extLst>
                    <a:ext uri="{FF2B5EF4-FFF2-40B4-BE49-F238E27FC236}">
                      <a16:creationId xmlns:a16="http://schemas.microsoft.com/office/drawing/2014/main" id="{31BE8B53-95C0-4F34-82F1-7BF1624DC22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16" name="Freeform 9610">
                  <a:extLst>
                    <a:ext uri="{FF2B5EF4-FFF2-40B4-BE49-F238E27FC236}">
                      <a16:creationId xmlns:a16="http://schemas.microsoft.com/office/drawing/2014/main" id="{A98C1D61-74A8-4DA4-AB89-19E528711DB1}"/>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17" name="Freeform 9611">
                  <a:extLst>
                    <a:ext uri="{FF2B5EF4-FFF2-40B4-BE49-F238E27FC236}">
                      <a16:creationId xmlns:a16="http://schemas.microsoft.com/office/drawing/2014/main" id="{7E770114-389F-467E-928A-77865A502928}"/>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18" name="Freeform 9612">
                  <a:extLst>
                    <a:ext uri="{FF2B5EF4-FFF2-40B4-BE49-F238E27FC236}">
                      <a16:creationId xmlns:a16="http://schemas.microsoft.com/office/drawing/2014/main" id="{229F336D-87F4-410B-8FBA-14869B18069E}"/>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19" name="Freeform 9613">
                  <a:extLst>
                    <a:ext uri="{FF2B5EF4-FFF2-40B4-BE49-F238E27FC236}">
                      <a16:creationId xmlns:a16="http://schemas.microsoft.com/office/drawing/2014/main" id="{D3DFBA7C-6AF4-4EC3-BACE-79C8D6A3C70B}"/>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20" name="Freeform 9614">
                  <a:extLst>
                    <a:ext uri="{FF2B5EF4-FFF2-40B4-BE49-F238E27FC236}">
                      <a16:creationId xmlns:a16="http://schemas.microsoft.com/office/drawing/2014/main" id="{E1EDE2F1-6224-4CC0-923D-2B68F4E555C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21" name="Freeform 9615">
                  <a:extLst>
                    <a:ext uri="{FF2B5EF4-FFF2-40B4-BE49-F238E27FC236}">
                      <a16:creationId xmlns:a16="http://schemas.microsoft.com/office/drawing/2014/main" id="{8C666962-24C4-48E5-B637-4A23A9E4A2E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22" name="Freeform 9616">
                  <a:extLst>
                    <a:ext uri="{FF2B5EF4-FFF2-40B4-BE49-F238E27FC236}">
                      <a16:creationId xmlns:a16="http://schemas.microsoft.com/office/drawing/2014/main" id="{EACAA999-9491-4D64-89A2-BB2DBBDCF32C}"/>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23" name="Freeform 9617">
                  <a:extLst>
                    <a:ext uri="{FF2B5EF4-FFF2-40B4-BE49-F238E27FC236}">
                      <a16:creationId xmlns:a16="http://schemas.microsoft.com/office/drawing/2014/main" id="{941E9BB0-9503-49D4-B550-9D24D8B27A2F}"/>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24" name="Freeform 9618">
                  <a:extLst>
                    <a:ext uri="{FF2B5EF4-FFF2-40B4-BE49-F238E27FC236}">
                      <a16:creationId xmlns:a16="http://schemas.microsoft.com/office/drawing/2014/main" id="{A4B54D72-05CB-4014-8843-1E347BF7EC6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25" name="Freeform 9619">
                  <a:extLst>
                    <a:ext uri="{FF2B5EF4-FFF2-40B4-BE49-F238E27FC236}">
                      <a16:creationId xmlns:a16="http://schemas.microsoft.com/office/drawing/2014/main" id="{4345A17F-A4A2-4861-8B12-E3DD06177AA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26" name="Freeform 9620">
                  <a:extLst>
                    <a:ext uri="{FF2B5EF4-FFF2-40B4-BE49-F238E27FC236}">
                      <a16:creationId xmlns:a16="http://schemas.microsoft.com/office/drawing/2014/main" id="{9579FC75-40A4-49E6-A400-9935A1F1A9C3}"/>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27" name="Freeform 9621">
                  <a:extLst>
                    <a:ext uri="{FF2B5EF4-FFF2-40B4-BE49-F238E27FC236}">
                      <a16:creationId xmlns:a16="http://schemas.microsoft.com/office/drawing/2014/main" id="{BA2FA81D-229F-40C6-B3C6-DC22C5E12BB2}"/>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28" name="Freeform 9622">
                  <a:extLst>
                    <a:ext uri="{FF2B5EF4-FFF2-40B4-BE49-F238E27FC236}">
                      <a16:creationId xmlns:a16="http://schemas.microsoft.com/office/drawing/2014/main" id="{1A2831E8-447B-4379-B0BC-14BC52BE25BA}"/>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29" name="Freeform 9623">
                  <a:extLst>
                    <a:ext uri="{FF2B5EF4-FFF2-40B4-BE49-F238E27FC236}">
                      <a16:creationId xmlns:a16="http://schemas.microsoft.com/office/drawing/2014/main" id="{A9DB45F7-482E-486B-A568-801FAC2603F4}"/>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30" name="Freeform 9624">
                  <a:extLst>
                    <a:ext uri="{FF2B5EF4-FFF2-40B4-BE49-F238E27FC236}">
                      <a16:creationId xmlns:a16="http://schemas.microsoft.com/office/drawing/2014/main" id="{38E4892D-A190-46FF-9FBA-49031D080258}"/>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31" name="Freeform 9625">
                  <a:extLst>
                    <a:ext uri="{FF2B5EF4-FFF2-40B4-BE49-F238E27FC236}">
                      <a16:creationId xmlns:a16="http://schemas.microsoft.com/office/drawing/2014/main" id="{1F44252D-8607-4270-8183-7FB7E73607D8}"/>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32" name="Freeform 9626">
                  <a:extLst>
                    <a:ext uri="{FF2B5EF4-FFF2-40B4-BE49-F238E27FC236}">
                      <a16:creationId xmlns:a16="http://schemas.microsoft.com/office/drawing/2014/main" id="{3D0DA662-69B7-4E89-9E7C-02E2600A460D}"/>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33" name="Freeform 9627">
                  <a:extLst>
                    <a:ext uri="{FF2B5EF4-FFF2-40B4-BE49-F238E27FC236}">
                      <a16:creationId xmlns:a16="http://schemas.microsoft.com/office/drawing/2014/main" id="{B470029D-2DD3-45C7-8ABA-4466C5DCE3A8}"/>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34" name="Freeform 9628">
                  <a:extLst>
                    <a:ext uri="{FF2B5EF4-FFF2-40B4-BE49-F238E27FC236}">
                      <a16:creationId xmlns:a16="http://schemas.microsoft.com/office/drawing/2014/main" id="{EB36AFF6-EB62-42CA-9975-6D4DFFC71B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35" name="Freeform 9629">
                  <a:extLst>
                    <a:ext uri="{FF2B5EF4-FFF2-40B4-BE49-F238E27FC236}">
                      <a16:creationId xmlns:a16="http://schemas.microsoft.com/office/drawing/2014/main" id="{02FB667A-3F11-4945-9E6B-542FAE67D50F}"/>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36" name="Freeform 9630">
                  <a:extLst>
                    <a:ext uri="{FF2B5EF4-FFF2-40B4-BE49-F238E27FC236}">
                      <a16:creationId xmlns:a16="http://schemas.microsoft.com/office/drawing/2014/main" id="{5BA9FC63-F66B-4371-AD20-17A4C3B94E3A}"/>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37" name="Freeform 9631">
                  <a:extLst>
                    <a:ext uri="{FF2B5EF4-FFF2-40B4-BE49-F238E27FC236}">
                      <a16:creationId xmlns:a16="http://schemas.microsoft.com/office/drawing/2014/main" id="{EC5EC784-7511-4C09-B439-DD8D927B8F70}"/>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38" name="Freeform 9632">
                  <a:extLst>
                    <a:ext uri="{FF2B5EF4-FFF2-40B4-BE49-F238E27FC236}">
                      <a16:creationId xmlns:a16="http://schemas.microsoft.com/office/drawing/2014/main" id="{8D2C1194-3904-4350-985B-C874F1EA45F7}"/>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39" name="Freeform 9633">
                  <a:extLst>
                    <a:ext uri="{FF2B5EF4-FFF2-40B4-BE49-F238E27FC236}">
                      <a16:creationId xmlns:a16="http://schemas.microsoft.com/office/drawing/2014/main" id="{7B4AE769-AB00-45DF-84A5-8B95BCAF3EFF}"/>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40" name="Freeform 9634">
                  <a:extLst>
                    <a:ext uri="{FF2B5EF4-FFF2-40B4-BE49-F238E27FC236}">
                      <a16:creationId xmlns:a16="http://schemas.microsoft.com/office/drawing/2014/main" id="{711D2B59-9874-4D9F-9C48-E779FAFB247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41" name="Freeform 9635">
                  <a:extLst>
                    <a:ext uri="{FF2B5EF4-FFF2-40B4-BE49-F238E27FC236}">
                      <a16:creationId xmlns:a16="http://schemas.microsoft.com/office/drawing/2014/main" id="{3778833C-B9E6-4EE7-B409-C53B5D413E7B}"/>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42" name="Freeform 9636">
                  <a:extLst>
                    <a:ext uri="{FF2B5EF4-FFF2-40B4-BE49-F238E27FC236}">
                      <a16:creationId xmlns:a16="http://schemas.microsoft.com/office/drawing/2014/main" id="{C66C5299-644D-41DB-93B3-14E9C49E208F}"/>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43" name="Freeform 9637">
                  <a:extLst>
                    <a:ext uri="{FF2B5EF4-FFF2-40B4-BE49-F238E27FC236}">
                      <a16:creationId xmlns:a16="http://schemas.microsoft.com/office/drawing/2014/main" id="{1B9AF72B-2F2D-402C-BE5F-EF49A86581C0}"/>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44" name="Freeform 9638">
                  <a:extLst>
                    <a:ext uri="{FF2B5EF4-FFF2-40B4-BE49-F238E27FC236}">
                      <a16:creationId xmlns:a16="http://schemas.microsoft.com/office/drawing/2014/main" id="{882D87F4-EA57-470F-B1E9-3C62C23D3590}"/>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45" name="Freeform 9639">
                  <a:extLst>
                    <a:ext uri="{FF2B5EF4-FFF2-40B4-BE49-F238E27FC236}">
                      <a16:creationId xmlns:a16="http://schemas.microsoft.com/office/drawing/2014/main" id="{9D66429C-0A69-401F-9160-D2734D6C94A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46" name="Freeform 9640">
                  <a:extLst>
                    <a:ext uri="{FF2B5EF4-FFF2-40B4-BE49-F238E27FC236}">
                      <a16:creationId xmlns:a16="http://schemas.microsoft.com/office/drawing/2014/main" id="{6D1E110C-326B-4524-8674-F450B2FD5CC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47" name="Freeform 9641">
                  <a:extLst>
                    <a:ext uri="{FF2B5EF4-FFF2-40B4-BE49-F238E27FC236}">
                      <a16:creationId xmlns:a16="http://schemas.microsoft.com/office/drawing/2014/main" id="{B832A048-B64D-4BA1-A3E8-FD826015A08D}"/>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48" name="Freeform 9642">
                  <a:extLst>
                    <a:ext uri="{FF2B5EF4-FFF2-40B4-BE49-F238E27FC236}">
                      <a16:creationId xmlns:a16="http://schemas.microsoft.com/office/drawing/2014/main" id="{5A649166-0FC3-490A-BCFF-962E3746720F}"/>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49" name="Freeform 9643">
                  <a:extLst>
                    <a:ext uri="{FF2B5EF4-FFF2-40B4-BE49-F238E27FC236}">
                      <a16:creationId xmlns:a16="http://schemas.microsoft.com/office/drawing/2014/main" id="{E0817231-7C0D-40E9-903F-00518289374A}"/>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50" name="Freeform 9644">
                  <a:extLst>
                    <a:ext uri="{FF2B5EF4-FFF2-40B4-BE49-F238E27FC236}">
                      <a16:creationId xmlns:a16="http://schemas.microsoft.com/office/drawing/2014/main" id="{9A09597A-6E4A-4D79-8191-9004F4578020}"/>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51" name="Freeform 9645">
                  <a:extLst>
                    <a:ext uri="{FF2B5EF4-FFF2-40B4-BE49-F238E27FC236}">
                      <a16:creationId xmlns:a16="http://schemas.microsoft.com/office/drawing/2014/main" id="{B0A71AE5-B57C-4708-AB15-EFFC70242C2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52" name="Freeform 9646">
                  <a:extLst>
                    <a:ext uri="{FF2B5EF4-FFF2-40B4-BE49-F238E27FC236}">
                      <a16:creationId xmlns:a16="http://schemas.microsoft.com/office/drawing/2014/main" id="{FA0FEAA2-FBF9-4ABB-8DE2-8C266A98D45E}"/>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53" name="Freeform 9647">
                  <a:extLst>
                    <a:ext uri="{FF2B5EF4-FFF2-40B4-BE49-F238E27FC236}">
                      <a16:creationId xmlns:a16="http://schemas.microsoft.com/office/drawing/2014/main" id="{201DCC3F-A4F1-4D05-9341-F8D758800137}"/>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54" name="Freeform 9648">
                  <a:extLst>
                    <a:ext uri="{FF2B5EF4-FFF2-40B4-BE49-F238E27FC236}">
                      <a16:creationId xmlns:a16="http://schemas.microsoft.com/office/drawing/2014/main" id="{9CD1E2C0-C4B8-4DBE-9864-0A4FA8607EFB}"/>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55" name="Freeform 9649">
                  <a:extLst>
                    <a:ext uri="{FF2B5EF4-FFF2-40B4-BE49-F238E27FC236}">
                      <a16:creationId xmlns:a16="http://schemas.microsoft.com/office/drawing/2014/main" id="{548F09AD-A1E4-4B15-B601-8100C2F78FB4}"/>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56" name="Freeform 9650">
                  <a:extLst>
                    <a:ext uri="{FF2B5EF4-FFF2-40B4-BE49-F238E27FC236}">
                      <a16:creationId xmlns:a16="http://schemas.microsoft.com/office/drawing/2014/main" id="{83B016FE-07A3-47F2-BE08-6065EDA70734}"/>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57" name="Freeform 9651">
                  <a:extLst>
                    <a:ext uri="{FF2B5EF4-FFF2-40B4-BE49-F238E27FC236}">
                      <a16:creationId xmlns:a16="http://schemas.microsoft.com/office/drawing/2014/main" id="{869F8185-A61C-4F0C-9DC1-164031015738}"/>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58" name="Freeform 9652">
                  <a:extLst>
                    <a:ext uri="{FF2B5EF4-FFF2-40B4-BE49-F238E27FC236}">
                      <a16:creationId xmlns:a16="http://schemas.microsoft.com/office/drawing/2014/main" id="{22B9EA9C-45BF-4ECD-BA80-C41DB24F8130}"/>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59" name="Freeform 9653">
                  <a:extLst>
                    <a:ext uri="{FF2B5EF4-FFF2-40B4-BE49-F238E27FC236}">
                      <a16:creationId xmlns:a16="http://schemas.microsoft.com/office/drawing/2014/main" id="{3968DC2A-255E-4DBF-BBF4-DD3A5CEBC593}"/>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60" name="Freeform 9654">
                  <a:extLst>
                    <a:ext uri="{FF2B5EF4-FFF2-40B4-BE49-F238E27FC236}">
                      <a16:creationId xmlns:a16="http://schemas.microsoft.com/office/drawing/2014/main" id="{75A173B0-B2C4-4D98-83C3-7E89A77DB3B1}"/>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61" name="Freeform 9655">
                  <a:extLst>
                    <a:ext uri="{FF2B5EF4-FFF2-40B4-BE49-F238E27FC236}">
                      <a16:creationId xmlns:a16="http://schemas.microsoft.com/office/drawing/2014/main" id="{33C1129B-6CF7-4FE7-BB77-4F784209B4CB}"/>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62" name="Freeform 9656">
                  <a:extLst>
                    <a:ext uri="{FF2B5EF4-FFF2-40B4-BE49-F238E27FC236}">
                      <a16:creationId xmlns:a16="http://schemas.microsoft.com/office/drawing/2014/main" id="{132AB720-D44E-42CF-AD92-39D500564949}"/>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63" name="Freeform 9657">
                  <a:extLst>
                    <a:ext uri="{FF2B5EF4-FFF2-40B4-BE49-F238E27FC236}">
                      <a16:creationId xmlns:a16="http://schemas.microsoft.com/office/drawing/2014/main" id="{8C5B2061-7E46-4A7A-9B86-C06CCAB017DC}"/>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64" name="Freeform 9658">
                  <a:extLst>
                    <a:ext uri="{FF2B5EF4-FFF2-40B4-BE49-F238E27FC236}">
                      <a16:creationId xmlns:a16="http://schemas.microsoft.com/office/drawing/2014/main" id="{AD99FEE5-7424-4987-AADC-EBA8D9DF66B0}"/>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65" name="Freeform 9659">
                  <a:extLst>
                    <a:ext uri="{FF2B5EF4-FFF2-40B4-BE49-F238E27FC236}">
                      <a16:creationId xmlns:a16="http://schemas.microsoft.com/office/drawing/2014/main" id="{F0B4B93A-7944-4704-9349-F0D2A1562DB4}"/>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66" name="Freeform 9660">
                  <a:extLst>
                    <a:ext uri="{FF2B5EF4-FFF2-40B4-BE49-F238E27FC236}">
                      <a16:creationId xmlns:a16="http://schemas.microsoft.com/office/drawing/2014/main" id="{4F577FA0-B80D-4D99-8F38-926743404E01}"/>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67" name="Freeform 9661">
                  <a:extLst>
                    <a:ext uri="{FF2B5EF4-FFF2-40B4-BE49-F238E27FC236}">
                      <a16:creationId xmlns:a16="http://schemas.microsoft.com/office/drawing/2014/main" id="{03193A74-DB6C-4421-BFC4-BC0E6375405D}"/>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68" name="Freeform 9662">
                  <a:extLst>
                    <a:ext uri="{FF2B5EF4-FFF2-40B4-BE49-F238E27FC236}">
                      <a16:creationId xmlns:a16="http://schemas.microsoft.com/office/drawing/2014/main" id="{E822A08A-F75C-40C2-B29E-1650F034218E}"/>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69" name="Freeform 9663">
                  <a:extLst>
                    <a:ext uri="{FF2B5EF4-FFF2-40B4-BE49-F238E27FC236}">
                      <a16:creationId xmlns:a16="http://schemas.microsoft.com/office/drawing/2014/main" id="{A2C012E5-34C5-4A0E-A280-B90E87A8CB23}"/>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70" name="Freeform 9664">
                  <a:extLst>
                    <a:ext uri="{FF2B5EF4-FFF2-40B4-BE49-F238E27FC236}">
                      <a16:creationId xmlns:a16="http://schemas.microsoft.com/office/drawing/2014/main" id="{074713FF-1C10-4346-A09B-918CBBAFF6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71" name="Freeform 9665">
                  <a:extLst>
                    <a:ext uri="{FF2B5EF4-FFF2-40B4-BE49-F238E27FC236}">
                      <a16:creationId xmlns:a16="http://schemas.microsoft.com/office/drawing/2014/main" id="{AF2D5DA1-3154-4F4A-8F76-6E505D10191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72" name="Freeform 9666">
                  <a:extLst>
                    <a:ext uri="{FF2B5EF4-FFF2-40B4-BE49-F238E27FC236}">
                      <a16:creationId xmlns:a16="http://schemas.microsoft.com/office/drawing/2014/main" id="{F440B277-C158-4741-817E-E8525D8565FA}"/>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73" name="Freeform 9667">
                  <a:extLst>
                    <a:ext uri="{FF2B5EF4-FFF2-40B4-BE49-F238E27FC236}">
                      <a16:creationId xmlns:a16="http://schemas.microsoft.com/office/drawing/2014/main" id="{CAE225DB-3565-499B-B965-BCAA695034AD}"/>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74" name="Freeform 9668">
                  <a:extLst>
                    <a:ext uri="{FF2B5EF4-FFF2-40B4-BE49-F238E27FC236}">
                      <a16:creationId xmlns:a16="http://schemas.microsoft.com/office/drawing/2014/main" id="{A7DC6C43-E566-4F08-98EA-9A2C8824553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75" name="Freeform 9669">
                  <a:extLst>
                    <a:ext uri="{FF2B5EF4-FFF2-40B4-BE49-F238E27FC236}">
                      <a16:creationId xmlns:a16="http://schemas.microsoft.com/office/drawing/2014/main" id="{23E01586-0686-459E-8D72-5336A21E2F65}"/>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76" name="Freeform 9670">
                  <a:extLst>
                    <a:ext uri="{FF2B5EF4-FFF2-40B4-BE49-F238E27FC236}">
                      <a16:creationId xmlns:a16="http://schemas.microsoft.com/office/drawing/2014/main" id="{3BE26F4A-438F-47D5-9653-01656C17D18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77" name="Freeform 9671">
                  <a:extLst>
                    <a:ext uri="{FF2B5EF4-FFF2-40B4-BE49-F238E27FC236}">
                      <a16:creationId xmlns:a16="http://schemas.microsoft.com/office/drawing/2014/main" id="{8DBB2955-3383-4DB5-AE9F-9EA0EAC4CD8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78" name="Freeform 9672">
                  <a:extLst>
                    <a:ext uri="{FF2B5EF4-FFF2-40B4-BE49-F238E27FC236}">
                      <a16:creationId xmlns:a16="http://schemas.microsoft.com/office/drawing/2014/main" id="{A5663243-CA57-4927-BDEA-23373537DC18}"/>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79" name="Freeform 9673">
                  <a:extLst>
                    <a:ext uri="{FF2B5EF4-FFF2-40B4-BE49-F238E27FC236}">
                      <a16:creationId xmlns:a16="http://schemas.microsoft.com/office/drawing/2014/main" id="{A92E487E-016D-46F6-8B9E-0C514E59408E}"/>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80" name="Freeform 9674">
                  <a:extLst>
                    <a:ext uri="{FF2B5EF4-FFF2-40B4-BE49-F238E27FC236}">
                      <a16:creationId xmlns:a16="http://schemas.microsoft.com/office/drawing/2014/main" id="{786F84B8-C997-41DD-B0EA-BC9CF002E4A4}"/>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81" name="Freeform 9675">
                  <a:extLst>
                    <a:ext uri="{FF2B5EF4-FFF2-40B4-BE49-F238E27FC236}">
                      <a16:creationId xmlns:a16="http://schemas.microsoft.com/office/drawing/2014/main" id="{A5C73AFC-8FF9-4B2F-9189-17A9687645E0}"/>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82" name="Freeform 9676">
                  <a:extLst>
                    <a:ext uri="{FF2B5EF4-FFF2-40B4-BE49-F238E27FC236}">
                      <a16:creationId xmlns:a16="http://schemas.microsoft.com/office/drawing/2014/main" id="{397FA481-E162-4C6C-9530-4A22C69343A6}"/>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83" name="Freeform 9677">
                  <a:extLst>
                    <a:ext uri="{FF2B5EF4-FFF2-40B4-BE49-F238E27FC236}">
                      <a16:creationId xmlns:a16="http://schemas.microsoft.com/office/drawing/2014/main" id="{48200E62-3405-44AD-9483-A7466B767D7B}"/>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84" name="Freeform 9678">
                  <a:extLst>
                    <a:ext uri="{FF2B5EF4-FFF2-40B4-BE49-F238E27FC236}">
                      <a16:creationId xmlns:a16="http://schemas.microsoft.com/office/drawing/2014/main" id="{4AB5DC82-14E0-4B92-B619-77802DDC4911}"/>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85" name="Freeform 9679">
                  <a:extLst>
                    <a:ext uri="{FF2B5EF4-FFF2-40B4-BE49-F238E27FC236}">
                      <a16:creationId xmlns:a16="http://schemas.microsoft.com/office/drawing/2014/main" id="{D483A085-4DF9-4F1F-8C9E-3043A79E6C58}"/>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86" name="Freeform 9680">
                  <a:extLst>
                    <a:ext uri="{FF2B5EF4-FFF2-40B4-BE49-F238E27FC236}">
                      <a16:creationId xmlns:a16="http://schemas.microsoft.com/office/drawing/2014/main" id="{D800F25C-1DC3-4D7B-B251-1EB5E4DD197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87" name="Freeform 9681">
                  <a:extLst>
                    <a:ext uri="{FF2B5EF4-FFF2-40B4-BE49-F238E27FC236}">
                      <a16:creationId xmlns:a16="http://schemas.microsoft.com/office/drawing/2014/main" id="{44514BF3-7F43-4638-8D2C-382F1F62FD3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88" name="Freeform 9682">
                  <a:extLst>
                    <a:ext uri="{FF2B5EF4-FFF2-40B4-BE49-F238E27FC236}">
                      <a16:creationId xmlns:a16="http://schemas.microsoft.com/office/drawing/2014/main" id="{4ACB674E-1042-4892-9F87-2903E5A1D5CE}"/>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89" name="Freeform 9683">
                  <a:extLst>
                    <a:ext uri="{FF2B5EF4-FFF2-40B4-BE49-F238E27FC236}">
                      <a16:creationId xmlns:a16="http://schemas.microsoft.com/office/drawing/2014/main" id="{531A18FC-81F2-4710-99E3-86D55B346F13}"/>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90" name="Freeform 9684">
                  <a:extLst>
                    <a:ext uri="{FF2B5EF4-FFF2-40B4-BE49-F238E27FC236}">
                      <a16:creationId xmlns:a16="http://schemas.microsoft.com/office/drawing/2014/main" id="{A20D7343-EC59-4A1D-91B9-A7D0EB967DEC}"/>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91" name="Freeform 9685">
                  <a:extLst>
                    <a:ext uri="{FF2B5EF4-FFF2-40B4-BE49-F238E27FC236}">
                      <a16:creationId xmlns:a16="http://schemas.microsoft.com/office/drawing/2014/main" id="{6F1B524C-3C14-4C0C-A519-1D753530E29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92" name="Freeform 9686">
                  <a:extLst>
                    <a:ext uri="{FF2B5EF4-FFF2-40B4-BE49-F238E27FC236}">
                      <a16:creationId xmlns:a16="http://schemas.microsoft.com/office/drawing/2014/main" id="{BDFF47F0-7DA6-40A6-8FE7-B8A6F5076B75}"/>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93" name="Freeform 9687">
                  <a:extLst>
                    <a:ext uri="{FF2B5EF4-FFF2-40B4-BE49-F238E27FC236}">
                      <a16:creationId xmlns:a16="http://schemas.microsoft.com/office/drawing/2014/main" id="{1DBD7B27-887F-4BBD-87CE-AB7FC84B123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94" name="Freeform 9688">
                  <a:extLst>
                    <a:ext uri="{FF2B5EF4-FFF2-40B4-BE49-F238E27FC236}">
                      <a16:creationId xmlns:a16="http://schemas.microsoft.com/office/drawing/2014/main" id="{341FF497-F0DD-43D5-B01E-0169638BEB5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95" name="Freeform 9689">
                  <a:extLst>
                    <a:ext uri="{FF2B5EF4-FFF2-40B4-BE49-F238E27FC236}">
                      <a16:creationId xmlns:a16="http://schemas.microsoft.com/office/drawing/2014/main" id="{0927A536-746A-4508-9BFE-E7AF0CBCBD7F}"/>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96" name="Freeform 9690">
                  <a:extLst>
                    <a:ext uri="{FF2B5EF4-FFF2-40B4-BE49-F238E27FC236}">
                      <a16:creationId xmlns:a16="http://schemas.microsoft.com/office/drawing/2014/main" id="{C4C7830E-0BD2-479F-985D-E45CDF0AED52}"/>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97" name="Freeform 9691">
                  <a:extLst>
                    <a:ext uri="{FF2B5EF4-FFF2-40B4-BE49-F238E27FC236}">
                      <a16:creationId xmlns:a16="http://schemas.microsoft.com/office/drawing/2014/main" id="{C0DEB135-D730-4426-A318-90BA49D5C920}"/>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798" name="Freeform 9692">
                  <a:extLst>
                    <a:ext uri="{FF2B5EF4-FFF2-40B4-BE49-F238E27FC236}">
                      <a16:creationId xmlns:a16="http://schemas.microsoft.com/office/drawing/2014/main" id="{35629D6C-5C74-43AA-A89B-27367F9CA65B}"/>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799" name="Freeform 9693">
                  <a:extLst>
                    <a:ext uri="{FF2B5EF4-FFF2-40B4-BE49-F238E27FC236}">
                      <a16:creationId xmlns:a16="http://schemas.microsoft.com/office/drawing/2014/main" id="{4A4644F2-9C30-4C7D-8561-519EBE49C4BB}"/>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00" name="Freeform 9694">
                  <a:extLst>
                    <a:ext uri="{FF2B5EF4-FFF2-40B4-BE49-F238E27FC236}">
                      <a16:creationId xmlns:a16="http://schemas.microsoft.com/office/drawing/2014/main" id="{8328A736-E365-428B-A698-0040DA4A66B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01" name="Freeform 9695">
                  <a:extLst>
                    <a:ext uri="{FF2B5EF4-FFF2-40B4-BE49-F238E27FC236}">
                      <a16:creationId xmlns:a16="http://schemas.microsoft.com/office/drawing/2014/main" id="{5AFD95C4-D45F-4D47-B9DA-CC275208344E}"/>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02" name="Freeform 9696">
                  <a:extLst>
                    <a:ext uri="{FF2B5EF4-FFF2-40B4-BE49-F238E27FC236}">
                      <a16:creationId xmlns:a16="http://schemas.microsoft.com/office/drawing/2014/main" id="{90317700-4E0A-4FE3-B4EE-C7267D52C3A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03" name="Freeform 9697">
                  <a:extLst>
                    <a:ext uri="{FF2B5EF4-FFF2-40B4-BE49-F238E27FC236}">
                      <a16:creationId xmlns:a16="http://schemas.microsoft.com/office/drawing/2014/main" id="{F65D777F-180E-42EE-B364-9AC1E3B1CB76}"/>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04" name="Freeform 9698">
                  <a:extLst>
                    <a:ext uri="{FF2B5EF4-FFF2-40B4-BE49-F238E27FC236}">
                      <a16:creationId xmlns:a16="http://schemas.microsoft.com/office/drawing/2014/main" id="{98089DE5-D9AD-4CE5-A5F7-7B142AF5DE9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05" name="Freeform 9699">
                  <a:extLst>
                    <a:ext uri="{FF2B5EF4-FFF2-40B4-BE49-F238E27FC236}">
                      <a16:creationId xmlns:a16="http://schemas.microsoft.com/office/drawing/2014/main" id="{96D1798E-3AB1-47F6-B2F5-24C10F25CFBA}"/>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06" name="Freeform 9700">
                  <a:extLst>
                    <a:ext uri="{FF2B5EF4-FFF2-40B4-BE49-F238E27FC236}">
                      <a16:creationId xmlns:a16="http://schemas.microsoft.com/office/drawing/2014/main" id="{00E8B81E-BAF6-4BD0-8D3E-91C5EB32186E}"/>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07" name="Freeform 9701">
                  <a:extLst>
                    <a:ext uri="{FF2B5EF4-FFF2-40B4-BE49-F238E27FC236}">
                      <a16:creationId xmlns:a16="http://schemas.microsoft.com/office/drawing/2014/main" id="{06CF96A3-8F9D-41DB-9C04-9EF0E8D37A8A}"/>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08" name="Freeform 9702">
                  <a:extLst>
                    <a:ext uri="{FF2B5EF4-FFF2-40B4-BE49-F238E27FC236}">
                      <a16:creationId xmlns:a16="http://schemas.microsoft.com/office/drawing/2014/main" id="{72A366FD-99B0-46DB-93EB-9576E3CE846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09" name="Freeform 9703">
                  <a:extLst>
                    <a:ext uri="{FF2B5EF4-FFF2-40B4-BE49-F238E27FC236}">
                      <a16:creationId xmlns:a16="http://schemas.microsoft.com/office/drawing/2014/main" id="{531E462F-A478-44CF-B4F8-43A219A7093C}"/>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10" name="Freeform 9704">
                  <a:extLst>
                    <a:ext uri="{FF2B5EF4-FFF2-40B4-BE49-F238E27FC236}">
                      <a16:creationId xmlns:a16="http://schemas.microsoft.com/office/drawing/2014/main" id="{A65D52F4-EF87-499D-8C63-E140F9998881}"/>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11" name="Freeform 9705">
                  <a:extLst>
                    <a:ext uri="{FF2B5EF4-FFF2-40B4-BE49-F238E27FC236}">
                      <a16:creationId xmlns:a16="http://schemas.microsoft.com/office/drawing/2014/main" id="{9CFAE983-6D86-4E11-9CBB-4C37E0F5E80E}"/>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12" name="Freeform 9706">
                  <a:extLst>
                    <a:ext uri="{FF2B5EF4-FFF2-40B4-BE49-F238E27FC236}">
                      <a16:creationId xmlns:a16="http://schemas.microsoft.com/office/drawing/2014/main" id="{6EB2FC5E-F469-453C-8D1F-CCAF89310E7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13" name="Freeform 9707">
                  <a:extLst>
                    <a:ext uri="{FF2B5EF4-FFF2-40B4-BE49-F238E27FC236}">
                      <a16:creationId xmlns:a16="http://schemas.microsoft.com/office/drawing/2014/main" id="{67E2EB72-8AC2-4550-A108-207DC8E8579B}"/>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14" name="Freeform 9708">
                  <a:extLst>
                    <a:ext uri="{FF2B5EF4-FFF2-40B4-BE49-F238E27FC236}">
                      <a16:creationId xmlns:a16="http://schemas.microsoft.com/office/drawing/2014/main" id="{FF093528-478E-4854-8A3C-B5C4F4FBC58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15" name="Freeform 9709">
                  <a:extLst>
                    <a:ext uri="{FF2B5EF4-FFF2-40B4-BE49-F238E27FC236}">
                      <a16:creationId xmlns:a16="http://schemas.microsoft.com/office/drawing/2014/main" id="{4A71D1F9-5141-41A2-A1A0-C9F3603494B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16" name="Freeform 9710">
                  <a:extLst>
                    <a:ext uri="{FF2B5EF4-FFF2-40B4-BE49-F238E27FC236}">
                      <a16:creationId xmlns:a16="http://schemas.microsoft.com/office/drawing/2014/main" id="{40D0A4CC-CC47-41F9-9961-DAC1A12407E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17" name="Freeform 9711">
                  <a:extLst>
                    <a:ext uri="{FF2B5EF4-FFF2-40B4-BE49-F238E27FC236}">
                      <a16:creationId xmlns:a16="http://schemas.microsoft.com/office/drawing/2014/main" id="{6773182C-C263-4670-BBB6-F1BB02FD04FC}"/>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18" name="Freeform 9712">
                  <a:extLst>
                    <a:ext uri="{FF2B5EF4-FFF2-40B4-BE49-F238E27FC236}">
                      <a16:creationId xmlns:a16="http://schemas.microsoft.com/office/drawing/2014/main" id="{5FA5DB7F-1847-4592-8FC1-874F317E5ED4}"/>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19" name="Freeform 9713">
                  <a:extLst>
                    <a:ext uri="{FF2B5EF4-FFF2-40B4-BE49-F238E27FC236}">
                      <a16:creationId xmlns:a16="http://schemas.microsoft.com/office/drawing/2014/main" id="{D19BFF66-0921-4D8F-B00C-2369B8DC4423}"/>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20" name="Freeform 9714">
                  <a:extLst>
                    <a:ext uri="{FF2B5EF4-FFF2-40B4-BE49-F238E27FC236}">
                      <a16:creationId xmlns:a16="http://schemas.microsoft.com/office/drawing/2014/main" id="{9BF74C93-B6E6-43C7-A0FA-ABC246A7B755}"/>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21" name="Freeform 9715">
                  <a:extLst>
                    <a:ext uri="{FF2B5EF4-FFF2-40B4-BE49-F238E27FC236}">
                      <a16:creationId xmlns:a16="http://schemas.microsoft.com/office/drawing/2014/main" id="{0EDB03D2-886A-4FD7-8612-85FDCF2C649E}"/>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22" name="Freeform 9716">
                  <a:extLst>
                    <a:ext uri="{FF2B5EF4-FFF2-40B4-BE49-F238E27FC236}">
                      <a16:creationId xmlns:a16="http://schemas.microsoft.com/office/drawing/2014/main" id="{A6A6CC4D-476A-414D-993E-502981B6ACF2}"/>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23" name="Freeform 9717">
                  <a:extLst>
                    <a:ext uri="{FF2B5EF4-FFF2-40B4-BE49-F238E27FC236}">
                      <a16:creationId xmlns:a16="http://schemas.microsoft.com/office/drawing/2014/main" id="{582E5719-02A0-491F-8BA8-F56F0C154D66}"/>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24" name="Freeform 9718">
                  <a:extLst>
                    <a:ext uri="{FF2B5EF4-FFF2-40B4-BE49-F238E27FC236}">
                      <a16:creationId xmlns:a16="http://schemas.microsoft.com/office/drawing/2014/main" id="{63B69CAF-3270-4D44-8247-3C3ADE48911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25" name="Freeform 9719">
                  <a:extLst>
                    <a:ext uri="{FF2B5EF4-FFF2-40B4-BE49-F238E27FC236}">
                      <a16:creationId xmlns:a16="http://schemas.microsoft.com/office/drawing/2014/main" id="{FBEDF103-2BB3-4F2F-AD06-00D34A30D11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26" name="Freeform 9720">
                  <a:extLst>
                    <a:ext uri="{FF2B5EF4-FFF2-40B4-BE49-F238E27FC236}">
                      <a16:creationId xmlns:a16="http://schemas.microsoft.com/office/drawing/2014/main" id="{61AC5232-9315-4C47-AB17-4079C404748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27" name="Freeform 9721">
                  <a:extLst>
                    <a:ext uri="{FF2B5EF4-FFF2-40B4-BE49-F238E27FC236}">
                      <a16:creationId xmlns:a16="http://schemas.microsoft.com/office/drawing/2014/main" id="{9BE5CB5F-AEE6-4631-8CCA-8D26E386347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28" name="Freeform 9722">
                  <a:extLst>
                    <a:ext uri="{FF2B5EF4-FFF2-40B4-BE49-F238E27FC236}">
                      <a16:creationId xmlns:a16="http://schemas.microsoft.com/office/drawing/2014/main" id="{48E3455F-6550-4C8D-9AE7-5987A6D30DBE}"/>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29" name="Freeform 9723">
                  <a:extLst>
                    <a:ext uri="{FF2B5EF4-FFF2-40B4-BE49-F238E27FC236}">
                      <a16:creationId xmlns:a16="http://schemas.microsoft.com/office/drawing/2014/main" id="{DC1719E1-8E2A-4837-A4B6-42BCD5EC1365}"/>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30" name="Freeform 9724">
                  <a:extLst>
                    <a:ext uri="{FF2B5EF4-FFF2-40B4-BE49-F238E27FC236}">
                      <a16:creationId xmlns:a16="http://schemas.microsoft.com/office/drawing/2014/main" id="{442DB237-5B6E-4A31-A3C6-2D4677D57A9C}"/>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31" name="Freeform 9725">
                  <a:extLst>
                    <a:ext uri="{FF2B5EF4-FFF2-40B4-BE49-F238E27FC236}">
                      <a16:creationId xmlns:a16="http://schemas.microsoft.com/office/drawing/2014/main" id="{EA5A7FDC-68D2-48E3-9AB6-067A4C474BD1}"/>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32" name="Freeform 9726">
                  <a:extLst>
                    <a:ext uri="{FF2B5EF4-FFF2-40B4-BE49-F238E27FC236}">
                      <a16:creationId xmlns:a16="http://schemas.microsoft.com/office/drawing/2014/main" id="{57C0CEE4-BEA0-4F49-BE29-F30D3FC1030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33" name="Freeform 9727">
                  <a:extLst>
                    <a:ext uri="{FF2B5EF4-FFF2-40B4-BE49-F238E27FC236}">
                      <a16:creationId xmlns:a16="http://schemas.microsoft.com/office/drawing/2014/main" id="{4004DCF6-8EDC-457E-9F2E-E90D3418F446}"/>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34" name="Freeform 9728">
                  <a:extLst>
                    <a:ext uri="{FF2B5EF4-FFF2-40B4-BE49-F238E27FC236}">
                      <a16:creationId xmlns:a16="http://schemas.microsoft.com/office/drawing/2014/main" id="{2A5E1600-FB0E-4888-9D46-5FB3E255864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35" name="Freeform 9729">
                  <a:extLst>
                    <a:ext uri="{FF2B5EF4-FFF2-40B4-BE49-F238E27FC236}">
                      <a16:creationId xmlns:a16="http://schemas.microsoft.com/office/drawing/2014/main" id="{66138453-220D-4496-9E04-4DFDDE73FA08}"/>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36" name="Freeform 9730">
                  <a:extLst>
                    <a:ext uri="{FF2B5EF4-FFF2-40B4-BE49-F238E27FC236}">
                      <a16:creationId xmlns:a16="http://schemas.microsoft.com/office/drawing/2014/main" id="{1F53B699-593E-4061-BD3F-1ADE3EC7D91E}"/>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37" name="Freeform 9731">
                  <a:extLst>
                    <a:ext uri="{FF2B5EF4-FFF2-40B4-BE49-F238E27FC236}">
                      <a16:creationId xmlns:a16="http://schemas.microsoft.com/office/drawing/2014/main" id="{692ACD08-3FD4-474C-A4F3-3473DC5D3D05}"/>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38" name="Freeform 9732">
                  <a:extLst>
                    <a:ext uri="{FF2B5EF4-FFF2-40B4-BE49-F238E27FC236}">
                      <a16:creationId xmlns:a16="http://schemas.microsoft.com/office/drawing/2014/main" id="{934728AD-36D8-4375-A8E4-966D9747971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39" name="Freeform 9733">
                  <a:extLst>
                    <a:ext uri="{FF2B5EF4-FFF2-40B4-BE49-F238E27FC236}">
                      <a16:creationId xmlns:a16="http://schemas.microsoft.com/office/drawing/2014/main" id="{4AC37399-8C05-4BC2-91CB-77F9A3580075}"/>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40" name="Freeform 9734">
                  <a:extLst>
                    <a:ext uri="{FF2B5EF4-FFF2-40B4-BE49-F238E27FC236}">
                      <a16:creationId xmlns:a16="http://schemas.microsoft.com/office/drawing/2014/main" id="{2497DBEE-975F-444F-AF03-1B5DBDD97420}"/>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41" name="Freeform 9735">
                  <a:extLst>
                    <a:ext uri="{FF2B5EF4-FFF2-40B4-BE49-F238E27FC236}">
                      <a16:creationId xmlns:a16="http://schemas.microsoft.com/office/drawing/2014/main" id="{AB33A8C3-EFE2-4DED-B853-CD8F0C8FBAB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42" name="Freeform 9736">
                  <a:extLst>
                    <a:ext uri="{FF2B5EF4-FFF2-40B4-BE49-F238E27FC236}">
                      <a16:creationId xmlns:a16="http://schemas.microsoft.com/office/drawing/2014/main" id="{22AA1A33-CC5B-4D48-8A29-D5E5F77F62CE}"/>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43" name="Freeform 9737">
                  <a:extLst>
                    <a:ext uri="{FF2B5EF4-FFF2-40B4-BE49-F238E27FC236}">
                      <a16:creationId xmlns:a16="http://schemas.microsoft.com/office/drawing/2014/main" id="{63F1B6A3-C4A8-4C11-8E01-8EFCE2B4417B}"/>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44" name="Freeform 9738">
                  <a:extLst>
                    <a:ext uri="{FF2B5EF4-FFF2-40B4-BE49-F238E27FC236}">
                      <a16:creationId xmlns:a16="http://schemas.microsoft.com/office/drawing/2014/main" id="{DE0973B4-8443-426D-97B0-FB83E24854C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45" name="Freeform 9739">
                  <a:extLst>
                    <a:ext uri="{FF2B5EF4-FFF2-40B4-BE49-F238E27FC236}">
                      <a16:creationId xmlns:a16="http://schemas.microsoft.com/office/drawing/2014/main" id="{7CB7DE49-9E4E-4108-81D5-1276FAEEAA70}"/>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46" name="Freeform 9740">
                  <a:extLst>
                    <a:ext uri="{FF2B5EF4-FFF2-40B4-BE49-F238E27FC236}">
                      <a16:creationId xmlns:a16="http://schemas.microsoft.com/office/drawing/2014/main" id="{C9D62CA1-178B-46AD-8096-4D96473A5FA7}"/>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47" name="Freeform 9741">
                  <a:extLst>
                    <a:ext uri="{FF2B5EF4-FFF2-40B4-BE49-F238E27FC236}">
                      <a16:creationId xmlns:a16="http://schemas.microsoft.com/office/drawing/2014/main" id="{283CEE9E-F1C1-4D16-9EAF-675646A1A8DC}"/>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48" name="Freeform 9742">
                  <a:extLst>
                    <a:ext uri="{FF2B5EF4-FFF2-40B4-BE49-F238E27FC236}">
                      <a16:creationId xmlns:a16="http://schemas.microsoft.com/office/drawing/2014/main" id="{4798649A-17C8-448B-AE87-1074CCE9E7CC}"/>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49" name="Freeform 9743">
                  <a:extLst>
                    <a:ext uri="{FF2B5EF4-FFF2-40B4-BE49-F238E27FC236}">
                      <a16:creationId xmlns:a16="http://schemas.microsoft.com/office/drawing/2014/main" id="{6F6BDFE6-DAC5-49A1-B1AC-484C7D1363C9}"/>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50" name="Freeform 9744">
                  <a:extLst>
                    <a:ext uri="{FF2B5EF4-FFF2-40B4-BE49-F238E27FC236}">
                      <a16:creationId xmlns:a16="http://schemas.microsoft.com/office/drawing/2014/main" id="{377403C0-3B90-4131-96BE-9751637EF289}"/>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51" name="Freeform 9745">
                  <a:extLst>
                    <a:ext uri="{FF2B5EF4-FFF2-40B4-BE49-F238E27FC236}">
                      <a16:creationId xmlns:a16="http://schemas.microsoft.com/office/drawing/2014/main" id="{4FF1A8AC-B8AA-4FB9-A303-AD0714EBFC9E}"/>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52" name="Freeform 9746">
                  <a:extLst>
                    <a:ext uri="{FF2B5EF4-FFF2-40B4-BE49-F238E27FC236}">
                      <a16:creationId xmlns:a16="http://schemas.microsoft.com/office/drawing/2014/main" id="{B3BC7A46-2A5B-420A-8B93-5FAFE1569F46}"/>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53" name="Freeform 9747">
                  <a:extLst>
                    <a:ext uri="{FF2B5EF4-FFF2-40B4-BE49-F238E27FC236}">
                      <a16:creationId xmlns:a16="http://schemas.microsoft.com/office/drawing/2014/main" id="{1A5AABA5-D5D6-4FA0-9F07-EC6D65739E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54" name="Freeform 9748">
                  <a:extLst>
                    <a:ext uri="{FF2B5EF4-FFF2-40B4-BE49-F238E27FC236}">
                      <a16:creationId xmlns:a16="http://schemas.microsoft.com/office/drawing/2014/main" id="{98015F3F-2E93-4FEF-9ED1-C09E911DFF4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55" name="Freeform 9749">
                  <a:extLst>
                    <a:ext uri="{FF2B5EF4-FFF2-40B4-BE49-F238E27FC236}">
                      <a16:creationId xmlns:a16="http://schemas.microsoft.com/office/drawing/2014/main" id="{BDE49A0B-9F5E-4066-A24E-A47EE000205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56" name="Freeform 9750">
                  <a:extLst>
                    <a:ext uri="{FF2B5EF4-FFF2-40B4-BE49-F238E27FC236}">
                      <a16:creationId xmlns:a16="http://schemas.microsoft.com/office/drawing/2014/main" id="{8E0ADFB1-E930-4930-809B-99AA3390AE50}"/>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57" name="Freeform 9751">
                  <a:extLst>
                    <a:ext uri="{FF2B5EF4-FFF2-40B4-BE49-F238E27FC236}">
                      <a16:creationId xmlns:a16="http://schemas.microsoft.com/office/drawing/2014/main" id="{A659FA08-1E9B-4388-857E-7198891DF3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58" name="Freeform 9752">
                  <a:extLst>
                    <a:ext uri="{FF2B5EF4-FFF2-40B4-BE49-F238E27FC236}">
                      <a16:creationId xmlns:a16="http://schemas.microsoft.com/office/drawing/2014/main" id="{39621BD7-6DAB-4D51-88B0-F78BE9B1F68E}"/>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59" name="Freeform 9753">
                  <a:extLst>
                    <a:ext uri="{FF2B5EF4-FFF2-40B4-BE49-F238E27FC236}">
                      <a16:creationId xmlns:a16="http://schemas.microsoft.com/office/drawing/2014/main" id="{AC8403F5-CDB8-449E-A249-ECB8C86E5D17}"/>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60" name="Freeform 9754">
                  <a:extLst>
                    <a:ext uri="{FF2B5EF4-FFF2-40B4-BE49-F238E27FC236}">
                      <a16:creationId xmlns:a16="http://schemas.microsoft.com/office/drawing/2014/main" id="{3FF1CB45-60EB-49F3-A171-1242EE54AE21}"/>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61" name="Freeform 9755">
                  <a:extLst>
                    <a:ext uri="{FF2B5EF4-FFF2-40B4-BE49-F238E27FC236}">
                      <a16:creationId xmlns:a16="http://schemas.microsoft.com/office/drawing/2014/main" id="{594B7126-72BA-4CB8-8203-2B268326379E}"/>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62" name="Freeform 9756">
                  <a:extLst>
                    <a:ext uri="{FF2B5EF4-FFF2-40B4-BE49-F238E27FC236}">
                      <a16:creationId xmlns:a16="http://schemas.microsoft.com/office/drawing/2014/main" id="{6C2C8D45-F239-483F-957C-70261C5983F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63" name="Freeform 9757">
                  <a:extLst>
                    <a:ext uri="{FF2B5EF4-FFF2-40B4-BE49-F238E27FC236}">
                      <a16:creationId xmlns:a16="http://schemas.microsoft.com/office/drawing/2014/main" id="{64E3D556-52DC-4B33-BCEC-409387F7EAB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64" name="Freeform 9758">
                  <a:extLst>
                    <a:ext uri="{FF2B5EF4-FFF2-40B4-BE49-F238E27FC236}">
                      <a16:creationId xmlns:a16="http://schemas.microsoft.com/office/drawing/2014/main" id="{B7524387-5B9E-458E-8D55-99357FE7021A}"/>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65" name="Freeform 9759">
                  <a:extLst>
                    <a:ext uri="{FF2B5EF4-FFF2-40B4-BE49-F238E27FC236}">
                      <a16:creationId xmlns:a16="http://schemas.microsoft.com/office/drawing/2014/main" id="{1B4CC31C-FA08-4813-9F20-A9F7842DA95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66" name="Freeform 9760">
                  <a:extLst>
                    <a:ext uri="{FF2B5EF4-FFF2-40B4-BE49-F238E27FC236}">
                      <a16:creationId xmlns:a16="http://schemas.microsoft.com/office/drawing/2014/main" id="{52568AEE-A937-4F03-82E2-B0A4D2F74D1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67" name="Freeform 9761">
                  <a:extLst>
                    <a:ext uri="{FF2B5EF4-FFF2-40B4-BE49-F238E27FC236}">
                      <a16:creationId xmlns:a16="http://schemas.microsoft.com/office/drawing/2014/main" id="{CF23965F-55CE-4A8E-AC04-02CC0630D58E}"/>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68" name="Freeform 9762">
                  <a:extLst>
                    <a:ext uri="{FF2B5EF4-FFF2-40B4-BE49-F238E27FC236}">
                      <a16:creationId xmlns:a16="http://schemas.microsoft.com/office/drawing/2014/main" id="{C95F885D-5F4F-45DF-8AB8-65ACC7AB8A5A}"/>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69" name="Freeform 9763">
                  <a:extLst>
                    <a:ext uri="{FF2B5EF4-FFF2-40B4-BE49-F238E27FC236}">
                      <a16:creationId xmlns:a16="http://schemas.microsoft.com/office/drawing/2014/main" id="{758D026C-1A33-4613-A748-A8A8B6347B83}"/>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70" name="Freeform 9764">
                  <a:extLst>
                    <a:ext uri="{FF2B5EF4-FFF2-40B4-BE49-F238E27FC236}">
                      <a16:creationId xmlns:a16="http://schemas.microsoft.com/office/drawing/2014/main" id="{A6B39B39-8F59-4A20-A137-2A2F70C210F4}"/>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71" name="Freeform 9765">
                  <a:extLst>
                    <a:ext uri="{FF2B5EF4-FFF2-40B4-BE49-F238E27FC236}">
                      <a16:creationId xmlns:a16="http://schemas.microsoft.com/office/drawing/2014/main" id="{511A2E00-8356-4426-8EBD-776E21D63050}"/>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72" name="Freeform 9766">
                  <a:extLst>
                    <a:ext uri="{FF2B5EF4-FFF2-40B4-BE49-F238E27FC236}">
                      <a16:creationId xmlns:a16="http://schemas.microsoft.com/office/drawing/2014/main" id="{D95341AA-9EA9-48CA-956E-AB46ED96FCE2}"/>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73" name="Freeform 9767">
                  <a:extLst>
                    <a:ext uri="{FF2B5EF4-FFF2-40B4-BE49-F238E27FC236}">
                      <a16:creationId xmlns:a16="http://schemas.microsoft.com/office/drawing/2014/main" id="{BCB78DEE-18DC-447C-AA6B-6251CA37BE54}"/>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74" name="Freeform 9768">
                  <a:extLst>
                    <a:ext uri="{FF2B5EF4-FFF2-40B4-BE49-F238E27FC236}">
                      <a16:creationId xmlns:a16="http://schemas.microsoft.com/office/drawing/2014/main" id="{936B1B3F-D4A0-40C0-A50D-43D25F8B1FFA}"/>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75" name="Freeform 9769">
                  <a:extLst>
                    <a:ext uri="{FF2B5EF4-FFF2-40B4-BE49-F238E27FC236}">
                      <a16:creationId xmlns:a16="http://schemas.microsoft.com/office/drawing/2014/main" id="{6CC9AC20-AABE-4749-A6E7-D0E4464590E5}"/>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76" name="Freeform 9770">
                  <a:extLst>
                    <a:ext uri="{FF2B5EF4-FFF2-40B4-BE49-F238E27FC236}">
                      <a16:creationId xmlns:a16="http://schemas.microsoft.com/office/drawing/2014/main" id="{703916AD-EB2D-406F-A1A6-5AD6D02E9340}"/>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77" name="Freeform 9771">
                  <a:extLst>
                    <a:ext uri="{FF2B5EF4-FFF2-40B4-BE49-F238E27FC236}">
                      <a16:creationId xmlns:a16="http://schemas.microsoft.com/office/drawing/2014/main" id="{D0075716-E091-49C3-B35D-EB8A91C89257}"/>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78" name="Freeform 9772">
                  <a:extLst>
                    <a:ext uri="{FF2B5EF4-FFF2-40B4-BE49-F238E27FC236}">
                      <a16:creationId xmlns:a16="http://schemas.microsoft.com/office/drawing/2014/main" id="{816A4179-3507-4CDB-A8F0-8157B7DFE14A}"/>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79" name="Freeform 9773">
                  <a:extLst>
                    <a:ext uri="{FF2B5EF4-FFF2-40B4-BE49-F238E27FC236}">
                      <a16:creationId xmlns:a16="http://schemas.microsoft.com/office/drawing/2014/main" id="{AC4A1573-383E-45E1-92F5-1589F96BD017}"/>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80" name="Freeform 9774">
                  <a:extLst>
                    <a:ext uri="{FF2B5EF4-FFF2-40B4-BE49-F238E27FC236}">
                      <a16:creationId xmlns:a16="http://schemas.microsoft.com/office/drawing/2014/main" id="{127835D7-DB87-4B6A-AAA3-24206803424D}"/>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81" name="Freeform 9775">
                  <a:extLst>
                    <a:ext uri="{FF2B5EF4-FFF2-40B4-BE49-F238E27FC236}">
                      <a16:creationId xmlns:a16="http://schemas.microsoft.com/office/drawing/2014/main" id="{AD5DB7E8-F256-4246-BA82-5F7C80DB248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82" name="Freeform 9776">
                  <a:extLst>
                    <a:ext uri="{FF2B5EF4-FFF2-40B4-BE49-F238E27FC236}">
                      <a16:creationId xmlns:a16="http://schemas.microsoft.com/office/drawing/2014/main" id="{03EB2D3E-9CDE-47C0-8DE9-DF6FEF792E8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83" name="Freeform 9777">
                  <a:extLst>
                    <a:ext uri="{FF2B5EF4-FFF2-40B4-BE49-F238E27FC236}">
                      <a16:creationId xmlns:a16="http://schemas.microsoft.com/office/drawing/2014/main" id="{D4F4787B-B596-472A-B41C-4BFC9465F4B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84" name="Freeform 9778">
                  <a:extLst>
                    <a:ext uri="{FF2B5EF4-FFF2-40B4-BE49-F238E27FC236}">
                      <a16:creationId xmlns:a16="http://schemas.microsoft.com/office/drawing/2014/main" id="{61DDFB3D-2065-4980-AF63-85BF3FF5B13C}"/>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85" name="Freeform 9779">
                  <a:extLst>
                    <a:ext uri="{FF2B5EF4-FFF2-40B4-BE49-F238E27FC236}">
                      <a16:creationId xmlns:a16="http://schemas.microsoft.com/office/drawing/2014/main" id="{3C6BFAC0-18CF-4C2D-979F-E69DA6849D09}"/>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86" name="Freeform 9780">
                  <a:extLst>
                    <a:ext uri="{FF2B5EF4-FFF2-40B4-BE49-F238E27FC236}">
                      <a16:creationId xmlns:a16="http://schemas.microsoft.com/office/drawing/2014/main" id="{447E6B8B-8DDD-4EE4-817E-A501A4DCEC74}"/>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87" name="Freeform 9781">
                  <a:extLst>
                    <a:ext uri="{FF2B5EF4-FFF2-40B4-BE49-F238E27FC236}">
                      <a16:creationId xmlns:a16="http://schemas.microsoft.com/office/drawing/2014/main" id="{CFA65229-8A99-476C-8402-4C9C27FBC4A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88" name="Freeform 9782">
                  <a:extLst>
                    <a:ext uri="{FF2B5EF4-FFF2-40B4-BE49-F238E27FC236}">
                      <a16:creationId xmlns:a16="http://schemas.microsoft.com/office/drawing/2014/main" id="{2EA06A2E-29D7-4731-B3D0-A06B4BA81A7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89" name="Freeform 9783">
                  <a:extLst>
                    <a:ext uri="{FF2B5EF4-FFF2-40B4-BE49-F238E27FC236}">
                      <a16:creationId xmlns:a16="http://schemas.microsoft.com/office/drawing/2014/main" id="{55ADB304-C140-413E-9108-A4C67CA7222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90" name="Freeform 9784">
                  <a:extLst>
                    <a:ext uri="{FF2B5EF4-FFF2-40B4-BE49-F238E27FC236}">
                      <a16:creationId xmlns:a16="http://schemas.microsoft.com/office/drawing/2014/main" id="{C58DABED-CA83-428F-9925-211E22BDA6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91" name="Freeform 9785">
                  <a:extLst>
                    <a:ext uri="{FF2B5EF4-FFF2-40B4-BE49-F238E27FC236}">
                      <a16:creationId xmlns:a16="http://schemas.microsoft.com/office/drawing/2014/main" id="{F736DE89-382A-4B70-91AF-7D21F4B11D96}"/>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92" name="Freeform 9786">
                  <a:extLst>
                    <a:ext uri="{FF2B5EF4-FFF2-40B4-BE49-F238E27FC236}">
                      <a16:creationId xmlns:a16="http://schemas.microsoft.com/office/drawing/2014/main" id="{BFB877F3-C67F-46ED-9C72-7585B0EAAD9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93" name="Freeform 9787">
                  <a:extLst>
                    <a:ext uri="{FF2B5EF4-FFF2-40B4-BE49-F238E27FC236}">
                      <a16:creationId xmlns:a16="http://schemas.microsoft.com/office/drawing/2014/main" id="{E1B02626-D93B-4C0A-956D-012774C5349D}"/>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94" name="Freeform 9788">
                  <a:extLst>
                    <a:ext uri="{FF2B5EF4-FFF2-40B4-BE49-F238E27FC236}">
                      <a16:creationId xmlns:a16="http://schemas.microsoft.com/office/drawing/2014/main" id="{4F5D6EA4-A027-4275-8E13-17D8AE099E77}"/>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95" name="Freeform 9789">
                  <a:extLst>
                    <a:ext uri="{FF2B5EF4-FFF2-40B4-BE49-F238E27FC236}">
                      <a16:creationId xmlns:a16="http://schemas.microsoft.com/office/drawing/2014/main" id="{06DCDBE9-B2BE-4AA6-979F-C2A592F1A794}"/>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96" name="Freeform 9790">
                  <a:extLst>
                    <a:ext uri="{FF2B5EF4-FFF2-40B4-BE49-F238E27FC236}">
                      <a16:creationId xmlns:a16="http://schemas.microsoft.com/office/drawing/2014/main" id="{D0E75BA5-DAC4-4068-8D87-63219124CECB}"/>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97" name="Freeform 9791">
                  <a:extLst>
                    <a:ext uri="{FF2B5EF4-FFF2-40B4-BE49-F238E27FC236}">
                      <a16:creationId xmlns:a16="http://schemas.microsoft.com/office/drawing/2014/main" id="{FEAE9BBE-9C1E-49CE-A523-393058E9FA98}"/>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898" name="Freeform 9792">
                  <a:extLst>
                    <a:ext uri="{FF2B5EF4-FFF2-40B4-BE49-F238E27FC236}">
                      <a16:creationId xmlns:a16="http://schemas.microsoft.com/office/drawing/2014/main" id="{3EAED3C0-6559-4905-9EA9-81A53850375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899" name="Freeform 9793">
                  <a:extLst>
                    <a:ext uri="{FF2B5EF4-FFF2-40B4-BE49-F238E27FC236}">
                      <a16:creationId xmlns:a16="http://schemas.microsoft.com/office/drawing/2014/main" id="{24360DA4-7652-4EDA-BC89-EAED9DD7726B}"/>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00" name="Freeform 9794">
                  <a:extLst>
                    <a:ext uri="{FF2B5EF4-FFF2-40B4-BE49-F238E27FC236}">
                      <a16:creationId xmlns:a16="http://schemas.microsoft.com/office/drawing/2014/main" id="{7CA8D1A8-6ABD-47CD-9000-FBF65B541963}"/>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01" name="Freeform 9795">
                  <a:extLst>
                    <a:ext uri="{FF2B5EF4-FFF2-40B4-BE49-F238E27FC236}">
                      <a16:creationId xmlns:a16="http://schemas.microsoft.com/office/drawing/2014/main" id="{CD249FFC-25C5-46A4-8B63-56349ACD8F79}"/>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02" name="Freeform 9796">
                  <a:extLst>
                    <a:ext uri="{FF2B5EF4-FFF2-40B4-BE49-F238E27FC236}">
                      <a16:creationId xmlns:a16="http://schemas.microsoft.com/office/drawing/2014/main" id="{0678F91F-0F77-4122-9FA1-AD567D6EB310}"/>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03" name="Freeform 9797">
                  <a:extLst>
                    <a:ext uri="{FF2B5EF4-FFF2-40B4-BE49-F238E27FC236}">
                      <a16:creationId xmlns:a16="http://schemas.microsoft.com/office/drawing/2014/main" id="{47F02582-05C9-45AF-9C2A-F3F33C684438}"/>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04" name="Freeform 9798">
                  <a:extLst>
                    <a:ext uri="{FF2B5EF4-FFF2-40B4-BE49-F238E27FC236}">
                      <a16:creationId xmlns:a16="http://schemas.microsoft.com/office/drawing/2014/main" id="{F5F64809-DA20-4C46-96A4-9C776A0D21F2}"/>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05" name="Freeform 9799">
                  <a:extLst>
                    <a:ext uri="{FF2B5EF4-FFF2-40B4-BE49-F238E27FC236}">
                      <a16:creationId xmlns:a16="http://schemas.microsoft.com/office/drawing/2014/main" id="{5BA8E37B-1E85-4BD8-943C-E5676C7C706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06" name="Freeform 9800">
                  <a:extLst>
                    <a:ext uri="{FF2B5EF4-FFF2-40B4-BE49-F238E27FC236}">
                      <a16:creationId xmlns:a16="http://schemas.microsoft.com/office/drawing/2014/main" id="{C4010B2D-BA33-4951-AA9C-D3C9BF416A9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07" name="Freeform 9801">
                  <a:extLst>
                    <a:ext uri="{FF2B5EF4-FFF2-40B4-BE49-F238E27FC236}">
                      <a16:creationId xmlns:a16="http://schemas.microsoft.com/office/drawing/2014/main" id="{EDCF33C6-1043-4B0E-907B-4BA127B730AD}"/>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08" name="Freeform 9802">
                  <a:extLst>
                    <a:ext uri="{FF2B5EF4-FFF2-40B4-BE49-F238E27FC236}">
                      <a16:creationId xmlns:a16="http://schemas.microsoft.com/office/drawing/2014/main" id="{B322E668-3A26-46EC-9D27-D1462F924A34}"/>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09" name="Freeform 9803">
                  <a:extLst>
                    <a:ext uri="{FF2B5EF4-FFF2-40B4-BE49-F238E27FC236}">
                      <a16:creationId xmlns:a16="http://schemas.microsoft.com/office/drawing/2014/main" id="{F49C9B83-3AC5-4FDA-8591-E01F7BB64965}"/>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10" name="Freeform 9804">
                  <a:extLst>
                    <a:ext uri="{FF2B5EF4-FFF2-40B4-BE49-F238E27FC236}">
                      <a16:creationId xmlns:a16="http://schemas.microsoft.com/office/drawing/2014/main" id="{8A5D8536-AE24-4FA3-8113-76C325925FD7}"/>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11" name="Freeform 9805">
                  <a:extLst>
                    <a:ext uri="{FF2B5EF4-FFF2-40B4-BE49-F238E27FC236}">
                      <a16:creationId xmlns:a16="http://schemas.microsoft.com/office/drawing/2014/main" id="{837D3E22-2645-4FA0-AF2D-0B2F59976419}"/>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12" name="Freeform 9806">
                  <a:extLst>
                    <a:ext uri="{FF2B5EF4-FFF2-40B4-BE49-F238E27FC236}">
                      <a16:creationId xmlns:a16="http://schemas.microsoft.com/office/drawing/2014/main" id="{8EA47AEF-FC23-45BC-8069-5E30175135F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13" name="Freeform 9807">
                  <a:extLst>
                    <a:ext uri="{FF2B5EF4-FFF2-40B4-BE49-F238E27FC236}">
                      <a16:creationId xmlns:a16="http://schemas.microsoft.com/office/drawing/2014/main" id="{0F3E1567-CE71-4112-A4DA-19D50573CA05}"/>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14" name="Freeform 9808">
                  <a:extLst>
                    <a:ext uri="{FF2B5EF4-FFF2-40B4-BE49-F238E27FC236}">
                      <a16:creationId xmlns:a16="http://schemas.microsoft.com/office/drawing/2014/main" id="{F3DB7F24-0CC5-47B2-A024-036682742766}"/>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15" name="Freeform 9809">
                  <a:extLst>
                    <a:ext uri="{FF2B5EF4-FFF2-40B4-BE49-F238E27FC236}">
                      <a16:creationId xmlns:a16="http://schemas.microsoft.com/office/drawing/2014/main" id="{A9CE1705-ED4B-40B4-839E-C257D6C0193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16" name="Freeform 9810">
                  <a:extLst>
                    <a:ext uri="{FF2B5EF4-FFF2-40B4-BE49-F238E27FC236}">
                      <a16:creationId xmlns:a16="http://schemas.microsoft.com/office/drawing/2014/main" id="{441CD2D5-A442-4EC4-B5FE-DAFEAF1DF30F}"/>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17" name="Freeform 9811">
                  <a:extLst>
                    <a:ext uri="{FF2B5EF4-FFF2-40B4-BE49-F238E27FC236}">
                      <a16:creationId xmlns:a16="http://schemas.microsoft.com/office/drawing/2014/main" id="{FDDF2AA1-72E8-460A-95CD-D2052FDF271B}"/>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18" name="Freeform 9812">
                  <a:extLst>
                    <a:ext uri="{FF2B5EF4-FFF2-40B4-BE49-F238E27FC236}">
                      <a16:creationId xmlns:a16="http://schemas.microsoft.com/office/drawing/2014/main" id="{73671C58-31EB-4FD1-8F66-AF0644B4B06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19" name="Freeform 9813">
                  <a:extLst>
                    <a:ext uri="{FF2B5EF4-FFF2-40B4-BE49-F238E27FC236}">
                      <a16:creationId xmlns:a16="http://schemas.microsoft.com/office/drawing/2014/main" id="{7EDEEF42-C207-4F1D-85AE-700A82C17BFD}"/>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20" name="Freeform 9814">
                  <a:extLst>
                    <a:ext uri="{FF2B5EF4-FFF2-40B4-BE49-F238E27FC236}">
                      <a16:creationId xmlns:a16="http://schemas.microsoft.com/office/drawing/2014/main" id="{6544D0DE-7F86-4791-B095-6B479B0C3FA1}"/>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21" name="Freeform 9815">
                  <a:extLst>
                    <a:ext uri="{FF2B5EF4-FFF2-40B4-BE49-F238E27FC236}">
                      <a16:creationId xmlns:a16="http://schemas.microsoft.com/office/drawing/2014/main" id="{6B68B3E4-B5B4-41C8-A281-DCB619DE507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22" name="Freeform 9816">
                  <a:extLst>
                    <a:ext uri="{FF2B5EF4-FFF2-40B4-BE49-F238E27FC236}">
                      <a16:creationId xmlns:a16="http://schemas.microsoft.com/office/drawing/2014/main" id="{CFA29519-5F4B-4657-8C81-1EC16F148029}"/>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23" name="Freeform 9817">
                  <a:extLst>
                    <a:ext uri="{FF2B5EF4-FFF2-40B4-BE49-F238E27FC236}">
                      <a16:creationId xmlns:a16="http://schemas.microsoft.com/office/drawing/2014/main" id="{4DA9158E-6895-4117-A4BC-9F728B00CA5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24" name="Freeform 9818">
                  <a:extLst>
                    <a:ext uri="{FF2B5EF4-FFF2-40B4-BE49-F238E27FC236}">
                      <a16:creationId xmlns:a16="http://schemas.microsoft.com/office/drawing/2014/main" id="{77B5D82C-6B70-44CA-80DC-824EB0711A09}"/>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25" name="Freeform 9819">
                  <a:extLst>
                    <a:ext uri="{FF2B5EF4-FFF2-40B4-BE49-F238E27FC236}">
                      <a16:creationId xmlns:a16="http://schemas.microsoft.com/office/drawing/2014/main" id="{F7F80755-4FB9-4B33-9E9E-F367F8D3A94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26" name="Freeform 9820">
                  <a:extLst>
                    <a:ext uri="{FF2B5EF4-FFF2-40B4-BE49-F238E27FC236}">
                      <a16:creationId xmlns:a16="http://schemas.microsoft.com/office/drawing/2014/main" id="{2608EBE7-57C7-44AE-B7B3-4AC8E22C6DD3}"/>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27" name="Freeform 9821">
                  <a:extLst>
                    <a:ext uri="{FF2B5EF4-FFF2-40B4-BE49-F238E27FC236}">
                      <a16:creationId xmlns:a16="http://schemas.microsoft.com/office/drawing/2014/main" id="{23299A9B-C7BE-4CC8-8B37-0373B2594C49}"/>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28" name="Freeform 9822">
                  <a:extLst>
                    <a:ext uri="{FF2B5EF4-FFF2-40B4-BE49-F238E27FC236}">
                      <a16:creationId xmlns:a16="http://schemas.microsoft.com/office/drawing/2014/main" id="{0261F990-DB71-4E72-B4EC-DC48603E13A5}"/>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29" name="Freeform 9823">
                  <a:extLst>
                    <a:ext uri="{FF2B5EF4-FFF2-40B4-BE49-F238E27FC236}">
                      <a16:creationId xmlns:a16="http://schemas.microsoft.com/office/drawing/2014/main" id="{DDA3525E-78E8-4A0F-8153-EDC7C9743440}"/>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30" name="Freeform 9824">
                  <a:extLst>
                    <a:ext uri="{FF2B5EF4-FFF2-40B4-BE49-F238E27FC236}">
                      <a16:creationId xmlns:a16="http://schemas.microsoft.com/office/drawing/2014/main" id="{ADC01177-B59E-4B35-8DAC-2E182AD42CF8}"/>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31" name="Freeform 9825">
                  <a:extLst>
                    <a:ext uri="{FF2B5EF4-FFF2-40B4-BE49-F238E27FC236}">
                      <a16:creationId xmlns:a16="http://schemas.microsoft.com/office/drawing/2014/main" id="{7B6F7018-70DD-485B-8784-46516C3095F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32" name="Freeform 9826">
                  <a:extLst>
                    <a:ext uri="{FF2B5EF4-FFF2-40B4-BE49-F238E27FC236}">
                      <a16:creationId xmlns:a16="http://schemas.microsoft.com/office/drawing/2014/main" id="{CEC98714-43BA-40FD-84F3-E441EEF90905}"/>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33" name="Freeform 9827">
                  <a:extLst>
                    <a:ext uri="{FF2B5EF4-FFF2-40B4-BE49-F238E27FC236}">
                      <a16:creationId xmlns:a16="http://schemas.microsoft.com/office/drawing/2014/main" id="{FD2CB2A3-B50B-4BC1-AFED-E4BCAF251B64}"/>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34" name="Freeform 9828">
                  <a:extLst>
                    <a:ext uri="{FF2B5EF4-FFF2-40B4-BE49-F238E27FC236}">
                      <a16:creationId xmlns:a16="http://schemas.microsoft.com/office/drawing/2014/main" id="{5FC3C718-E803-4733-9D6C-EA9553D2713C}"/>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35" name="Freeform 9829">
                  <a:extLst>
                    <a:ext uri="{FF2B5EF4-FFF2-40B4-BE49-F238E27FC236}">
                      <a16:creationId xmlns:a16="http://schemas.microsoft.com/office/drawing/2014/main" id="{491963F3-84ED-4312-B14A-A0BE2D0665CE}"/>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36" name="Freeform 9830">
                  <a:extLst>
                    <a:ext uri="{FF2B5EF4-FFF2-40B4-BE49-F238E27FC236}">
                      <a16:creationId xmlns:a16="http://schemas.microsoft.com/office/drawing/2014/main" id="{7E696CA4-7BDD-4337-9248-D5DDA2EE3B0D}"/>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37" name="Freeform 9831">
                  <a:extLst>
                    <a:ext uri="{FF2B5EF4-FFF2-40B4-BE49-F238E27FC236}">
                      <a16:creationId xmlns:a16="http://schemas.microsoft.com/office/drawing/2014/main" id="{F6D45AAD-364D-4057-A6FE-E53D20AB143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38" name="Freeform 9832">
                  <a:extLst>
                    <a:ext uri="{FF2B5EF4-FFF2-40B4-BE49-F238E27FC236}">
                      <a16:creationId xmlns:a16="http://schemas.microsoft.com/office/drawing/2014/main" id="{0F3F8844-197E-4875-AE5A-2BE2756305D1}"/>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39" name="Freeform 9833">
                  <a:extLst>
                    <a:ext uri="{FF2B5EF4-FFF2-40B4-BE49-F238E27FC236}">
                      <a16:creationId xmlns:a16="http://schemas.microsoft.com/office/drawing/2014/main" id="{D9E45C42-CAED-4354-9BDB-6EB625CF2C4B}"/>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40" name="Freeform 9834">
                  <a:extLst>
                    <a:ext uri="{FF2B5EF4-FFF2-40B4-BE49-F238E27FC236}">
                      <a16:creationId xmlns:a16="http://schemas.microsoft.com/office/drawing/2014/main" id="{B401C12E-221A-4C43-96B2-592801BEF802}"/>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41" name="Freeform 9835">
                  <a:extLst>
                    <a:ext uri="{FF2B5EF4-FFF2-40B4-BE49-F238E27FC236}">
                      <a16:creationId xmlns:a16="http://schemas.microsoft.com/office/drawing/2014/main" id="{76F7E8BB-C122-4F4F-94FE-CE3A3468610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42" name="Freeform 9836">
                  <a:extLst>
                    <a:ext uri="{FF2B5EF4-FFF2-40B4-BE49-F238E27FC236}">
                      <a16:creationId xmlns:a16="http://schemas.microsoft.com/office/drawing/2014/main" id="{099F8531-5DBD-43BC-AF75-E500EA2F6E2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43" name="Freeform 9837">
                  <a:extLst>
                    <a:ext uri="{FF2B5EF4-FFF2-40B4-BE49-F238E27FC236}">
                      <a16:creationId xmlns:a16="http://schemas.microsoft.com/office/drawing/2014/main" id="{E3B5C9DD-93B0-4B5B-9C02-FAB924A0A34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44" name="Freeform 9838">
                  <a:extLst>
                    <a:ext uri="{FF2B5EF4-FFF2-40B4-BE49-F238E27FC236}">
                      <a16:creationId xmlns:a16="http://schemas.microsoft.com/office/drawing/2014/main" id="{258D5EC5-3FC1-45CB-8459-2996AE73A19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45" name="Freeform 9839">
                  <a:extLst>
                    <a:ext uri="{FF2B5EF4-FFF2-40B4-BE49-F238E27FC236}">
                      <a16:creationId xmlns:a16="http://schemas.microsoft.com/office/drawing/2014/main" id="{D9D6D683-9B43-4061-9D50-6630CDA3877F}"/>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46" name="Freeform 9840">
                  <a:extLst>
                    <a:ext uri="{FF2B5EF4-FFF2-40B4-BE49-F238E27FC236}">
                      <a16:creationId xmlns:a16="http://schemas.microsoft.com/office/drawing/2014/main" id="{7B077A03-C993-4EFA-9348-128CCF717659}"/>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47" name="Freeform 9841">
                  <a:extLst>
                    <a:ext uri="{FF2B5EF4-FFF2-40B4-BE49-F238E27FC236}">
                      <a16:creationId xmlns:a16="http://schemas.microsoft.com/office/drawing/2014/main" id="{06366DC4-1AA9-4C61-8436-0A2BBEC5ADF5}"/>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48" name="Freeform 9842">
                  <a:extLst>
                    <a:ext uri="{FF2B5EF4-FFF2-40B4-BE49-F238E27FC236}">
                      <a16:creationId xmlns:a16="http://schemas.microsoft.com/office/drawing/2014/main" id="{7FC7B53F-E27F-448C-A6A8-80B45E128AF5}"/>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49" name="Freeform 9843">
                  <a:extLst>
                    <a:ext uri="{FF2B5EF4-FFF2-40B4-BE49-F238E27FC236}">
                      <a16:creationId xmlns:a16="http://schemas.microsoft.com/office/drawing/2014/main" id="{8665281A-D22F-414C-923C-25FFBB768DFF}"/>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50" name="Freeform 9844">
                  <a:extLst>
                    <a:ext uri="{FF2B5EF4-FFF2-40B4-BE49-F238E27FC236}">
                      <a16:creationId xmlns:a16="http://schemas.microsoft.com/office/drawing/2014/main" id="{8222B4D5-07CA-4C88-B568-F6F658B8797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51" name="Freeform 9845">
                  <a:extLst>
                    <a:ext uri="{FF2B5EF4-FFF2-40B4-BE49-F238E27FC236}">
                      <a16:creationId xmlns:a16="http://schemas.microsoft.com/office/drawing/2014/main" id="{6F3036CF-987D-4C58-8554-342DC7500E9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52" name="Freeform 9846">
                  <a:extLst>
                    <a:ext uri="{FF2B5EF4-FFF2-40B4-BE49-F238E27FC236}">
                      <a16:creationId xmlns:a16="http://schemas.microsoft.com/office/drawing/2014/main" id="{C96B9348-6022-4C46-97A0-67F220DD745E}"/>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53" name="Freeform 9847">
                  <a:extLst>
                    <a:ext uri="{FF2B5EF4-FFF2-40B4-BE49-F238E27FC236}">
                      <a16:creationId xmlns:a16="http://schemas.microsoft.com/office/drawing/2014/main" id="{82E0C355-3F33-4FBC-839C-4F9AF691E82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54" name="Freeform 9848">
                  <a:extLst>
                    <a:ext uri="{FF2B5EF4-FFF2-40B4-BE49-F238E27FC236}">
                      <a16:creationId xmlns:a16="http://schemas.microsoft.com/office/drawing/2014/main" id="{33842247-705B-4F1C-B3CC-8EE9998C0D6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55" name="Freeform 9849">
                  <a:extLst>
                    <a:ext uri="{FF2B5EF4-FFF2-40B4-BE49-F238E27FC236}">
                      <a16:creationId xmlns:a16="http://schemas.microsoft.com/office/drawing/2014/main" id="{4CF249B7-3679-4AD5-B815-AB975C16F5D9}"/>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56" name="Freeform 9850">
                  <a:extLst>
                    <a:ext uri="{FF2B5EF4-FFF2-40B4-BE49-F238E27FC236}">
                      <a16:creationId xmlns:a16="http://schemas.microsoft.com/office/drawing/2014/main" id="{4ABDA817-9C27-4103-9C05-A1E1F314E8E5}"/>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57" name="Freeform 9851">
                  <a:extLst>
                    <a:ext uri="{FF2B5EF4-FFF2-40B4-BE49-F238E27FC236}">
                      <a16:creationId xmlns:a16="http://schemas.microsoft.com/office/drawing/2014/main" id="{E0778060-513D-4A45-9890-C980A2E044AF}"/>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58" name="Freeform 9852">
                  <a:extLst>
                    <a:ext uri="{FF2B5EF4-FFF2-40B4-BE49-F238E27FC236}">
                      <a16:creationId xmlns:a16="http://schemas.microsoft.com/office/drawing/2014/main" id="{EC9A46FC-7217-4010-B30B-757268D4FC30}"/>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59" name="Freeform 9853">
                  <a:extLst>
                    <a:ext uri="{FF2B5EF4-FFF2-40B4-BE49-F238E27FC236}">
                      <a16:creationId xmlns:a16="http://schemas.microsoft.com/office/drawing/2014/main" id="{9AE47094-2939-44B4-BCAA-78BBD0A2FCA6}"/>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60" name="Freeform 9854">
                  <a:extLst>
                    <a:ext uri="{FF2B5EF4-FFF2-40B4-BE49-F238E27FC236}">
                      <a16:creationId xmlns:a16="http://schemas.microsoft.com/office/drawing/2014/main" id="{B277C29F-04E7-4CF3-9F81-F6561968527E}"/>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61" name="Freeform 9855">
                  <a:extLst>
                    <a:ext uri="{FF2B5EF4-FFF2-40B4-BE49-F238E27FC236}">
                      <a16:creationId xmlns:a16="http://schemas.microsoft.com/office/drawing/2014/main" id="{093D02FF-D615-477A-A559-B38B9E1AD381}"/>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62" name="Freeform 9856">
                  <a:extLst>
                    <a:ext uri="{FF2B5EF4-FFF2-40B4-BE49-F238E27FC236}">
                      <a16:creationId xmlns:a16="http://schemas.microsoft.com/office/drawing/2014/main" id="{40F58F38-FA73-4730-99E6-62224F870E08}"/>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63" name="Freeform 9857">
                  <a:extLst>
                    <a:ext uri="{FF2B5EF4-FFF2-40B4-BE49-F238E27FC236}">
                      <a16:creationId xmlns:a16="http://schemas.microsoft.com/office/drawing/2014/main" id="{4EBF417B-AE69-49AB-8D60-4263BFFF5C2F}"/>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64" name="Freeform 9858">
                  <a:extLst>
                    <a:ext uri="{FF2B5EF4-FFF2-40B4-BE49-F238E27FC236}">
                      <a16:creationId xmlns:a16="http://schemas.microsoft.com/office/drawing/2014/main" id="{9DE20663-F13A-406B-A580-54C7537585B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65" name="Freeform 9859">
                  <a:extLst>
                    <a:ext uri="{FF2B5EF4-FFF2-40B4-BE49-F238E27FC236}">
                      <a16:creationId xmlns:a16="http://schemas.microsoft.com/office/drawing/2014/main" id="{D898F04F-F0E7-4F67-8D4F-576A97238D41}"/>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66" name="Freeform 9860">
                  <a:extLst>
                    <a:ext uri="{FF2B5EF4-FFF2-40B4-BE49-F238E27FC236}">
                      <a16:creationId xmlns:a16="http://schemas.microsoft.com/office/drawing/2014/main" id="{BFA7418F-BCB3-4C2A-9BC9-1DB3EEBB76AE}"/>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67" name="Freeform 9861">
                  <a:extLst>
                    <a:ext uri="{FF2B5EF4-FFF2-40B4-BE49-F238E27FC236}">
                      <a16:creationId xmlns:a16="http://schemas.microsoft.com/office/drawing/2014/main" id="{C8B4DC3A-A330-4C67-A5B9-33F1DFD7E3B2}"/>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68" name="Freeform 9862">
                  <a:extLst>
                    <a:ext uri="{FF2B5EF4-FFF2-40B4-BE49-F238E27FC236}">
                      <a16:creationId xmlns:a16="http://schemas.microsoft.com/office/drawing/2014/main" id="{309B5036-04ED-4A22-A1A6-1AE7BD09374B}"/>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69" name="Freeform 9863">
                  <a:extLst>
                    <a:ext uri="{FF2B5EF4-FFF2-40B4-BE49-F238E27FC236}">
                      <a16:creationId xmlns:a16="http://schemas.microsoft.com/office/drawing/2014/main" id="{7AE50C7D-B8D7-4DFF-AAC7-A24DA52BCF01}"/>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70" name="Freeform 9864">
                  <a:extLst>
                    <a:ext uri="{FF2B5EF4-FFF2-40B4-BE49-F238E27FC236}">
                      <a16:creationId xmlns:a16="http://schemas.microsoft.com/office/drawing/2014/main" id="{2EB9A0BB-C753-42C6-A240-2AE9CC188CCD}"/>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71" name="Freeform 9865">
                  <a:extLst>
                    <a:ext uri="{FF2B5EF4-FFF2-40B4-BE49-F238E27FC236}">
                      <a16:creationId xmlns:a16="http://schemas.microsoft.com/office/drawing/2014/main" id="{8DDA8EC5-3EE1-4447-AC3D-31F37959F7CA}"/>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72" name="Freeform 9866">
                  <a:extLst>
                    <a:ext uri="{FF2B5EF4-FFF2-40B4-BE49-F238E27FC236}">
                      <a16:creationId xmlns:a16="http://schemas.microsoft.com/office/drawing/2014/main" id="{BCBEFC3A-A8FF-4987-8733-ADA85D3DB9AE}"/>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73" name="Freeform 9867">
                  <a:extLst>
                    <a:ext uri="{FF2B5EF4-FFF2-40B4-BE49-F238E27FC236}">
                      <a16:creationId xmlns:a16="http://schemas.microsoft.com/office/drawing/2014/main" id="{3D53EBDF-FF94-4E06-94AE-81848C0D9C95}"/>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74" name="Freeform 9868">
                  <a:extLst>
                    <a:ext uri="{FF2B5EF4-FFF2-40B4-BE49-F238E27FC236}">
                      <a16:creationId xmlns:a16="http://schemas.microsoft.com/office/drawing/2014/main" id="{D1A3C7CC-7AED-400B-AB9F-32BF71EA30C6}"/>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75" name="Freeform 9869">
                  <a:extLst>
                    <a:ext uri="{FF2B5EF4-FFF2-40B4-BE49-F238E27FC236}">
                      <a16:creationId xmlns:a16="http://schemas.microsoft.com/office/drawing/2014/main" id="{3CE82A2E-079F-4246-93BF-BA26D7232C55}"/>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76" name="Freeform 9870">
                  <a:extLst>
                    <a:ext uri="{FF2B5EF4-FFF2-40B4-BE49-F238E27FC236}">
                      <a16:creationId xmlns:a16="http://schemas.microsoft.com/office/drawing/2014/main" id="{4DC28D77-8BFB-4747-8B31-36216B0CB358}"/>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77" name="Freeform 9871">
                  <a:extLst>
                    <a:ext uri="{FF2B5EF4-FFF2-40B4-BE49-F238E27FC236}">
                      <a16:creationId xmlns:a16="http://schemas.microsoft.com/office/drawing/2014/main" id="{284D2235-9719-4B34-A19B-5A2E2E255396}"/>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78" name="Freeform 9872">
                  <a:extLst>
                    <a:ext uri="{FF2B5EF4-FFF2-40B4-BE49-F238E27FC236}">
                      <a16:creationId xmlns:a16="http://schemas.microsoft.com/office/drawing/2014/main" id="{F8599436-4296-488D-8DFF-85403CA89E78}"/>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79" name="Freeform 9873">
                  <a:extLst>
                    <a:ext uri="{FF2B5EF4-FFF2-40B4-BE49-F238E27FC236}">
                      <a16:creationId xmlns:a16="http://schemas.microsoft.com/office/drawing/2014/main" id="{9C0596DE-1EDB-4794-9F3C-79531A6F3917}"/>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80" name="Freeform 9874">
                  <a:extLst>
                    <a:ext uri="{FF2B5EF4-FFF2-40B4-BE49-F238E27FC236}">
                      <a16:creationId xmlns:a16="http://schemas.microsoft.com/office/drawing/2014/main" id="{6387A77F-FE9E-476B-B786-D6C481C6D357}"/>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81" name="Freeform 9875">
                  <a:extLst>
                    <a:ext uri="{FF2B5EF4-FFF2-40B4-BE49-F238E27FC236}">
                      <a16:creationId xmlns:a16="http://schemas.microsoft.com/office/drawing/2014/main" id="{D17D1C23-6EEB-4EE0-B7FB-7C57C39A5BBD}"/>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endParaRPr lang="en-US" dirty="0"/>
                </a:p>
              </p:txBody>
            </p:sp>
            <p:sp>
              <p:nvSpPr>
                <p:cNvPr id="14982" name="Freeform 9876">
                  <a:extLst>
                    <a:ext uri="{FF2B5EF4-FFF2-40B4-BE49-F238E27FC236}">
                      <a16:creationId xmlns:a16="http://schemas.microsoft.com/office/drawing/2014/main" id="{F3C298C7-CDCA-446C-BBB8-B60FF04CF66C}"/>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endParaRPr lang="en-US" dirty="0"/>
                </a:p>
              </p:txBody>
            </p:sp>
            <p:sp>
              <p:nvSpPr>
                <p:cNvPr id="14983" name="Freeform 9877">
                  <a:extLst>
                    <a:ext uri="{FF2B5EF4-FFF2-40B4-BE49-F238E27FC236}">
                      <a16:creationId xmlns:a16="http://schemas.microsoft.com/office/drawing/2014/main" id="{F5BA3D54-54B6-4718-B328-93B50AF45D58}"/>
                    </a:ext>
                  </a:extLst>
                </p:cNvPr>
                <p:cNvSpPr/>
                <p:nvPr/>
              </p:nvSpPr>
              <p:spPr>
                <a:xfrm>
                  <a:off x="2302510" y="1298661"/>
                  <a:ext cx="8027034" cy="383921"/>
                </a:xfrm>
                <a:custGeom>
                  <a:avLst/>
                  <a:gdLst>
                    <a:gd name="connsiteX0" fmla="*/ 0 w 8027034"/>
                    <a:gd name="connsiteY0" fmla="*/ 20320 h 383921"/>
                    <a:gd name="connsiteX1" fmla="*/ 2667 w 8027034"/>
                    <a:gd name="connsiteY1" fmla="*/ 20320 h 383921"/>
                    <a:gd name="connsiteX2" fmla="*/ 40259 w 8027034"/>
                    <a:gd name="connsiteY2" fmla="*/ 20320 h 383921"/>
                    <a:gd name="connsiteX3" fmla="*/ 64516 w 8027034"/>
                    <a:gd name="connsiteY3" fmla="*/ 20320 h 383921"/>
                    <a:gd name="connsiteX4" fmla="*/ 123825 w 8027034"/>
                    <a:gd name="connsiteY4" fmla="*/ 20320 h 383921"/>
                    <a:gd name="connsiteX5" fmla="*/ 145415 w 8027034"/>
                    <a:gd name="connsiteY5" fmla="*/ 20320 h 383921"/>
                    <a:gd name="connsiteX6" fmla="*/ 185928 w 8027034"/>
                    <a:gd name="connsiteY6" fmla="*/ 20320 h 383921"/>
                    <a:gd name="connsiteX7" fmla="*/ 218059 w 8027034"/>
                    <a:gd name="connsiteY7" fmla="*/ 20320 h 383921"/>
                    <a:gd name="connsiteX8" fmla="*/ 234315 w 8027034"/>
                    <a:gd name="connsiteY8" fmla="*/ 20320 h 383921"/>
                    <a:gd name="connsiteX9" fmla="*/ 269494 w 8027034"/>
                    <a:gd name="connsiteY9" fmla="*/ 29972 h 383921"/>
                    <a:gd name="connsiteX10" fmla="*/ 296291 w 8027034"/>
                    <a:gd name="connsiteY10" fmla="*/ 30353 h 383921"/>
                    <a:gd name="connsiteX11" fmla="*/ 389509 w 8027034"/>
                    <a:gd name="connsiteY11" fmla="*/ 40259 h 383921"/>
                    <a:gd name="connsiteX12" fmla="*/ 409829 w 8027034"/>
                    <a:gd name="connsiteY12" fmla="*/ 44958 h 383921"/>
                    <a:gd name="connsiteX13" fmla="*/ 428498 w 8027034"/>
                    <a:gd name="connsiteY13" fmla="*/ 49784 h 383921"/>
                    <a:gd name="connsiteX14" fmla="*/ 447167 w 8027034"/>
                    <a:gd name="connsiteY14" fmla="*/ 54864 h 383921"/>
                    <a:gd name="connsiteX15" fmla="*/ 470789 w 8027034"/>
                    <a:gd name="connsiteY15" fmla="*/ 72898 h 383921"/>
                    <a:gd name="connsiteX16" fmla="*/ 490347 w 8027034"/>
                    <a:gd name="connsiteY16" fmla="*/ 74930 h 383921"/>
                    <a:gd name="connsiteX17" fmla="*/ 514731 w 8027034"/>
                    <a:gd name="connsiteY17" fmla="*/ 93345 h 383921"/>
                    <a:gd name="connsiteX18" fmla="*/ 539242 w 8027034"/>
                    <a:gd name="connsiteY18" fmla="*/ 99441 h 383921"/>
                    <a:gd name="connsiteX19" fmla="*/ 553212 w 8027034"/>
                    <a:gd name="connsiteY19" fmla="*/ 104521 h 383921"/>
                    <a:gd name="connsiteX20" fmla="*/ 582930 w 8027034"/>
                    <a:gd name="connsiteY20" fmla="*/ 109601 h 383921"/>
                    <a:gd name="connsiteX21" fmla="*/ 670179 w 8027034"/>
                    <a:gd name="connsiteY21" fmla="*/ 114808 h 383921"/>
                    <a:gd name="connsiteX22" fmla="*/ 684403 w 8027034"/>
                    <a:gd name="connsiteY22" fmla="*/ 114808 h 383921"/>
                    <a:gd name="connsiteX23" fmla="*/ 719455 w 8027034"/>
                    <a:gd name="connsiteY23" fmla="*/ 114808 h 383921"/>
                    <a:gd name="connsiteX24" fmla="*/ 783971 w 8027034"/>
                    <a:gd name="connsiteY24" fmla="*/ 114808 h 383921"/>
                    <a:gd name="connsiteX25" fmla="*/ 856869 w 8027034"/>
                    <a:gd name="connsiteY25" fmla="*/ 114808 h 383921"/>
                    <a:gd name="connsiteX26" fmla="*/ 870331 w 8027034"/>
                    <a:gd name="connsiteY26" fmla="*/ 114808 h 383921"/>
                    <a:gd name="connsiteX27" fmla="*/ 883793 w 8027034"/>
                    <a:gd name="connsiteY27" fmla="*/ 114808 h 383921"/>
                    <a:gd name="connsiteX28" fmla="*/ 969264 w 8027034"/>
                    <a:gd name="connsiteY28" fmla="*/ 119634 h 383921"/>
                    <a:gd name="connsiteX29" fmla="*/ 1020191 w 8027034"/>
                    <a:gd name="connsiteY29" fmla="*/ 124714 h 383921"/>
                    <a:gd name="connsiteX30" fmla="*/ 1060196 w 8027034"/>
                    <a:gd name="connsiteY30" fmla="*/ 129794 h 383921"/>
                    <a:gd name="connsiteX31" fmla="*/ 1085088 w 8027034"/>
                    <a:gd name="connsiteY31" fmla="*/ 139319 h 383921"/>
                    <a:gd name="connsiteX32" fmla="*/ 1225423 w 8027034"/>
                    <a:gd name="connsiteY32" fmla="*/ 145034 h 383921"/>
                    <a:gd name="connsiteX33" fmla="*/ 1247394 w 8027034"/>
                    <a:gd name="connsiteY33" fmla="*/ 145034 h 383921"/>
                    <a:gd name="connsiteX34" fmla="*/ 1330960 w 8027034"/>
                    <a:gd name="connsiteY34" fmla="*/ 145034 h 383921"/>
                    <a:gd name="connsiteX35" fmla="*/ 1358011 w 8027034"/>
                    <a:gd name="connsiteY35" fmla="*/ 145034 h 383921"/>
                    <a:gd name="connsiteX36" fmla="*/ 1408176 w 8027034"/>
                    <a:gd name="connsiteY36" fmla="*/ 150114 h 383921"/>
                    <a:gd name="connsiteX37" fmla="*/ 1500759 w 8027034"/>
                    <a:gd name="connsiteY37" fmla="*/ 150241 h 383921"/>
                    <a:gd name="connsiteX38" fmla="*/ 1594993 w 8027034"/>
                    <a:gd name="connsiteY38" fmla="*/ 150241 h 383921"/>
                    <a:gd name="connsiteX39" fmla="*/ 1622171 w 8027034"/>
                    <a:gd name="connsiteY39" fmla="*/ 150241 h 383921"/>
                    <a:gd name="connsiteX40" fmla="*/ 1683258 w 8027034"/>
                    <a:gd name="connsiteY40" fmla="*/ 155194 h 383921"/>
                    <a:gd name="connsiteX41" fmla="*/ 1748790 w 8027034"/>
                    <a:gd name="connsiteY41" fmla="*/ 155321 h 383921"/>
                    <a:gd name="connsiteX42" fmla="*/ 1772031 w 8027034"/>
                    <a:gd name="connsiteY42" fmla="*/ 164719 h 383921"/>
                    <a:gd name="connsiteX43" fmla="*/ 1808099 w 8027034"/>
                    <a:gd name="connsiteY43" fmla="*/ 165481 h 383921"/>
                    <a:gd name="connsiteX44" fmla="*/ 1824101 w 8027034"/>
                    <a:gd name="connsiteY44" fmla="*/ 165481 h 383921"/>
                    <a:gd name="connsiteX45" fmla="*/ 1857756 w 8027034"/>
                    <a:gd name="connsiteY45" fmla="*/ 170434 h 383921"/>
                    <a:gd name="connsiteX46" fmla="*/ 1892681 w 8027034"/>
                    <a:gd name="connsiteY46" fmla="*/ 175641 h 383921"/>
                    <a:gd name="connsiteX47" fmla="*/ 1961642 w 8027034"/>
                    <a:gd name="connsiteY47" fmla="*/ 175768 h 383921"/>
                    <a:gd name="connsiteX48" fmla="*/ 1959610 w 8027034"/>
                    <a:gd name="connsiteY48" fmla="*/ 191262 h 383921"/>
                    <a:gd name="connsiteX49" fmla="*/ 2007362 w 8027034"/>
                    <a:gd name="connsiteY49" fmla="*/ 191262 h 383921"/>
                    <a:gd name="connsiteX50" fmla="*/ 2020824 w 8027034"/>
                    <a:gd name="connsiteY50" fmla="*/ 191262 h 383921"/>
                    <a:gd name="connsiteX51" fmla="*/ 2043049 w 8027034"/>
                    <a:gd name="connsiteY51" fmla="*/ 196088 h 383921"/>
                    <a:gd name="connsiteX52" fmla="*/ 2058543 w 8027034"/>
                    <a:gd name="connsiteY52" fmla="*/ 196342 h 383921"/>
                    <a:gd name="connsiteX53" fmla="*/ 2128520 w 8027034"/>
                    <a:gd name="connsiteY53" fmla="*/ 196342 h 383921"/>
                    <a:gd name="connsiteX54" fmla="*/ 2187829 w 8027034"/>
                    <a:gd name="connsiteY54" fmla="*/ 196342 h 383921"/>
                    <a:gd name="connsiteX55" fmla="*/ 2263394 w 8027034"/>
                    <a:gd name="connsiteY55" fmla="*/ 196342 h 383921"/>
                    <a:gd name="connsiteX56" fmla="*/ 2279523 w 8027034"/>
                    <a:gd name="connsiteY56" fmla="*/ 201295 h 383921"/>
                    <a:gd name="connsiteX57" fmla="*/ 2300986 w 8027034"/>
                    <a:gd name="connsiteY57" fmla="*/ 201676 h 383921"/>
                    <a:gd name="connsiteX58" fmla="*/ 2317369 w 8027034"/>
                    <a:gd name="connsiteY58" fmla="*/ 201676 h 383921"/>
                    <a:gd name="connsiteX59" fmla="*/ 2389251 w 8027034"/>
                    <a:gd name="connsiteY59" fmla="*/ 206883 h 383921"/>
                    <a:gd name="connsiteX60" fmla="*/ 2419604 w 8027034"/>
                    <a:gd name="connsiteY60" fmla="*/ 207010 h 383921"/>
                    <a:gd name="connsiteX61" fmla="*/ 2435860 w 8027034"/>
                    <a:gd name="connsiteY61" fmla="*/ 207010 h 383921"/>
                    <a:gd name="connsiteX62" fmla="*/ 2473579 w 8027034"/>
                    <a:gd name="connsiteY62" fmla="*/ 207010 h 383921"/>
                    <a:gd name="connsiteX63" fmla="*/ 2486914 w 8027034"/>
                    <a:gd name="connsiteY63" fmla="*/ 207010 h 383921"/>
                    <a:gd name="connsiteX64" fmla="*/ 2535428 w 8027034"/>
                    <a:gd name="connsiteY64" fmla="*/ 207010 h 383921"/>
                    <a:gd name="connsiteX65" fmla="*/ 2549017 w 8027034"/>
                    <a:gd name="connsiteY65" fmla="*/ 207010 h 383921"/>
                    <a:gd name="connsiteX66" fmla="*/ 2570480 w 8027034"/>
                    <a:gd name="connsiteY66" fmla="*/ 207010 h 383921"/>
                    <a:gd name="connsiteX67" fmla="*/ 2610993 w 8027034"/>
                    <a:gd name="connsiteY67" fmla="*/ 207010 h 383921"/>
                    <a:gd name="connsiteX68" fmla="*/ 2637917 w 8027034"/>
                    <a:gd name="connsiteY68" fmla="*/ 207010 h 383921"/>
                    <a:gd name="connsiteX69" fmla="*/ 2656967 w 8027034"/>
                    <a:gd name="connsiteY69" fmla="*/ 212090 h 383921"/>
                    <a:gd name="connsiteX70" fmla="*/ 2692908 w 8027034"/>
                    <a:gd name="connsiteY70" fmla="*/ 217678 h 383921"/>
                    <a:gd name="connsiteX71" fmla="*/ 2739009 w 8027034"/>
                    <a:gd name="connsiteY71" fmla="*/ 223139 h 383921"/>
                    <a:gd name="connsiteX72" fmla="*/ 2753741 w 8027034"/>
                    <a:gd name="connsiteY72" fmla="*/ 223266 h 383921"/>
                    <a:gd name="connsiteX73" fmla="*/ 2767203 w 8027034"/>
                    <a:gd name="connsiteY73" fmla="*/ 234061 h 383921"/>
                    <a:gd name="connsiteX74" fmla="*/ 2872232 w 8027034"/>
                    <a:gd name="connsiteY74" fmla="*/ 234061 h 383921"/>
                    <a:gd name="connsiteX75" fmla="*/ 2885821 w 8027034"/>
                    <a:gd name="connsiteY75" fmla="*/ 234061 h 383921"/>
                    <a:gd name="connsiteX76" fmla="*/ 3058160 w 8027034"/>
                    <a:gd name="connsiteY76" fmla="*/ 234061 h 383921"/>
                    <a:gd name="connsiteX77" fmla="*/ 3090545 w 8027034"/>
                    <a:gd name="connsiteY77" fmla="*/ 234061 h 383921"/>
                    <a:gd name="connsiteX78" fmla="*/ 3112516 w 8027034"/>
                    <a:gd name="connsiteY78" fmla="*/ 239268 h 383921"/>
                    <a:gd name="connsiteX79" fmla="*/ 3145409 w 8027034"/>
                    <a:gd name="connsiteY79" fmla="*/ 244856 h 383921"/>
                    <a:gd name="connsiteX80" fmla="*/ 3166110 w 8027034"/>
                    <a:gd name="connsiteY80" fmla="*/ 244983 h 383921"/>
                    <a:gd name="connsiteX81" fmla="*/ 3181985 w 8027034"/>
                    <a:gd name="connsiteY81" fmla="*/ 250063 h 383921"/>
                    <a:gd name="connsiteX82" fmla="*/ 3209036 w 8027034"/>
                    <a:gd name="connsiteY82" fmla="*/ 250444 h 383921"/>
                    <a:gd name="connsiteX83" fmla="*/ 3222752 w 8027034"/>
                    <a:gd name="connsiteY83" fmla="*/ 256159 h 383921"/>
                    <a:gd name="connsiteX84" fmla="*/ 3260344 w 8027034"/>
                    <a:gd name="connsiteY84" fmla="*/ 256159 h 383921"/>
                    <a:gd name="connsiteX85" fmla="*/ 3279267 w 8027034"/>
                    <a:gd name="connsiteY85" fmla="*/ 256159 h 383921"/>
                    <a:gd name="connsiteX86" fmla="*/ 3303524 w 8027034"/>
                    <a:gd name="connsiteY86" fmla="*/ 256159 h 383921"/>
                    <a:gd name="connsiteX87" fmla="*/ 3319653 w 8027034"/>
                    <a:gd name="connsiteY87" fmla="*/ 256159 h 383921"/>
                    <a:gd name="connsiteX88" fmla="*/ 3332480 w 8027034"/>
                    <a:gd name="connsiteY88" fmla="*/ 261112 h 383921"/>
                    <a:gd name="connsiteX89" fmla="*/ 3459734 w 8027034"/>
                    <a:gd name="connsiteY89" fmla="*/ 261620 h 383921"/>
                    <a:gd name="connsiteX90" fmla="*/ 3483991 w 8027034"/>
                    <a:gd name="connsiteY90" fmla="*/ 261620 h 383921"/>
                    <a:gd name="connsiteX91" fmla="*/ 3519043 w 8027034"/>
                    <a:gd name="connsiteY91" fmla="*/ 261620 h 383921"/>
                    <a:gd name="connsiteX92" fmla="*/ 3532378 w 8027034"/>
                    <a:gd name="connsiteY92" fmla="*/ 261620 h 383921"/>
                    <a:gd name="connsiteX93" fmla="*/ 3545332 w 8027034"/>
                    <a:gd name="connsiteY93" fmla="*/ 266827 h 383921"/>
                    <a:gd name="connsiteX94" fmla="*/ 3570351 w 8027034"/>
                    <a:gd name="connsiteY94" fmla="*/ 267335 h 383921"/>
                    <a:gd name="connsiteX95" fmla="*/ 3610610 w 8027034"/>
                    <a:gd name="connsiteY95" fmla="*/ 267335 h 383921"/>
                    <a:gd name="connsiteX96" fmla="*/ 3626866 w 8027034"/>
                    <a:gd name="connsiteY96" fmla="*/ 267335 h 383921"/>
                    <a:gd name="connsiteX97" fmla="*/ 3642995 w 8027034"/>
                    <a:gd name="connsiteY97" fmla="*/ 267335 h 383921"/>
                    <a:gd name="connsiteX98" fmla="*/ 3673602 w 8027034"/>
                    <a:gd name="connsiteY98" fmla="*/ 273177 h 383921"/>
                    <a:gd name="connsiteX99" fmla="*/ 3707765 w 8027034"/>
                    <a:gd name="connsiteY99" fmla="*/ 273304 h 383921"/>
                    <a:gd name="connsiteX100" fmla="*/ 3721227 w 8027034"/>
                    <a:gd name="connsiteY100" fmla="*/ 273304 h 383921"/>
                    <a:gd name="connsiteX101" fmla="*/ 3842385 w 8027034"/>
                    <a:gd name="connsiteY101" fmla="*/ 273304 h 383921"/>
                    <a:gd name="connsiteX102" fmla="*/ 3885565 w 8027034"/>
                    <a:gd name="connsiteY102" fmla="*/ 273304 h 383921"/>
                    <a:gd name="connsiteX103" fmla="*/ 3960876 w 8027034"/>
                    <a:gd name="connsiteY103" fmla="*/ 273304 h 383921"/>
                    <a:gd name="connsiteX104" fmla="*/ 3982466 w 8027034"/>
                    <a:gd name="connsiteY104" fmla="*/ 273304 h 383921"/>
                    <a:gd name="connsiteX105" fmla="*/ 4001389 w 8027034"/>
                    <a:gd name="connsiteY105" fmla="*/ 273304 h 383921"/>
                    <a:gd name="connsiteX106" fmla="*/ 4020312 w 8027034"/>
                    <a:gd name="connsiteY106" fmla="*/ 273304 h 383921"/>
                    <a:gd name="connsiteX107" fmla="*/ 4039108 w 8027034"/>
                    <a:gd name="connsiteY107" fmla="*/ 273304 h 383921"/>
                    <a:gd name="connsiteX108" fmla="*/ 4055364 w 8027034"/>
                    <a:gd name="connsiteY108" fmla="*/ 273304 h 383921"/>
                    <a:gd name="connsiteX109" fmla="*/ 4085717 w 8027034"/>
                    <a:gd name="connsiteY109" fmla="*/ 279019 h 383921"/>
                    <a:gd name="connsiteX110" fmla="*/ 4103878 w 8027034"/>
                    <a:gd name="connsiteY110" fmla="*/ 279146 h 383921"/>
                    <a:gd name="connsiteX111" fmla="*/ 4138422 w 8027034"/>
                    <a:gd name="connsiteY111" fmla="*/ 290703 h 383921"/>
                    <a:gd name="connsiteX112" fmla="*/ 4187317 w 8027034"/>
                    <a:gd name="connsiteY112" fmla="*/ 291211 h 383921"/>
                    <a:gd name="connsiteX113" fmla="*/ 4303141 w 8027034"/>
                    <a:gd name="connsiteY113" fmla="*/ 291211 h 383921"/>
                    <a:gd name="connsiteX114" fmla="*/ 4378579 w 8027034"/>
                    <a:gd name="connsiteY114" fmla="*/ 291211 h 383921"/>
                    <a:gd name="connsiteX115" fmla="*/ 4397502 w 8027034"/>
                    <a:gd name="connsiteY115" fmla="*/ 291211 h 383921"/>
                    <a:gd name="connsiteX116" fmla="*/ 4430649 w 8027034"/>
                    <a:gd name="connsiteY116" fmla="*/ 297307 h 383921"/>
                    <a:gd name="connsiteX117" fmla="*/ 4448556 w 8027034"/>
                    <a:gd name="connsiteY117" fmla="*/ 297434 h 383921"/>
                    <a:gd name="connsiteX118" fmla="*/ 4461256 w 8027034"/>
                    <a:gd name="connsiteY118" fmla="*/ 302895 h 383921"/>
                    <a:gd name="connsiteX119" fmla="*/ 4480941 w 8027034"/>
                    <a:gd name="connsiteY119" fmla="*/ 303657 h 383921"/>
                    <a:gd name="connsiteX120" fmla="*/ 4494403 w 8027034"/>
                    <a:gd name="connsiteY120" fmla="*/ 303657 h 383921"/>
                    <a:gd name="connsiteX121" fmla="*/ 4513326 w 8027034"/>
                    <a:gd name="connsiteY121" fmla="*/ 303657 h 383921"/>
                    <a:gd name="connsiteX122" fmla="*/ 4543044 w 8027034"/>
                    <a:gd name="connsiteY122" fmla="*/ 303657 h 383921"/>
                    <a:gd name="connsiteX123" fmla="*/ 4575175 w 8027034"/>
                    <a:gd name="connsiteY123" fmla="*/ 303657 h 383921"/>
                    <a:gd name="connsiteX124" fmla="*/ 4648073 w 8027034"/>
                    <a:gd name="connsiteY124" fmla="*/ 303657 h 383921"/>
                    <a:gd name="connsiteX125" fmla="*/ 4680331 w 8027034"/>
                    <a:gd name="connsiteY125" fmla="*/ 303657 h 383921"/>
                    <a:gd name="connsiteX126" fmla="*/ 4736973 w 8027034"/>
                    <a:gd name="connsiteY126" fmla="*/ 303657 h 383921"/>
                    <a:gd name="connsiteX127" fmla="*/ 4793488 w 8027034"/>
                    <a:gd name="connsiteY127" fmla="*/ 303657 h 383921"/>
                    <a:gd name="connsiteX128" fmla="*/ 4850130 w 8027034"/>
                    <a:gd name="connsiteY128" fmla="*/ 303657 h 383921"/>
                    <a:gd name="connsiteX129" fmla="*/ 4885182 w 8027034"/>
                    <a:gd name="connsiteY129" fmla="*/ 303657 h 383921"/>
                    <a:gd name="connsiteX130" fmla="*/ 4911979 w 8027034"/>
                    <a:gd name="connsiteY130" fmla="*/ 303657 h 383921"/>
                    <a:gd name="connsiteX131" fmla="*/ 4944364 w 8027034"/>
                    <a:gd name="connsiteY131" fmla="*/ 303657 h 383921"/>
                    <a:gd name="connsiteX132" fmla="*/ 4963414 w 8027034"/>
                    <a:gd name="connsiteY132" fmla="*/ 303657 h 383921"/>
                    <a:gd name="connsiteX133" fmla="*/ 4979416 w 8027034"/>
                    <a:gd name="connsiteY133" fmla="*/ 303657 h 383921"/>
                    <a:gd name="connsiteX134" fmla="*/ 4998339 w 8027034"/>
                    <a:gd name="connsiteY134" fmla="*/ 303657 h 383921"/>
                    <a:gd name="connsiteX135" fmla="*/ 5011801 w 8027034"/>
                    <a:gd name="connsiteY135" fmla="*/ 310134 h 383921"/>
                    <a:gd name="connsiteX136" fmla="*/ 5025263 w 8027034"/>
                    <a:gd name="connsiteY136" fmla="*/ 310134 h 383921"/>
                    <a:gd name="connsiteX137" fmla="*/ 5041519 w 8027034"/>
                    <a:gd name="connsiteY137" fmla="*/ 310134 h 383921"/>
                    <a:gd name="connsiteX138" fmla="*/ 5063109 w 8027034"/>
                    <a:gd name="connsiteY138" fmla="*/ 310134 h 383921"/>
                    <a:gd name="connsiteX139" fmla="*/ 5079238 w 8027034"/>
                    <a:gd name="connsiteY139" fmla="*/ 310134 h 383921"/>
                    <a:gd name="connsiteX140" fmla="*/ 5092700 w 8027034"/>
                    <a:gd name="connsiteY140" fmla="*/ 310134 h 383921"/>
                    <a:gd name="connsiteX141" fmla="*/ 5114163 w 8027034"/>
                    <a:gd name="connsiteY141" fmla="*/ 316484 h 383921"/>
                    <a:gd name="connsiteX142" fmla="*/ 5189601 w 8027034"/>
                    <a:gd name="connsiteY142" fmla="*/ 316865 h 383921"/>
                    <a:gd name="connsiteX143" fmla="*/ 5216652 w 8027034"/>
                    <a:gd name="connsiteY143" fmla="*/ 316865 h 383921"/>
                    <a:gd name="connsiteX144" fmla="*/ 5230114 w 8027034"/>
                    <a:gd name="connsiteY144" fmla="*/ 316865 h 383921"/>
                    <a:gd name="connsiteX145" fmla="*/ 5245609 w 8027034"/>
                    <a:gd name="connsiteY145" fmla="*/ 322961 h 383921"/>
                    <a:gd name="connsiteX146" fmla="*/ 5270373 w 8027034"/>
                    <a:gd name="connsiteY146" fmla="*/ 323596 h 383921"/>
                    <a:gd name="connsiteX147" fmla="*/ 5284089 w 8027034"/>
                    <a:gd name="connsiteY147" fmla="*/ 323596 h 383921"/>
                    <a:gd name="connsiteX148" fmla="*/ 5300218 w 8027034"/>
                    <a:gd name="connsiteY148" fmla="*/ 323596 h 383921"/>
                    <a:gd name="connsiteX149" fmla="*/ 5318634 w 8027034"/>
                    <a:gd name="connsiteY149" fmla="*/ 329946 h 383921"/>
                    <a:gd name="connsiteX150" fmla="*/ 5351272 w 8027034"/>
                    <a:gd name="connsiteY150" fmla="*/ 330454 h 383921"/>
                    <a:gd name="connsiteX151" fmla="*/ 5375529 w 8027034"/>
                    <a:gd name="connsiteY151" fmla="*/ 330454 h 383921"/>
                    <a:gd name="connsiteX152" fmla="*/ 5399913 w 8027034"/>
                    <a:gd name="connsiteY152" fmla="*/ 330454 h 383921"/>
                    <a:gd name="connsiteX153" fmla="*/ 5413375 w 8027034"/>
                    <a:gd name="connsiteY153" fmla="*/ 330454 h 383921"/>
                    <a:gd name="connsiteX154" fmla="*/ 5419217 w 8027034"/>
                    <a:gd name="connsiteY154" fmla="*/ 344551 h 383921"/>
                    <a:gd name="connsiteX155" fmla="*/ 5442966 w 8027034"/>
                    <a:gd name="connsiteY155" fmla="*/ 344551 h 383921"/>
                    <a:gd name="connsiteX156" fmla="*/ 5459222 w 8027034"/>
                    <a:gd name="connsiteY156" fmla="*/ 344551 h 383921"/>
                    <a:gd name="connsiteX157" fmla="*/ 5472684 w 8027034"/>
                    <a:gd name="connsiteY157" fmla="*/ 344551 h 383921"/>
                    <a:gd name="connsiteX158" fmla="*/ 5486147 w 8027034"/>
                    <a:gd name="connsiteY158" fmla="*/ 344551 h 383921"/>
                    <a:gd name="connsiteX159" fmla="*/ 5499481 w 8027034"/>
                    <a:gd name="connsiteY159" fmla="*/ 344551 h 383921"/>
                    <a:gd name="connsiteX160" fmla="*/ 5521072 w 8027034"/>
                    <a:gd name="connsiteY160" fmla="*/ 344551 h 383921"/>
                    <a:gd name="connsiteX161" fmla="*/ 5545328 w 8027034"/>
                    <a:gd name="connsiteY161" fmla="*/ 344551 h 383921"/>
                    <a:gd name="connsiteX162" fmla="*/ 5564251 w 8027034"/>
                    <a:gd name="connsiteY162" fmla="*/ 344551 h 383921"/>
                    <a:gd name="connsiteX163" fmla="*/ 5577713 w 8027034"/>
                    <a:gd name="connsiteY163" fmla="*/ 344551 h 383921"/>
                    <a:gd name="connsiteX164" fmla="*/ 5591175 w 8027034"/>
                    <a:gd name="connsiteY164" fmla="*/ 344551 h 383921"/>
                    <a:gd name="connsiteX165" fmla="*/ 5604637 w 8027034"/>
                    <a:gd name="connsiteY165" fmla="*/ 344551 h 383921"/>
                    <a:gd name="connsiteX166" fmla="*/ 5619623 w 8027034"/>
                    <a:gd name="connsiteY166" fmla="*/ 351663 h 383921"/>
                    <a:gd name="connsiteX167" fmla="*/ 5637022 w 8027034"/>
                    <a:gd name="connsiteY167" fmla="*/ 352425 h 383921"/>
                    <a:gd name="connsiteX168" fmla="*/ 5658612 w 8027034"/>
                    <a:gd name="connsiteY168" fmla="*/ 352425 h 383921"/>
                    <a:gd name="connsiteX169" fmla="*/ 5671947 w 8027034"/>
                    <a:gd name="connsiteY169" fmla="*/ 352425 h 383921"/>
                    <a:gd name="connsiteX170" fmla="*/ 5688076 w 8027034"/>
                    <a:gd name="connsiteY170" fmla="*/ 352425 h 383921"/>
                    <a:gd name="connsiteX171" fmla="*/ 5701792 w 8027034"/>
                    <a:gd name="connsiteY171" fmla="*/ 352425 h 383921"/>
                    <a:gd name="connsiteX172" fmla="*/ 5717794 w 8027034"/>
                    <a:gd name="connsiteY172" fmla="*/ 352425 h 383921"/>
                    <a:gd name="connsiteX173" fmla="*/ 5736717 w 8027034"/>
                    <a:gd name="connsiteY173" fmla="*/ 352425 h 383921"/>
                    <a:gd name="connsiteX174" fmla="*/ 5760721 w 8027034"/>
                    <a:gd name="connsiteY174" fmla="*/ 360172 h 383921"/>
                    <a:gd name="connsiteX175" fmla="*/ 5777103 w 8027034"/>
                    <a:gd name="connsiteY175" fmla="*/ 360553 h 383921"/>
                    <a:gd name="connsiteX176" fmla="*/ 5793359 w 8027034"/>
                    <a:gd name="connsiteY176" fmla="*/ 360553 h 383921"/>
                    <a:gd name="connsiteX177" fmla="*/ 5812155 w 8027034"/>
                    <a:gd name="connsiteY177" fmla="*/ 360553 h 383921"/>
                    <a:gd name="connsiteX178" fmla="*/ 5825490 w 8027034"/>
                    <a:gd name="connsiteY178" fmla="*/ 360553 h 383921"/>
                    <a:gd name="connsiteX179" fmla="*/ 5841873 w 8027034"/>
                    <a:gd name="connsiteY179" fmla="*/ 360553 h 383921"/>
                    <a:gd name="connsiteX180" fmla="*/ 5857875 w 8027034"/>
                    <a:gd name="connsiteY180" fmla="*/ 360553 h 383921"/>
                    <a:gd name="connsiteX181" fmla="*/ 5874004 w 8027034"/>
                    <a:gd name="connsiteY181" fmla="*/ 360553 h 383921"/>
                    <a:gd name="connsiteX182" fmla="*/ 5887593 w 8027034"/>
                    <a:gd name="connsiteY182" fmla="*/ 360553 h 383921"/>
                    <a:gd name="connsiteX183" fmla="*/ 5917184 w 8027034"/>
                    <a:gd name="connsiteY183" fmla="*/ 360553 h 383921"/>
                    <a:gd name="connsiteX184" fmla="*/ 5930647 w 8027034"/>
                    <a:gd name="connsiteY184" fmla="*/ 360553 h 383921"/>
                    <a:gd name="connsiteX185" fmla="*/ 5944235 w 8027034"/>
                    <a:gd name="connsiteY185" fmla="*/ 360553 h 383921"/>
                    <a:gd name="connsiteX186" fmla="*/ 5963031 w 8027034"/>
                    <a:gd name="connsiteY186" fmla="*/ 360553 h 383921"/>
                    <a:gd name="connsiteX187" fmla="*/ 5976493 w 8027034"/>
                    <a:gd name="connsiteY187" fmla="*/ 360553 h 383921"/>
                    <a:gd name="connsiteX188" fmla="*/ 5992749 w 8027034"/>
                    <a:gd name="connsiteY188" fmla="*/ 360553 h 383921"/>
                    <a:gd name="connsiteX189" fmla="*/ 6014339 w 8027034"/>
                    <a:gd name="connsiteY189" fmla="*/ 360553 h 383921"/>
                    <a:gd name="connsiteX190" fmla="*/ 6027801 w 8027034"/>
                    <a:gd name="connsiteY190" fmla="*/ 360553 h 383921"/>
                    <a:gd name="connsiteX191" fmla="*/ 6041136 w 8027034"/>
                    <a:gd name="connsiteY191" fmla="*/ 360553 h 383921"/>
                    <a:gd name="connsiteX192" fmla="*/ 6054598 w 8027034"/>
                    <a:gd name="connsiteY192" fmla="*/ 360553 h 383921"/>
                    <a:gd name="connsiteX193" fmla="*/ 6070981 w 8027034"/>
                    <a:gd name="connsiteY193" fmla="*/ 360553 h 383921"/>
                    <a:gd name="connsiteX194" fmla="*/ 6089650 w 8027034"/>
                    <a:gd name="connsiteY194" fmla="*/ 360553 h 383921"/>
                    <a:gd name="connsiteX195" fmla="*/ 6103112 w 8027034"/>
                    <a:gd name="connsiteY195" fmla="*/ 360553 h 383921"/>
                    <a:gd name="connsiteX196" fmla="*/ 6116574 w 8027034"/>
                    <a:gd name="connsiteY196" fmla="*/ 371729 h 383921"/>
                    <a:gd name="connsiteX197" fmla="*/ 6132830 w 8027034"/>
                    <a:gd name="connsiteY197" fmla="*/ 371729 h 383921"/>
                    <a:gd name="connsiteX198" fmla="*/ 6148959 w 8027034"/>
                    <a:gd name="connsiteY198" fmla="*/ 371729 h 383921"/>
                    <a:gd name="connsiteX199" fmla="*/ 6165215 w 8027034"/>
                    <a:gd name="connsiteY199" fmla="*/ 371729 h 383921"/>
                    <a:gd name="connsiteX200" fmla="*/ 6178677 w 8027034"/>
                    <a:gd name="connsiteY200" fmla="*/ 383921 h 383921"/>
                    <a:gd name="connsiteX201" fmla="*/ 6192139 w 8027034"/>
                    <a:gd name="connsiteY201" fmla="*/ 383921 h 383921"/>
                    <a:gd name="connsiteX202" fmla="*/ 6208141 w 8027034"/>
                    <a:gd name="connsiteY202" fmla="*/ 383921 h 383921"/>
                    <a:gd name="connsiteX203" fmla="*/ 6232398 w 8027034"/>
                    <a:gd name="connsiteY203" fmla="*/ 383921 h 383921"/>
                    <a:gd name="connsiteX204" fmla="*/ 6245987 w 8027034"/>
                    <a:gd name="connsiteY204" fmla="*/ 383921 h 383921"/>
                    <a:gd name="connsiteX205" fmla="*/ 6262116 w 8027034"/>
                    <a:gd name="connsiteY205" fmla="*/ 383921 h 383921"/>
                    <a:gd name="connsiteX206" fmla="*/ 6281039 w 8027034"/>
                    <a:gd name="connsiteY206" fmla="*/ 383921 h 383921"/>
                    <a:gd name="connsiteX207" fmla="*/ 6294501 w 8027034"/>
                    <a:gd name="connsiteY207" fmla="*/ 383921 h 383921"/>
                    <a:gd name="connsiteX208" fmla="*/ 6313297 w 8027034"/>
                    <a:gd name="connsiteY208" fmla="*/ 383921 h 383921"/>
                    <a:gd name="connsiteX209" fmla="*/ 6326886 w 8027034"/>
                    <a:gd name="connsiteY209" fmla="*/ 383921 h 383921"/>
                    <a:gd name="connsiteX210" fmla="*/ 6340348 w 8027034"/>
                    <a:gd name="connsiteY210" fmla="*/ 383921 h 383921"/>
                    <a:gd name="connsiteX211" fmla="*/ 6375400 w 8027034"/>
                    <a:gd name="connsiteY211" fmla="*/ 383921 h 383921"/>
                    <a:gd name="connsiteX212" fmla="*/ 6396990 w 8027034"/>
                    <a:gd name="connsiteY212" fmla="*/ 383921 h 383921"/>
                    <a:gd name="connsiteX213" fmla="*/ 6415659 w 8027034"/>
                    <a:gd name="connsiteY213" fmla="*/ 383921 h 383921"/>
                    <a:gd name="connsiteX214" fmla="*/ 6434582 w 8027034"/>
                    <a:gd name="connsiteY214" fmla="*/ 383921 h 383921"/>
                    <a:gd name="connsiteX215" fmla="*/ 6450711 w 8027034"/>
                    <a:gd name="connsiteY215" fmla="*/ 383921 h 383921"/>
                    <a:gd name="connsiteX216" fmla="*/ 6464173 w 8027034"/>
                    <a:gd name="connsiteY216" fmla="*/ 383921 h 383921"/>
                    <a:gd name="connsiteX217" fmla="*/ 6485763 w 8027034"/>
                    <a:gd name="connsiteY217" fmla="*/ 383921 h 383921"/>
                    <a:gd name="connsiteX218" fmla="*/ 6499225 w 8027034"/>
                    <a:gd name="connsiteY218" fmla="*/ 383921 h 383921"/>
                    <a:gd name="connsiteX219" fmla="*/ 6512814 w 8027034"/>
                    <a:gd name="connsiteY219" fmla="*/ 383921 h 383921"/>
                    <a:gd name="connsiteX220" fmla="*/ 6528943 w 8027034"/>
                    <a:gd name="connsiteY220" fmla="*/ 383921 h 383921"/>
                    <a:gd name="connsiteX221" fmla="*/ 6544946 w 8027034"/>
                    <a:gd name="connsiteY221" fmla="*/ 383921 h 383921"/>
                    <a:gd name="connsiteX222" fmla="*/ 6561328 w 8027034"/>
                    <a:gd name="connsiteY222" fmla="*/ 383921 h 383921"/>
                    <a:gd name="connsiteX223" fmla="*/ 6574663 w 8027034"/>
                    <a:gd name="connsiteY223" fmla="*/ 383921 h 383921"/>
                    <a:gd name="connsiteX224" fmla="*/ 6588125 w 8027034"/>
                    <a:gd name="connsiteY224" fmla="*/ 383921 h 383921"/>
                    <a:gd name="connsiteX225" fmla="*/ 6607048 w 8027034"/>
                    <a:gd name="connsiteY225" fmla="*/ 383921 h 383921"/>
                    <a:gd name="connsiteX226" fmla="*/ 6620510 w 8027034"/>
                    <a:gd name="connsiteY226" fmla="*/ 383921 h 383921"/>
                    <a:gd name="connsiteX227" fmla="*/ 6644767 w 8027034"/>
                    <a:gd name="connsiteY227" fmla="*/ 383921 h 383921"/>
                    <a:gd name="connsiteX228" fmla="*/ 6658229 w 8027034"/>
                    <a:gd name="connsiteY228" fmla="*/ 383921 h 383921"/>
                    <a:gd name="connsiteX229" fmla="*/ 6671691 w 8027034"/>
                    <a:gd name="connsiteY229" fmla="*/ 383921 h 383921"/>
                    <a:gd name="connsiteX230" fmla="*/ 6687947 w 8027034"/>
                    <a:gd name="connsiteY230" fmla="*/ 383921 h 383921"/>
                    <a:gd name="connsiteX231" fmla="*/ 6701409 w 8027034"/>
                    <a:gd name="connsiteY231" fmla="*/ 383921 h 383921"/>
                    <a:gd name="connsiteX232" fmla="*/ 6720332 w 8027034"/>
                    <a:gd name="connsiteY232" fmla="*/ 383921 h 383921"/>
                    <a:gd name="connsiteX233" fmla="*/ 6749797 w 8027034"/>
                    <a:gd name="connsiteY233" fmla="*/ 383921 h 383921"/>
                    <a:gd name="connsiteX234" fmla="*/ 6763259 w 8027034"/>
                    <a:gd name="connsiteY234" fmla="*/ 383921 h 383921"/>
                    <a:gd name="connsiteX235" fmla="*/ 6782181 w 8027034"/>
                    <a:gd name="connsiteY235" fmla="*/ 383921 h 383921"/>
                    <a:gd name="connsiteX236" fmla="*/ 6795643 w 8027034"/>
                    <a:gd name="connsiteY236" fmla="*/ 383921 h 383921"/>
                    <a:gd name="connsiteX237" fmla="*/ 6830696 w 8027034"/>
                    <a:gd name="connsiteY237" fmla="*/ 383921 h 383921"/>
                    <a:gd name="connsiteX238" fmla="*/ 6852285 w 8027034"/>
                    <a:gd name="connsiteY238" fmla="*/ 383921 h 383921"/>
                    <a:gd name="connsiteX239" fmla="*/ 6865747 w 8027034"/>
                    <a:gd name="connsiteY239" fmla="*/ 383921 h 383921"/>
                    <a:gd name="connsiteX240" fmla="*/ 6884671 w 8027034"/>
                    <a:gd name="connsiteY240" fmla="*/ 383921 h 383921"/>
                    <a:gd name="connsiteX241" fmla="*/ 6900672 w 8027034"/>
                    <a:gd name="connsiteY241" fmla="*/ 383921 h 383921"/>
                    <a:gd name="connsiteX242" fmla="*/ 6919722 w 8027034"/>
                    <a:gd name="connsiteY242" fmla="*/ 383921 h 383921"/>
                    <a:gd name="connsiteX243" fmla="*/ 6933057 w 8027034"/>
                    <a:gd name="connsiteY243" fmla="*/ 383921 h 383921"/>
                    <a:gd name="connsiteX244" fmla="*/ 6952107 w 8027034"/>
                    <a:gd name="connsiteY244" fmla="*/ 383921 h 383921"/>
                    <a:gd name="connsiteX245" fmla="*/ 6965442 w 8027034"/>
                    <a:gd name="connsiteY245" fmla="*/ 383921 h 383921"/>
                    <a:gd name="connsiteX246" fmla="*/ 6981572 w 8027034"/>
                    <a:gd name="connsiteY246" fmla="*/ 383921 h 383921"/>
                    <a:gd name="connsiteX247" fmla="*/ 6997827 w 8027034"/>
                    <a:gd name="connsiteY247" fmla="*/ 383921 h 383921"/>
                    <a:gd name="connsiteX248" fmla="*/ 7011289 w 8027034"/>
                    <a:gd name="connsiteY248" fmla="*/ 383921 h 383921"/>
                    <a:gd name="connsiteX249" fmla="*/ 7024751 w 8027034"/>
                    <a:gd name="connsiteY249" fmla="*/ 383921 h 383921"/>
                    <a:gd name="connsiteX250" fmla="*/ 7038213 w 8027034"/>
                    <a:gd name="connsiteY250" fmla="*/ 383921 h 383921"/>
                    <a:gd name="connsiteX251" fmla="*/ 7057136 w 8027034"/>
                    <a:gd name="connsiteY251" fmla="*/ 383921 h 383921"/>
                    <a:gd name="connsiteX252" fmla="*/ 7084060 w 8027034"/>
                    <a:gd name="connsiteY252" fmla="*/ 383921 h 383921"/>
                    <a:gd name="connsiteX253" fmla="*/ 7100062 w 8027034"/>
                    <a:gd name="connsiteY253" fmla="*/ 383921 h 383921"/>
                    <a:gd name="connsiteX254" fmla="*/ 7132447 w 8027034"/>
                    <a:gd name="connsiteY254" fmla="*/ 383921 h 383921"/>
                    <a:gd name="connsiteX255" fmla="*/ 7148703 w 8027034"/>
                    <a:gd name="connsiteY255" fmla="*/ 383921 h 383921"/>
                    <a:gd name="connsiteX256" fmla="*/ 7170166 w 8027034"/>
                    <a:gd name="connsiteY256" fmla="*/ 383921 h 383921"/>
                    <a:gd name="connsiteX257" fmla="*/ 7186422 w 8027034"/>
                    <a:gd name="connsiteY257" fmla="*/ 383921 h 383921"/>
                    <a:gd name="connsiteX258" fmla="*/ 7210679 w 8027034"/>
                    <a:gd name="connsiteY258" fmla="*/ 383921 h 383921"/>
                    <a:gd name="connsiteX259" fmla="*/ 7229348 w 8027034"/>
                    <a:gd name="connsiteY259" fmla="*/ 383921 h 383921"/>
                    <a:gd name="connsiteX260" fmla="*/ 7259066 w 8027034"/>
                    <a:gd name="connsiteY260" fmla="*/ 383921 h 383921"/>
                    <a:gd name="connsiteX261" fmla="*/ 7272528 w 8027034"/>
                    <a:gd name="connsiteY261" fmla="*/ 383921 h 383921"/>
                    <a:gd name="connsiteX262" fmla="*/ 7288911 w 8027034"/>
                    <a:gd name="connsiteY262" fmla="*/ 383921 h 383921"/>
                    <a:gd name="connsiteX263" fmla="*/ 7302247 w 8027034"/>
                    <a:gd name="connsiteY263" fmla="*/ 383921 h 383921"/>
                    <a:gd name="connsiteX264" fmla="*/ 7315709 w 8027034"/>
                    <a:gd name="connsiteY264" fmla="*/ 383921 h 383921"/>
                    <a:gd name="connsiteX265" fmla="*/ 7334631 w 8027034"/>
                    <a:gd name="connsiteY265" fmla="*/ 383921 h 383921"/>
                    <a:gd name="connsiteX266" fmla="*/ 7369684 w 8027034"/>
                    <a:gd name="connsiteY266" fmla="*/ 383921 h 383921"/>
                    <a:gd name="connsiteX267" fmla="*/ 7420864 w 8027034"/>
                    <a:gd name="connsiteY267" fmla="*/ 383921 h 383921"/>
                    <a:gd name="connsiteX268" fmla="*/ 7436866 w 8027034"/>
                    <a:gd name="connsiteY268" fmla="*/ 383921 h 383921"/>
                    <a:gd name="connsiteX269" fmla="*/ 7453249 w 8027034"/>
                    <a:gd name="connsiteY269" fmla="*/ 383921 h 383921"/>
                    <a:gd name="connsiteX270" fmla="*/ 7515098 w 8027034"/>
                    <a:gd name="connsiteY270" fmla="*/ 383921 h 383921"/>
                    <a:gd name="connsiteX271" fmla="*/ 7534022 w 8027034"/>
                    <a:gd name="connsiteY271" fmla="*/ 383921 h 383921"/>
                    <a:gd name="connsiteX272" fmla="*/ 7566406 w 8027034"/>
                    <a:gd name="connsiteY272" fmla="*/ 383921 h 383921"/>
                    <a:gd name="connsiteX273" fmla="*/ 7587742 w 8027034"/>
                    <a:gd name="connsiteY273" fmla="*/ 383921 h 383921"/>
                    <a:gd name="connsiteX274" fmla="*/ 7612253 w 8027034"/>
                    <a:gd name="connsiteY274" fmla="*/ 383921 h 383921"/>
                    <a:gd name="connsiteX275" fmla="*/ 7660640 w 8027034"/>
                    <a:gd name="connsiteY275" fmla="*/ 383921 h 383921"/>
                    <a:gd name="connsiteX276" fmla="*/ 7757668 w 8027034"/>
                    <a:gd name="connsiteY276" fmla="*/ 383921 h 383921"/>
                    <a:gd name="connsiteX277" fmla="*/ 8027035 w 8027034"/>
                    <a:gd name="connsiteY277" fmla="*/ 383921 h 383921"/>
                    <a:gd name="connsiteX278" fmla="*/ 8027035 w 8027034"/>
                    <a:gd name="connsiteY278" fmla="*/ 363601 h 383921"/>
                    <a:gd name="connsiteX279" fmla="*/ 7757668 w 8027034"/>
                    <a:gd name="connsiteY279" fmla="*/ 363601 h 383921"/>
                    <a:gd name="connsiteX280" fmla="*/ 7660640 w 8027034"/>
                    <a:gd name="connsiteY280" fmla="*/ 363601 h 383921"/>
                    <a:gd name="connsiteX281" fmla="*/ 7612253 w 8027034"/>
                    <a:gd name="connsiteY281" fmla="*/ 363601 h 383921"/>
                    <a:gd name="connsiteX282" fmla="*/ 7587742 w 8027034"/>
                    <a:gd name="connsiteY282" fmla="*/ 363601 h 383921"/>
                    <a:gd name="connsiteX283" fmla="*/ 7566406 w 8027034"/>
                    <a:gd name="connsiteY283" fmla="*/ 363601 h 383921"/>
                    <a:gd name="connsiteX284" fmla="*/ 7534022 w 8027034"/>
                    <a:gd name="connsiteY284" fmla="*/ 363601 h 383921"/>
                    <a:gd name="connsiteX285" fmla="*/ 7515098 w 8027034"/>
                    <a:gd name="connsiteY285" fmla="*/ 363601 h 383921"/>
                    <a:gd name="connsiteX286" fmla="*/ 7453249 w 8027034"/>
                    <a:gd name="connsiteY286" fmla="*/ 363601 h 383921"/>
                    <a:gd name="connsiteX287" fmla="*/ 7436866 w 8027034"/>
                    <a:gd name="connsiteY287" fmla="*/ 363601 h 383921"/>
                    <a:gd name="connsiteX288" fmla="*/ 7420864 w 8027034"/>
                    <a:gd name="connsiteY288" fmla="*/ 363601 h 383921"/>
                    <a:gd name="connsiteX289" fmla="*/ 7369684 w 8027034"/>
                    <a:gd name="connsiteY289" fmla="*/ 363601 h 383921"/>
                    <a:gd name="connsiteX290" fmla="*/ 7334631 w 8027034"/>
                    <a:gd name="connsiteY290" fmla="*/ 363601 h 383921"/>
                    <a:gd name="connsiteX291" fmla="*/ 7315709 w 8027034"/>
                    <a:gd name="connsiteY291" fmla="*/ 363601 h 383921"/>
                    <a:gd name="connsiteX292" fmla="*/ 7302247 w 8027034"/>
                    <a:gd name="connsiteY292" fmla="*/ 363601 h 383921"/>
                    <a:gd name="connsiteX293" fmla="*/ 7288911 w 8027034"/>
                    <a:gd name="connsiteY293" fmla="*/ 363601 h 383921"/>
                    <a:gd name="connsiteX294" fmla="*/ 7272528 w 8027034"/>
                    <a:gd name="connsiteY294" fmla="*/ 363601 h 383921"/>
                    <a:gd name="connsiteX295" fmla="*/ 7259066 w 8027034"/>
                    <a:gd name="connsiteY295" fmla="*/ 363601 h 383921"/>
                    <a:gd name="connsiteX296" fmla="*/ 7229348 w 8027034"/>
                    <a:gd name="connsiteY296" fmla="*/ 363601 h 383921"/>
                    <a:gd name="connsiteX297" fmla="*/ 7210679 w 8027034"/>
                    <a:gd name="connsiteY297" fmla="*/ 363601 h 383921"/>
                    <a:gd name="connsiteX298" fmla="*/ 7186422 w 8027034"/>
                    <a:gd name="connsiteY298" fmla="*/ 363601 h 383921"/>
                    <a:gd name="connsiteX299" fmla="*/ 7170166 w 8027034"/>
                    <a:gd name="connsiteY299" fmla="*/ 363601 h 383921"/>
                    <a:gd name="connsiteX300" fmla="*/ 7148703 w 8027034"/>
                    <a:gd name="connsiteY300" fmla="*/ 363601 h 383921"/>
                    <a:gd name="connsiteX301" fmla="*/ 7132447 w 8027034"/>
                    <a:gd name="connsiteY301" fmla="*/ 363601 h 383921"/>
                    <a:gd name="connsiteX302" fmla="*/ 7100062 w 8027034"/>
                    <a:gd name="connsiteY302" fmla="*/ 363601 h 383921"/>
                    <a:gd name="connsiteX303" fmla="*/ 7084060 w 8027034"/>
                    <a:gd name="connsiteY303" fmla="*/ 363601 h 383921"/>
                    <a:gd name="connsiteX304" fmla="*/ 7057136 w 8027034"/>
                    <a:gd name="connsiteY304" fmla="*/ 363601 h 383921"/>
                    <a:gd name="connsiteX305" fmla="*/ 7038213 w 8027034"/>
                    <a:gd name="connsiteY305" fmla="*/ 363601 h 383921"/>
                    <a:gd name="connsiteX306" fmla="*/ 7024751 w 8027034"/>
                    <a:gd name="connsiteY306" fmla="*/ 363601 h 383921"/>
                    <a:gd name="connsiteX307" fmla="*/ 7011289 w 8027034"/>
                    <a:gd name="connsiteY307" fmla="*/ 363601 h 383921"/>
                    <a:gd name="connsiteX308" fmla="*/ 6997827 w 8027034"/>
                    <a:gd name="connsiteY308" fmla="*/ 363601 h 383921"/>
                    <a:gd name="connsiteX309" fmla="*/ 6981572 w 8027034"/>
                    <a:gd name="connsiteY309" fmla="*/ 363601 h 383921"/>
                    <a:gd name="connsiteX310" fmla="*/ 6965442 w 8027034"/>
                    <a:gd name="connsiteY310" fmla="*/ 363601 h 383921"/>
                    <a:gd name="connsiteX311" fmla="*/ 6952107 w 8027034"/>
                    <a:gd name="connsiteY311" fmla="*/ 363601 h 383921"/>
                    <a:gd name="connsiteX312" fmla="*/ 6933057 w 8027034"/>
                    <a:gd name="connsiteY312" fmla="*/ 363601 h 383921"/>
                    <a:gd name="connsiteX313" fmla="*/ 6919722 w 8027034"/>
                    <a:gd name="connsiteY313" fmla="*/ 363601 h 383921"/>
                    <a:gd name="connsiteX314" fmla="*/ 6900672 w 8027034"/>
                    <a:gd name="connsiteY314" fmla="*/ 363601 h 383921"/>
                    <a:gd name="connsiteX315" fmla="*/ 6884671 w 8027034"/>
                    <a:gd name="connsiteY315" fmla="*/ 363601 h 383921"/>
                    <a:gd name="connsiteX316" fmla="*/ 6865747 w 8027034"/>
                    <a:gd name="connsiteY316" fmla="*/ 363601 h 383921"/>
                    <a:gd name="connsiteX317" fmla="*/ 6852285 w 8027034"/>
                    <a:gd name="connsiteY317" fmla="*/ 363601 h 383921"/>
                    <a:gd name="connsiteX318" fmla="*/ 6830696 w 8027034"/>
                    <a:gd name="connsiteY318" fmla="*/ 363601 h 383921"/>
                    <a:gd name="connsiteX319" fmla="*/ 6795643 w 8027034"/>
                    <a:gd name="connsiteY319" fmla="*/ 363601 h 383921"/>
                    <a:gd name="connsiteX320" fmla="*/ 6782181 w 8027034"/>
                    <a:gd name="connsiteY320" fmla="*/ 363601 h 383921"/>
                    <a:gd name="connsiteX321" fmla="*/ 6763259 w 8027034"/>
                    <a:gd name="connsiteY321" fmla="*/ 363601 h 383921"/>
                    <a:gd name="connsiteX322" fmla="*/ 6749797 w 8027034"/>
                    <a:gd name="connsiteY322" fmla="*/ 363601 h 383921"/>
                    <a:gd name="connsiteX323" fmla="*/ 6720332 w 8027034"/>
                    <a:gd name="connsiteY323" fmla="*/ 363601 h 383921"/>
                    <a:gd name="connsiteX324" fmla="*/ 6701409 w 8027034"/>
                    <a:gd name="connsiteY324" fmla="*/ 363601 h 383921"/>
                    <a:gd name="connsiteX325" fmla="*/ 6687947 w 8027034"/>
                    <a:gd name="connsiteY325" fmla="*/ 363601 h 383921"/>
                    <a:gd name="connsiteX326" fmla="*/ 6671691 w 8027034"/>
                    <a:gd name="connsiteY326" fmla="*/ 363601 h 383921"/>
                    <a:gd name="connsiteX327" fmla="*/ 6658229 w 8027034"/>
                    <a:gd name="connsiteY327" fmla="*/ 363601 h 383921"/>
                    <a:gd name="connsiteX328" fmla="*/ 6644767 w 8027034"/>
                    <a:gd name="connsiteY328" fmla="*/ 363601 h 383921"/>
                    <a:gd name="connsiteX329" fmla="*/ 6620510 w 8027034"/>
                    <a:gd name="connsiteY329" fmla="*/ 363601 h 383921"/>
                    <a:gd name="connsiteX330" fmla="*/ 6607048 w 8027034"/>
                    <a:gd name="connsiteY330" fmla="*/ 363601 h 383921"/>
                    <a:gd name="connsiteX331" fmla="*/ 6588125 w 8027034"/>
                    <a:gd name="connsiteY331" fmla="*/ 363601 h 383921"/>
                    <a:gd name="connsiteX332" fmla="*/ 6574663 w 8027034"/>
                    <a:gd name="connsiteY332" fmla="*/ 363601 h 383921"/>
                    <a:gd name="connsiteX333" fmla="*/ 6561328 w 8027034"/>
                    <a:gd name="connsiteY333" fmla="*/ 363601 h 383921"/>
                    <a:gd name="connsiteX334" fmla="*/ 6544946 w 8027034"/>
                    <a:gd name="connsiteY334" fmla="*/ 363601 h 383921"/>
                    <a:gd name="connsiteX335" fmla="*/ 6528943 w 8027034"/>
                    <a:gd name="connsiteY335" fmla="*/ 363601 h 383921"/>
                    <a:gd name="connsiteX336" fmla="*/ 6512814 w 8027034"/>
                    <a:gd name="connsiteY336" fmla="*/ 363601 h 383921"/>
                    <a:gd name="connsiteX337" fmla="*/ 6499225 w 8027034"/>
                    <a:gd name="connsiteY337" fmla="*/ 363601 h 383921"/>
                    <a:gd name="connsiteX338" fmla="*/ 6485763 w 8027034"/>
                    <a:gd name="connsiteY338" fmla="*/ 363601 h 383921"/>
                    <a:gd name="connsiteX339" fmla="*/ 6464173 w 8027034"/>
                    <a:gd name="connsiteY339" fmla="*/ 363601 h 383921"/>
                    <a:gd name="connsiteX340" fmla="*/ 6450711 w 8027034"/>
                    <a:gd name="connsiteY340" fmla="*/ 363601 h 383921"/>
                    <a:gd name="connsiteX341" fmla="*/ 6434582 w 8027034"/>
                    <a:gd name="connsiteY341" fmla="*/ 363601 h 383921"/>
                    <a:gd name="connsiteX342" fmla="*/ 6415659 w 8027034"/>
                    <a:gd name="connsiteY342" fmla="*/ 363601 h 383921"/>
                    <a:gd name="connsiteX343" fmla="*/ 6396990 w 8027034"/>
                    <a:gd name="connsiteY343" fmla="*/ 363601 h 383921"/>
                    <a:gd name="connsiteX344" fmla="*/ 6375400 w 8027034"/>
                    <a:gd name="connsiteY344" fmla="*/ 363601 h 383921"/>
                    <a:gd name="connsiteX345" fmla="*/ 6340348 w 8027034"/>
                    <a:gd name="connsiteY345" fmla="*/ 363601 h 383921"/>
                    <a:gd name="connsiteX346" fmla="*/ 6326886 w 8027034"/>
                    <a:gd name="connsiteY346" fmla="*/ 363601 h 383921"/>
                    <a:gd name="connsiteX347" fmla="*/ 6313297 w 8027034"/>
                    <a:gd name="connsiteY347" fmla="*/ 363601 h 383921"/>
                    <a:gd name="connsiteX348" fmla="*/ 6294501 w 8027034"/>
                    <a:gd name="connsiteY348" fmla="*/ 363601 h 383921"/>
                    <a:gd name="connsiteX349" fmla="*/ 6281039 w 8027034"/>
                    <a:gd name="connsiteY349" fmla="*/ 363601 h 383921"/>
                    <a:gd name="connsiteX350" fmla="*/ 6262116 w 8027034"/>
                    <a:gd name="connsiteY350" fmla="*/ 363601 h 383921"/>
                    <a:gd name="connsiteX351" fmla="*/ 6245987 w 8027034"/>
                    <a:gd name="connsiteY351" fmla="*/ 363601 h 383921"/>
                    <a:gd name="connsiteX352" fmla="*/ 6232398 w 8027034"/>
                    <a:gd name="connsiteY352" fmla="*/ 363601 h 383921"/>
                    <a:gd name="connsiteX353" fmla="*/ 6208141 w 8027034"/>
                    <a:gd name="connsiteY353" fmla="*/ 363601 h 383921"/>
                    <a:gd name="connsiteX354" fmla="*/ 6192139 w 8027034"/>
                    <a:gd name="connsiteY354" fmla="*/ 363601 h 383921"/>
                    <a:gd name="connsiteX355" fmla="*/ 6178677 w 8027034"/>
                    <a:gd name="connsiteY355" fmla="*/ 363601 h 383921"/>
                    <a:gd name="connsiteX356" fmla="*/ 6165215 w 8027034"/>
                    <a:gd name="connsiteY356" fmla="*/ 351409 h 383921"/>
                    <a:gd name="connsiteX357" fmla="*/ 6148959 w 8027034"/>
                    <a:gd name="connsiteY357" fmla="*/ 351409 h 383921"/>
                    <a:gd name="connsiteX358" fmla="*/ 6132830 w 8027034"/>
                    <a:gd name="connsiteY358" fmla="*/ 351409 h 383921"/>
                    <a:gd name="connsiteX359" fmla="*/ 6116574 w 8027034"/>
                    <a:gd name="connsiteY359" fmla="*/ 351409 h 383921"/>
                    <a:gd name="connsiteX360" fmla="*/ 6103112 w 8027034"/>
                    <a:gd name="connsiteY360" fmla="*/ 340233 h 383921"/>
                    <a:gd name="connsiteX361" fmla="*/ 6089650 w 8027034"/>
                    <a:gd name="connsiteY361" fmla="*/ 340233 h 383921"/>
                    <a:gd name="connsiteX362" fmla="*/ 6070981 w 8027034"/>
                    <a:gd name="connsiteY362" fmla="*/ 340233 h 383921"/>
                    <a:gd name="connsiteX363" fmla="*/ 6054598 w 8027034"/>
                    <a:gd name="connsiteY363" fmla="*/ 340233 h 383921"/>
                    <a:gd name="connsiteX364" fmla="*/ 6041136 w 8027034"/>
                    <a:gd name="connsiteY364" fmla="*/ 340233 h 383921"/>
                    <a:gd name="connsiteX365" fmla="*/ 6027801 w 8027034"/>
                    <a:gd name="connsiteY365" fmla="*/ 340233 h 383921"/>
                    <a:gd name="connsiteX366" fmla="*/ 6014339 w 8027034"/>
                    <a:gd name="connsiteY366" fmla="*/ 340233 h 383921"/>
                    <a:gd name="connsiteX367" fmla="*/ 5992749 w 8027034"/>
                    <a:gd name="connsiteY367" fmla="*/ 340233 h 383921"/>
                    <a:gd name="connsiteX368" fmla="*/ 5976493 w 8027034"/>
                    <a:gd name="connsiteY368" fmla="*/ 340233 h 383921"/>
                    <a:gd name="connsiteX369" fmla="*/ 5963031 w 8027034"/>
                    <a:gd name="connsiteY369" fmla="*/ 340233 h 383921"/>
                    <a:gd name="connsiteX370" fmla="*/ 5944235 w 8027034"/>
                    <a:gd name="connsiteY370" fmla="*/ 340233 h 383921"/>
                    <a:gd name="connsiteX371" fmla="*/ 5930647 w 8027034"/>
                    <a:gd name="connsiteY371" fmla="*/ 340233 h 383921"/>
                    <a:gd name="connsiteX372" fmla="*/ 5917184 w 8027034"/>
                    <a:gd name="connsiteY372" fmla="*/ 340233 h 383921"/>
                    <a:gd name="connsiteX373" fmla="*/ 5887593 w 8027034"/>
                    <a:gd name="connsiteY373" fmla="*/ 340233 h 383921"/>
                    <a:gd name="connsiteX374" fmla="*/ 5874004 w 8027034"/>
                    <a:gd name="connsiteY374" fmla="*/ 340233 h 383921"/>
                    <a:gd name="connsiteX375" fmla="*/ 5857875 w 8027034"/>
                    <a:gd name="connsiteY375" fmla="*/ 340233 h 383921"/>
                    <a:gd name="connsiteX376" fmla="*/ 5841873 w 8027034"/>
                    <a:gd name="connsiteY376" fmla="*/ 340233 h 383921"/>
                    <a:gd name="connsiteX377" fmla="*/ 5825490 w 8027034"/>
                    <a:gd name="connsiteY377" fmla="*/ 340233 h 383921"/>
                    <a:gd name="connsiteX378" fmla="*/ 5812155 w 8027034"/>
                    <a:gd name="connsiteY378" fmla="*/ 340233 h 383921"/>
                    <a:gd name="connsiteX379" fmla="*/ 5793359 w 8027034"/>
                    <a:gd name="connsiteY379" fmla="*/ 340233 h 383921"/>
                    <a:gd name="connsiteX380" fmla="*/ 5777103 w 8027034"/>
                    <a:gd name="connsiteY380" fmla="*/ 340233 h 383921"/>
                    <a:gd name="connsiteX381" fmla="*/ 5763641 w 8027034"/>
                    <a:gd name="connsiteY381" fmla="*/ 340233 h 383921"/>
                    <a:gd name="connsiteX382" fmla="*/ 5739765 w 8027034"/>
                    <a:gd name="connsiteY382" fmla="*/ 332486 h 383921"/>
                    <a:gd name="connsiteX383" fmla="*/ 5717794 w 8027034"/>
                    <a:gd name="connsiteY383" fmla="*/ 332105 h 383921"/>
                    <a:gd name="connsiteX384" fmla="*/ 5701792 w 8027034"/>
                    <a:gd name="connsiteY384" fmla="*/ 332105 h 383921"/>
                    <a:gd name="connsiteX385" fmla="*/ 5688076 w 8027034"/>
                    <a:gd name="connsiteY385" fmla="*/ 332105 h 383921"/>
                    <a:gd name="connsiteX386" fmla="*/ 5671947 w 8027034"/>
                    <a:gd name="connsiteY386" fmla="*/ 332105 h 383921"/>
                    <a:gd name="connsiteX387" fmla="*/ 5658612 w 8027034"/>
                    <a:gd name="connsiteY387" fmla="*/ 332105 h 383921"/>
                    <a:gd name="connsiteX388" fmla="*/ 5637022 w 8027034"/>
                    <a:gd name="connsiteY388" fmla="*/ 332105 h 383921"/>
                    <a:gd name="connsiteX389" fmla="*/ 5623560 w 8027034"/>
                    <a:gd name="connsiteY389" fmla="*/ 332105 h 383921"/>
                    <a:gd name="connsiteX390" fmla="*/ 5608574 w 8027034"/>
                    <a:gd name="connsiteY390" fmla="*/ 324993 h 383921"/>
                    <a:gd name="connsiteX391" fmla="*/ 5591175 w 8027034"/>
                    <a:gd name="connsiteY391" fmla="*/ 324104 h 383921"/>
                    <a:gd name="connsiteX392" fmla="*/ 5577713 w 8027034"/>
                    <a:gd name="connsiteY392" fmla="*/ 324104 h 383921"/>
                    <a:gd name="connsiteX393" fmla="*/ 5564251 w 8027034"/>
                    <a:gd name="connsiteY393" fmla="*/ 324104 h 383921"/>
                    <a:gd name="connsiteX394" fmla="*/ 5545328 w 8027034"/>
                    <a:gd name="connsiteY394" fmla="*/ 324104 h 383921"/>
                    <a:gd name="connsiteX395" fmla="*/ 5521072 w 8027034"/>
                    <a:gd name="connsiteY395" fmla="*/ 324104 h 383921"/>
                    <a:gd name="connsiteX396" fmla="*/ 5499481 w 8027034"/>
                    <a:gd name="connsiteY396" fmla="*/ 324104 h 383921"/>
                    <a:gd name="connsiteX397" fmla="*/ 5486147 w 8027034"/>
                    <a:gd name="connsiteY397" fmla="*/ 324104 h 383921"/>
                    <a:gd name="connsiteX398" fmla="*/ 5472684 w 8027034"/>
                    <a:gd name="connsiteY398" fmla="*/ 324104 h 383921"/>
                    <a:gd name="connsiteX399" fmla="*/ 5459222 w 8027034"/>
                    <a:gd name="connsiteY399" fmla="*/ 324104 h 383921"/>
                    <a:gd name="connsiteX400" fmla="*/ 5442966 w 8027034"/>
                    <a:gd name="connsiteY400" fmla="*/ 324104 h 383921"/>
                    <a:gd name="connsiteX401" fmla="*/ 5424171 w 8027034"/>
                    <a:gd name="connsiteY401" fmla="*/ 324104 h 383921"/>
                    <a:gd name="connsiteX402" fmla="*/ 5418455 w 8027034"/>
                    <a:gd name="connsiteY402" fmla="*/ 310134 h 383921"/>
                    <a:gd name="connsiteX403" fmla="*/ 5399913 w 8027034"/>
                    <a:gd name="connsiteY403" fmla="*/ 310134 h 383921"/>
                    <a:gd name="connsiteX404" fmla="*/ 5375529 w 8027034"/>
                    <a:gd name="connsiteY404" fmla="*/ 310134 h 383921"/>
                    <a:gd name="connsiteX405" fmla="*/ 5351272 w 8027034"/>
                    <a:gd name="connsiteY405" fmla="*/ 310134 h 383921"/>
                    <a:gd name="connsiteX406" fmla="*/ 5321809 w 8027034"/>
                    <a:gd name="connsiteY406" fmla="*/ 310134 h 383921"/>
                    <a:gd name="connsiteX407" fmla="*/ 5303266 w 8027034"/>
                    <a:gd name="connsiteY407" fmla="*/ 303657 h 383921"/>
                    <a:gd name="connsiteX408" fmla="*/ 5284089 w 8027034"/>
                    <a:gd name="connsiteY408" fmla="*/ 303149 h 383921"/>
                    <a:gd name="connsiteX409" fmla="*/ 5270373 w 8027034"/>
                    <a:gd name="connsiteY409" fmla="*/ 303149 h 383921"/>
                    <a:gd name="connsiteX410" fmla="*/ 5249037 w 8027034"/>
                    <a:gd name="connsiteY410" fmla="*/ 303149 h 383921"/>
                    <a:gd name="connsiteX411" fmla="*/ 5233543 w 8027034"/>
                    <a:gd name="connsiteY411" fmla="*/ 297053 h 383921"/>
                    <a:gd name="connsiteX412" fmla="*/ 5216652 w 8027034"/>
                    <a:gd name="connsiteY412" fmla="*/ 296418 h 383921"/>
                    <a:gd name="connsiteX413" fmla="*/ 5189601 w 8027034"/>
                    <a:gd name="connsiteY413" fmla="*/ 296418 h 383921"/>
                    <a:gd name="connsiteX414" fmla="*/ 5116957 w 8027034"/>
                    <a:gd name="connsiteY414" fmla="*/ 296418 h 383921"/>
                    <a:gd name="connsiteX415" fmla="*/ 5095367 w 8027034"/>
                    <a:gd name="connsiteY415" fmla="*/ 290068 h 383921"/>
                    <a:gd name="connsiteX416" fmla="*/ 5079238 w 8027034"/>
                    <a:gd name="connsiteY416" fmla="*/ 289814 h 383921"/>
                    <a:gd name="connsiteX417" fmla="*/ 5063109 w 8027034"/>
                    <a:gd name="connsiteY417" fmla="*/ 289814 h 383921"/>
                    <a:gd name="connsiteX418" fmla="*/ 5041519 w 8027034"/>
                    <a:gd name="connsiteY418" fmla="*/ 289814 h 383921"/>
                    <a:gd name="connsiteX419" fmla="*/ 5025263 w 8027034"/>
                    <a:gd name="connsiteY419" fmla="*/ 289814 h 383921"/>
                    <a:gd name="connsiteX420" fmla="*/ 5011801 w 8027034"/>
                    <a:gd name="connsiteY420" fmla="*/ 289814 h 383921"/>
                    <a:gd name="connsiteX421" fmla="*/ 4998339 w 8027034"/>
                    <a:gd name="connsiteY421" fmla="*/ 283210 h 383921"/>
                    <a:gd name="connsiteX422" fmla="*/ 4979416 w 8027034"/>
                    <a:gd name="connsiteY422" fmla="*/ 283210 h 383921"/>
                    <a:gd name="connsiteX423" fmla="*/ 4963414 w 8027034"/>
                    <a:gd name="connsiteY423" fmla="*/ 283210 h 383921"/>
                    <a:gd name="connsiteX424" fmla="*/ 4944364 w 8027034"/>
                    <a:gd name="connsiteY424" fmla="*/ 283210 h 383921"/>
                    <a:gd name="connsiteX425" fmla="*/ 4911979 w 8027034"/>
                    <a:gd name="connsiteY425" fmla="*/ 283210 h 383921"/>
                    <a:gd name="connsiteX426" fmla="*/ 4885182 w 8027034"/>
                    <a:gd name="connsiteY426" fmla="*/ 283210 h 383921"/>
                    <a:gd name="connsiteX427" fmla="*/ 4850130 w 8027034"/>
                    <a:gd name="connsiteY427" fmla="*/ 283210 h 383921"/>
                    <a:gd name="connsiteX428" fmla="*/ 4793488 w 8027034"/>
                    <a:gd name="connsiteY428" fmla="*/ 283210 h 383921"/>
                    <a:gd name="connsiteX429" fmla="*/ 4736973 w 8027034"/>
                    <a:gd name="connsiteY429" fmla="*/ 283210 h 383921"/>
                    <a:gd name="connsiteX430" fmla="*/ 4680331 w 8027034"/>
                    <a:gd name="connsiteY430" fmla="*/ 283210 h 383921"/>
                    <a:gd name="connsiteX431" fmla="*/ 4648073 w 8027034"/>
                    <a:gd name="connsiteY431" fmla="*/ 283210 h 383921"/>
                    <a:gd name="connsiteX432" fmla="*/ 4575175 w 8027034"/>
                    <a:gd name="connsiteY432" fmla="*/ 283210 h 383921"/>
                    <a:gd name="connsiteX433" fmla="*/ 4543044 w 8027034"/>
                    <a:gd name="connsiteY433" fmla="*/ 283210 h 383921"/>
                    <a:gd name="connsiteX434" fmla="*/ 4513326 w 8027034"/>
                    <a:gd name="connsiteY434" fmla="*/ 283210 h 383921"/>
                    <a:gd name="connsiteX435" fmla="*/ 4494403 w 8027034"/>
                    <a:gd name="connsiteY435" fmla="*/ 283210 h 383921"/>
                    <a:gd name="connsiteX436" fmla="*/ 4480941 w 8027034"/>
                    <a:gd name="connsiteY436" fmla="*/ 283210 h 383921"/>
                    <a:gd name="connsiteX437" fmla="*/ 4464812 w 8027034"/>
                    <a:gd name="connsiteY437" fmla="*/ 283210 h 383921"/>
                    <a:gd name="connsiteX438" fmla="*/ 4452112 w 8027034"/>
                    <a:gd name="connsiteY438" fmla="*/ 277749 h 383921"/>
                    <a:gd name="connsiteX439" fmla="*/ 4432427 w 8027034"/>
                    <a:gd name="connsiteY439" fmla="*/ 277114 h 383921"/>
                    <a:gd name="connsiteX440" fmla="*/ 4399280 w 8027034"/>
                    <a:gd name="connsiteY440" fmla="*/ 271018 h 383921"/>
                    <a:gd name="connsiteX441" fmla="*/ 4378579 w 8027034"/>
                    <a:gd name="connsiteY441" fmla="*/ 270891 h 383921"/>
                    <a:gd name="connsiteX442" fmla="*/ 4303141 w 8027034"/>
                    <a:gd name="connsiteY442" fmla="*/ 270891 h 383921"/>
                    <a:gd name="connsiteX443" fmla="*/ 4187317 w 8027034"/>
                    <a:gd name="connsiteY443" fmla="*/ 270891 h 383921"/>
                    <a:gd name="connsiteX444" fmla="*/ 4141470 w 8027034"/>
                    <a:gd name="connsiteY444" fmla="*/ 270891 h 383921"/>
                    <a:gd name="connsiteX445" fmla="*/ 4106926 w 8027034"/>
                    <a:gd name="connsiteY445" fmla="*/ 259334 h 383921"/>
                    <a:gd name="connsiteX446" fmla="*/ 4087495 w 8027034"/>
                    <a:gd name="connsiteY446" fmla="*/ 258826 h 383921"/>
                    <a:gd name="connsiteX447" fmla="*/ 4057142 w 8027034"/>
                    <a:gd name="connsiteY447" fmla="*/ 253111 h 383921"/>
                    <a:gd name="connsiteX448" fmla="*/ 4039108 w 8027034"/>
                    <a:gd name="connsiteY448" fmla="*/ 252984 h 383921"/>
                    <a:gd name="connsiteX449" fmla="*/ 4020312 w 8027034"/>
                    <a:gd name="connsiteY449" fmla="*/ 252984 h 383921"/>
                    <a:gd name="connsiteX450" fmla="*/ 4001389 w 8027034"/>
                    <a:gd name="connsiteY450" fmla="*/ 252984 h 383921"/>
                    <a:gd name="connsiteX451" fmla="*/ 3982466 w 8027034"/>
                    <a:gd name="connsiteY451" fmla="*/ 252984 h 383921"/>
                    <a:gd name="connsiteX452" fmla="*/ 3960876 w 8027034"/>
                    <a:gd name="connsiteY452" fmla="*/ 252984 h 383921"/>
                    <a:gd name="connsiteX453" fmla="*/ 3885565 w 8027034"/>
                    <a:gd name="connsiteY453" fmla="*/ 252984 h 383921"/>
                    <a:gd name="connsiteX454" fmla="*/ 3842385 w 8027034"/>
                    <a:gd name="connsiteY454" fmla="*/ 252984 h 383921"/>
                    <a:gd name="connsiteX455" fmla="*/ 3721227 w 8027034"/>
                    <a:gd name="connsiteY455" fmla="*/ 252984 h 383921"/>
                    <a:gd name="connsiteX456" fmla="*/ 3707765 w 8027034"/>
                    <a:gd name="connsiteY456" fmla="*/ 252984 h 383921"/>
                    <a:gd name="connsiteX457" fmla="*/ 3675380 w 8027034"/>
                    <a:gd name="connsiteY457" fmla="*/ 252984 h 383921"/>
                    <a:gd name="connsiteX458" fmla="*/ 3644773 w 8027034"/>
                    <a:gd name="connsiteY458" fmla="*/ 247142 h 383921"/>
                    <a:gd name="connsiteX459" fmla="*/ 3626866 w 8027034"/>
                    <a:gd name="connsiteY459" fmla="*/ 247015 h 383921"/>
                    <a:gd name="connsiteX460" fmla="*/ 3610610 w 8027034"/>
                    <a:gd name="connsiteY460" fmla="*/ 247015 h 383921"/>
                    <a:gd name="connsiteX461" fmla="*/ 3570351 w 8027034"/>
                    <a:gd name="connsiteY461" fmla="*/ 247015 h 383921"/>
                    <a:gd name="connsiteX462" fmla="*/ 3548761 w 8027034"/>
                    <a:gd name="connsiteY462" fmla="*/ 247015 h 383921"/>
                    <a:gd name="connsiteX463" fmla="*/ 3535807 w 8027034"/>
                    <a:gd name="connsiteY463" fmla="*/ 241935 h 383921"/>
                    <a:gd name="connsiteX464" fmla="*/ 3519043 w 8027034"/>
                    <a:gd name="connsiteY464" fmla="*/ 241300 h 383921"/>
                    <a:gd name="connsiteX465" fmla="*/ 3483991 w 8027034"/>
                    <a:gd name="connsiteY465" fmla="*/ 241300 h 383921"/>
                    <a:gd name="connsiteX466" fmla="*/ 3459734 w 8027034"/>
                    <a:gd name="connsiteY466" fmla="*/ 241300 h 383921"/>
                    <a:gd name="connsiteX467" fmla="*/ 3335655 w 8027034"/>
                    <a:gd name="connsiteY467" fmla="*/ 241300 h 383921"/>
                    <a:gd name="connsiteX468" fmla="*/ 3322955 w 8027034"/>
                    <a:gd name="connsiteY468" fmla="*/ 236347 h 383921"/>
                    <a:gd name="connsiteX469" fmla="*/ 3303524 w 8027034"/>
                    <a:gd name="connsiteY469" fmla="*/ 235839 h 383921"/>
                    <a:gd name="connsiteX470" fmla="*/ 3279267 w 8027034"/>
                    <a:gd name="connsiteY470" fmla="*/ 235839 h 383921"/>
                    <a:gd name="connsiteX471" fmla="*/ 3260344 w 8027034"/>
                    <a:gd name="connsiteY471" fmla="*/ 235839 h 383921"/>
                    <a:gd name="connsiteX472" fmla="*/ 3222752 w 8027034"/>
                    <a:gd name="connsiteY472" fmla="*/ 235839 h 383921"/>
                    <a:gd name="connsiteX473" fmla="*/ 3209036 w 8027034"/>
                    <a:gd name="connsiteY473" fmla="*/ 230124 h 383921"/>
                    <a:gd name="connsiteX474" fmla="*/ 3184779 w 8027034"/>
                    <a:gd name="connsiteY474" fmla="*/ 230124 h 383921"/>
                    <a:gd name="connsiteX475" fmla="*/ 3168904 w 8027034"/>
                    <a:gd name="connsiteY475" fmla="*/ 225044 h 383921"/>
                    <a:gd name="connsiteX476" fmla="*/ 3147187 w 8027034"/>
                    <a:gd name="connsiteY476" fmla="*/ 224663 h 383921"/>
                    <a:gd name="connsiteX477" fmla="*/ 3116453 w 8027034"/>
                    <a:gd name="connsiteY477" fmla="*/ 219329 h 383921"/>
                    <a:gd name="connsiteX478" fmla="*/ 3092831 w 8027034"/>
                    <a:gd name="connsiteY478" fmla="*/ 213868 h 383921"/>
                    <a:gd name="connsiteX479" fmla="*/ 3058160 w 8027034"/>
                    <a:gd name="connsiteY479" fmla="*/ 213614 h 383921"/>
                    <a:gd name="connsiteX480" fmla="*/ 2885821 w 8027034"/>
                    <a:gd name="connsiteY480" fmla="*/ 213614 h 383921"/>
                    <a:gd name="connsiteX481" fmla="*/ 2872232 w 8027034"/>
                    <a:gd name="connsiteY481" fmla="*/ 213614 h 383921"/>
                    <a:gd name="connsiteX482" fmla="*/ 2767203 w 8027034"/>
                    <a:gd name="connsiteY482" fmla="*/ 213614 h 383921"/>
                    <a:gd name="connsiteX483" fmla="*/ 2753741 w 8027034"/>
                    <a:gd name="connsiteY483" fmla="*/ 202819 h 383921"/>
                    <a:gd name="connsiteX484" fmla="*/ 2740279 w 8027034"/>
                    <a:gd name="connsiteY484" fmla="*/ 202819 h 383921"/>
                    <a:gd name="connsiteX485" fmla="*/ 2695702 w 8027034"/>
                    <a:gd name="connsiteY485" fmla="*/ 197485 h 383921"/>
                    <a:gd name="connsiteX486" fmla="*/ 2660904 w 8027034"/>
                    <a:gd name="connsiteY486" fmla="*/ 192151 h 383921"/>
                    <a:gd name="connsiteX487" fmla="*/ 2640330 w 8027034"/>
                    <a:gd name="connsiteY487" fmla="*/ 186944 h 383921"/>
                    <a:gd name="connsiteX488" fmla="*/ 2610993 w 8027034"/>
                    <a:gd name="connsiteY488" fmla="*/ 186563 h 383921"/>
                    <a:gd name="connsiteX489" fmla="*/ 2570480 w 8027034"/>
                    <a:gd name="connsiteY489" fmla="*/ 186563 h 383921"/>
                    <a:gd name="connsiteX490" fmla="*/ 2549017 w 8027034"/>
                    <a:gd name="connsiteY490" fmla="*/ 186563 h 383921"/>
                    <a:gd name="connsiteX491" fmla="*/ 2535428 w 8027034"/>
                    <a:gd name="connsiteY491" fmla="*/ 186563 h 383921"/>
                    <a:gd name="connsiteX492" fmla="*/ 2486914 w 8027034"/>
                    <a:gd name="connsiteY492" fmla="*/ 186563 h 383921"/>
                    <a:gd name="connsiteX493" fmla="*/ 2473579 w 8027034"/>
                    <a:gd name="connsiteY493" fmla="*/ 186563 h 383921"/>
                    <a:gd name="connsiteX494" fmla="*/ 2435860 w 8027034"/>
                    <a:gd name="connsiteY494" fmla="*/ 186563 h 383921"/>
                    <a:gd name="connsiteX495" fmla="*/ 2419604 w 8027034"/>
                    <a:gd name="connsiteY495" fmla="*/ 186563 h 383921"/>
                    <a:gd name="connsiteX496" fmla="*/ 2390013 w 8027034"/>
                    <a:gd name="connsiteY496" fmla="*/ 186563 h 383921"/>
                    <a:gd name="connsiteX497" fmla="*/ 2318131 w 8027034"/>
                    <a:gd name="connsiteY497" fmla="*/ 181356 h 383921"/>
                    <a:gd name="connsiteX498" fmla="*/ 2300986 w 8027034"/>
                    <a:gd name="connsiteY498" fmla="*/ 181356 h 383921"/>
                    <a:gd name="connsiteX499" fmla="*/ 2282317 w 8027034"/>
                    <a:gd name="connsiteY499" fmla="*/ 181356 h 383921"/>
                    <a:gd name="connsiteX500" fmla="*/ 2266061 w 8027034"/>
                    <a:gd name="connsiteY500" fmla="*/ 176403 h 383921"/>
                    <a:gd name="connsiteX501" fmla="*/ 2187829 w 8027034"/>
                    <a:gd name="connsiteY501" fmla="*/ 176022 h 383921"/>
                    <a:gd name="connsiteX502" fmla="*/ 2128520 w 8027034"/>
                    <a:gd name="connsiteY502" fmla="*/ 176022 h 383921"/>
                    <a:gd name="connsiteX503" fmla="*/ 2058543 w 8027034"/>
                    <a:gd name="connsiteY503" fmla="*/ 176022 h 383921"/>
                    <a:gd name="connsiteX504" fmla="*/ 2045081 w 8027034"/>
                    <a:gd name="connsiteY504" fmla="*/ 176022 h 383921"/>
                    <a:gd name="connsiteX505" fmla="*/ 2022983 w 8027034"/>
                    <a:gd name="connsiteY505" fmla="*/ 171196 h 383921"/>
                    <a:gd name="connsiteX506" fmla="*/ 2007362 w 8027034"/>
                    <a:gd name="connsiteY506" fmla="*/ 170942 h 383921"/>
                    <a:gd name="connsiteX507" fmla="*/ 1966849 w 8027034"/>
                    <a:gd name="connsiteY507" fmla="*/ 170942 h 383921"/>
                    <a:gd name="connsiteX508" fmla="*/ 1968881 w 8027034"/>
                    <a:gd name="connsiteY508" fmla="*/ 155448 h 383921"/>
                    <a:gd name="connsiteX509" fmla="*/ 1894205 w 8027034"/>
                    <a:gd name="connsiteY509" fmla="*/ 155448 h 383921"/>
                    <a:gd name="connsiteX510" fmla="*/ 1860677 w 8027034"/>
                    <a:gd name="connsiteY510" fmla="*/ 150241 h 383921"/>
                    <a:gd name="connsiteX511" fmla="*/ 1825625 w 8027034"/>
                    <a:gd name="connsiteY511" fmla="*/ 145161 h 383921"/>
                    <a:gd name="connsiteX512" fmla="*/ 1808099 w 8027034"/>
                    <a:gd name="connsiteY512" fmla="*/ 145034 h 383921"/>
                    <a:gd name="connsiteX513" fmla="*/ 1775714 w 8027034"/>
                    <a:gd name="connsiteY513" fmla="*/ 145034 h 383921"/>
                    <a:gd name="connsiteX514" fmla="*/ 1752346 w 8027034"/>
                    <a:gd name="connsiteY514" fmla="*/ 135636 h 383921"/>
                    <a:gd name="connsiteX515" fmla="*/ 1684020 w 8027034"/>
                    <a:gd name="connsiteY515" fmla="*/ 134874 h 383921"/>
                    <a:gd name="connsiteX516" fmla="*/ 1622933 w 8027034"/>
                    <a:gd name="connsiteY516" fmla="*/ 129921 h 383921"/>
                    <a:gd name="connsiteX517" fmla="*/ 1594993 w 8027034"/>
                    <a:gd name="connsiteY517" fmla="*/ 129794 h 383921"/>
                    <a:gd name="connsiteX518" fmla="*/ 1500759 w 8027034"/>
                    <a:gd name="connsiteY518" fmla="*/ 129794 h 383921"/>
                    <a:gd name="connsiteX519" fmla="*/ 1409192 w 8027034"/>
                    <a:gd name="connsiteY519" fmla="*/ 129794 h 383921"/>
                    <a:gd name="connsiteX520" fmla="*/ 1359027 w 8027034"/>
                    <a:gd name="connsiteY520" fmla="*/ 124841 h 383921"/>
                    <a:gd name="connsiteX521" fmla="*/ 1330960 w 8027034"/>
                    <a:gd name="connsiteY521" fmla="*/ 124714 h 383921"/>
                    <a:gd name="connsiteX522" fmla="*/ 1247394 w 8027034"/>
                    <a:gd name="connsiteY522" fmla="*/ 124714 h 383921"/>
                    <a:gd name="connsiteX523" fmla="*/ 1225804 w 8027034"/>
                    <a:gd name="connsiteY523" fmla="*/ 124714 h 383921"/>
                    <a:gd name="connsiteX524" fmla="*/ 1089025 w 8027034"/>
                    <a:gd name="connsiteY524" fmla="*/ 119634 h 383921"/>
                    <a:gd name="connsiteX525" fmla="*/ 1065149 w 8027034"/>
                    <a:gd name="connsiteY525" fmla="*/ 110109 h 383921"/>
                    <a:gd name="connsiteX526" fmla="*/ 1022477 w 8027034"/>
                    <a:gd name="connsiteY526" fmla="*/ 104521 h 383921"/>
                    <a:gd name="connsiteX527" fmla="*/ 970915 w 8027034"/>
                    <a:gd name="connsiteY527" fmla="*/ 99314 h 383921"/>
                    <a:gd name="connsiteX528" fmla="*/ 884301 w 8027034"/>
                    <a:gd name="connsiteY528" fmla="*/ 94488 h 383921"/>
                    <a:gd name="connsiteX529" fmla="*/ 870331 w 8027034"/>
                    <a:gd name="connsiteY529" fmla="*/ 94488 h 383921"/>
                    <a:gd name="connsiteX530" fmla="*/ 856869 w 8027034"/>
                    <a:gd name="connsiteY530" fmla="*/ 94488 h 383921"/>
                    <a:gd name="connsiteX531" fmla="*/ 783971 w 8027034"/>
                    <a:gd name="connsiteY531" fmla="*/ 94488 h 383921"/>
                    <a:gd name="connsiteX532" fmla="*/ 719455 w 8027034"/>
                    <a:gd name="connsiteY532" fmla="*/ 94488 h 383921"/>
                    <a:gd name="connsiteX533" fmla="*/ 684403 w 8027034"/>
                    <a:gd name="connsiteY533" fmla="*/ 94488 h 383921"/>
                    <a:gd name="connsiteX534" fmla="*/ 670814 w 8027034"/>
                    <a:gd name="connsiteY534" fmla="*/ 94488 h 383921"/>
                    <a:gd name="connsiteX535" fmla="*/ 585216 w 8027034"/>
                    <a:gd name="connsiteY535" fmla="*/ 89408 h 383921"/>
                    <a:gd name="connsiteX536" fmla="*/ 556641 w 8027034"/>
                    <a:gd name="connsiteY536" fmla="*/ 84455 h 383921"/>
                    <a:gd name="connsiteX537" fmla="*/ 522351 w 8027034"/>
                    <a:gd name="connsiteY537" fmla="*/ 74803 h 383921"/>
                    <a:gd name="connsiteX538" fmla="*/ 509143 w 8027034"/>
                    <a:gd name="connsiteY538" fmla="*/ 66040 h 383921"/>
                    <a:gd name="connsiteX539" fmla="*/ 493649 w 8027034"/>
                    <a:gd name="connsiteY539" fmla="*/ 54610 h 383921"/>
                    <a:gd name="connsiteX540" fmla="*/ 476885 w 8027034"/>
                    <a:gd name="connsiteY540" fmla="*/ 54610 h 383921"/>
                    <a:gd name="connsiteX541" fmla="*/ 455676 w 8027034"/>
                    <a:gd name="connsiteY541" fmla="*/ 36703 h 383921"/>
                    <a:gd name="connsiteX542" fmla="*/ 433705 w 8027034"/>
                    <a:gd name="connsiteY542" fmla="*/ 30099 h 383921"/>
                    <a:gd name="connsiteX543" fmla="*/ 414655 w 8027034"/>
                    <a:gd name="connsiteY543" fmla="*/ 25146 h 383921"/>
                    <a:gd name="connsiteX544" fmla="*/ 392811 w 8027034"/>
                    <a:gd name="connsiteY544" fmla="*/ 20193 h 383921"/>
                    <a:gd name="connsiteX545" fmla="*/ 297307 w 8027034"/>
                    <a:gd name="connsiteY545" fmla="*/ 10033 h 383921"/>
                    <a:gd name="connsiteX546" fmla="*/ 272034 w 8027034"/>
                    <a:gd name="connsiteY546" fmla="*/ 10033 h 383921"/>
                    <a:gd name="connsiteX547" fmla="*/ 236982 w 8027034"/>
                    <a:gd name="connsiteY547" fmla="*/ 381 h 383921"/>
                    <a:gd name="connsiteX548" fmla="*/ 218059 w 8027034"/>
                    <a:gd name="connsiteY548" fmla="*/ 0 h 383921"/>
                    <a:gd name="connsiteX549" fmla="*/ 185928 w 8027034"/>
                    <a:gd name="connsiteY549" fmla="*/ 0 h 383921"/>
                    <a:gd name="connsiteX550" fmla="*/ 145415 w 8027034"/>
                    <a:gd name="connsiteY550" fmla="*/ 0 h 383921"/>
                    <a:gd name="connsiteX551" fmla="*/ 123825 w 8027034"/>
                    <a:gd name="connsiteY551" fmla="*/ 0 h 383921"/>
                    <a:gd name="connsiteX552" fmla="*/ 64516 w 8027034"/>
                    <a:gd name="connsiteY552" fmla="*/ 0 h 383921"/>
                    <a:gd name="connsiteX553" fmla="*/ 40259 w 8027034"/>
                    <a:gd name="connsiteY553" fmla="*/ 0 h 383921"/>
                    <a:gd name="connsiteX554" fmla="*/ 2667 w 8027034"/>
                    <a:gd name="connsiteY554" fmla="*/ 0 h 3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8027034" h="383921">
                      <a:moveTo>
                        <a:pt x="0" y="20320"/>
                      </a:moveTo>
                      <a:lnTo>
                        <a:pt x="2667" y="20320"/>
                      </a:lnTo>
                      <a:lnTo>
                        <a:pt x="40259" y="20320"/>
                      </a:lnTo>
                      <a:lnTo>
                        <a:pt x="64516" y="20320"/>
                      </a:lnTo>
                      <a:lnTo>
                        <a:pt x="123825" y="20320"/>
                      </a:lnTo>
                      <a:lnTo>
                        <a:pt x="145415" y="20320"/>
                      </a:lnTo>
                      <a:lnTo>
                        <a:pt x="185928" y="20320"/>
                      </a:lnTo>
                      <a:lnTo>
                        <a:pt x="218059" y="20320"/>
                      </a:lnTo>
                      <a:lnTo>
                        <a:pt x="234315" y="20320"/>
                      </a:lnTo>
                      <a:lnTo>
                        <a:pt x="269494" y="29972"/>
                      </a:lnTo>
                      <a:lnTo>
                        <a:pt x="296291" y="30353"/>
                      </a:lnTo>
                      <a:lnTo>
                        <a:pt x="389509" y="40259"/>
                      </a:lnTo>
                      <a:lnTo>
                        <a:pt x="409829" y="44958"/>
                      </a:lnTo>
                      <a:lnTo>
                        <a:pt x="428498" y="49784"/>
                      </a:lnTo>
                      <a:lnTo>
                        <a:pt x="447167" y="54864"/>
                      </a:lnTo>
                      <a:lnTo>
                        <a:pt x="470789" y="72898"/>
                      </a:lnTo>
                      <a:lnTo>
                        <a:pt x="490347" y="74930"/>
                      </a:lnTo>
                      <a:lnTo>
                        <a:pt x="514731" y="93345"/>
                      </a:lnTo>
                      <a:lnTo>
                        <a:pt x="539242" y="99441"/>
                      </a:lnTo>
                      <a:lnTo>
                        <a:pt x="553212" y="104521"/>
                      </a:lnTo>
                      <a:lnTo>
                        <a:pt x="582930" y="109601"/>
                      </a:lnTo>
                      <a:lnTo>
                        <a:pt x="670179" y="114808"/>
                      </a:lnTo>
                      <a:lnTo>
                        <a:pt x="684403" y="114808"/>
                      </a:lnTo>
                      <a:lnTo>
                        <a:pt x="719455" y="114808"/>
                      </a:lnTo>
                      <a:lnTo>
                        <a:pt x="783971" y="114808"/>
                      </a:lnTo>
                      <a:lnTo>
                        <a:pt x="856869" y="114808"/>
                      </a:lnTo>
                      <a:lnTo>
                        <a:pt x="870331" y="114808"/>
                      </a:lnTo>
                      <a:lnTo>
                        <a:pt x="883793" y="114808"/>
                      </a:lnTo>
                      <a:lnTo>
                        <a:pt x="969264" y="119634"/>
                      </a:lnTo>
                      <a:lnTo>
                        <a:pt x="1020191" y="124714"/>
                      </a:lnTo>
                      <a:lnTo>
                        <a:pt x="1060196" y="129794"/>
                      </a:lnTo>
                      <a:lnTo>
                        <a:pt x="1085088" y="139319"/>
                      </a:lnTo>
                      <a:lnTo>
                        <a:pt x="1225423" y="145034"/>
                      </a:lnTo>
                      <a:lnTo>
                        <a:pt x="1247394" y="145034"/>
                      </a:lnTo>
                      <a:lnTo>
                        <a:pt x="1330960" y="145034"/>
                      </a:lnTo>
                      <a:lnTo>
                        <a:pt x="1358011" y="145034"/>
                      </a:lnTo>
                      <a:lnTo>
                        <a:pt x="1408176" y="150114"/>
                      </a:lnTo>
                      <a:lnTo>
                        <a:pt x="1500759" y="150241"/>
                      </a:lnTo>
                      <a:lnTo>
                        <a:pt x="1594993" y="150241"/>
                      </a:lnTo>
                      <a:lnTo>
                        <a:pt x="1622171" y="150241"/>
                      </a:lnTo>
                      <a:lnTo>
                        <a:pt x="1683258" y="155194"/>
                      </a:lnTo>
                      <a:lnTo>
                        <a:pt x="1748790" y="155321"/>
                      </a:lnTo>
                      <a:lnTo>
                        <a:pt x="1772031" y="164719"/>
                      </a:lnTo>
                      <a:lnTo>
                        <a:pt x="1808099" y="165481"/>
                      </a:lnTo>
                      <a:lnTo>
                        <a:pt x="1824101" y="165481"/>
                      </a:lnTo>
                      <a:lnTo>
                        <a:pt x="1857756" y="170434"/>
                      </a:lnTo>
                      <a:lnTo>
                        <a:pt x="1892681" y="175641"/>
                      </a:lnTo>
                      <a:lnTo>
                        <a:pt x="1961642" y="175768"/>
                      </a:lnTo>
                      <a:lnTo>
                        <a:pt x="1959610" y="191262"/>
                      </a:lnTo>
                      <a:lnTo>
                        <a:pt x="2007362" y="191262"/>
                      </a:lnTo>
                      <a:lnTo>
                        <a:pt x="2020824" y="191262"/>
                      </a:lnTo>
                      <a:lnTo>
                        <a:pt x="2043049" y="196088"/>
                      </a:lnTo>
                      <a:lnTo>
                        <a:pt x="2058543" y="196342"/>
                      </a:lnTo>
                      <a:lnTo>
                        <a:pt x="2128520" y="196342"/>
                      </a:lnTo>
                      <a:lnTo>
                        <a:pt x="2187829" y="196342"/>
                      </a:lnTo>
                      <a:lnTo>
                        <a:pt x="2263394" y="196342"/>
                      </a:lnTo>
                      <a:lnTo>
                        <a:pt x="2279523" y="201295"/>
                      </a:lnTo>
                      <a:lnTo>
                        <a:pt x="2300986" y="201676"/>
                      </a:lnTo>
                      <a:lnTo>
                        <a:pt x="2317369" y="201676"/>
                      </a:lnTo>
                      <a:lnTo>
                        <a:pt x="2389251" y="206883"/>
                      </a:lnTo>
                      <a:lnTo>
                        <a:pt x="2419604" y="207010"/>
                      </a:lnTo>
                      <a:lnTo>
                        <a:pt x="2435860" y="207010"/>
                      </a:lnTo>
                      <a:lnTo>
                        <a:pt x="2473579" y="207010"/>
                      </a:lnTo>
                      <a:lnTo>
                        <a:pt x="2486914" y="207010"/>
                      </a:lnTo>
                      <a:lnTo>
                        <a:pt x="2535428" y="207010"/>
                      </a:lnTo>
                      <a:lnTo>
                        <a:pt x="2549017" y="207010"/>
                      </a:lnTo>
                      <a:lnTo>
                        <a:pt x="2570480" y="207010"/>
                      </a:lnTo>
                      <a:lnTo>
                        <a:pt x="2610993" y="207010"/>
                      </a:lnTo>
                      <a:lnTo>
                        <a:pt x="2637917" y="207010"/>
                      </a:lnTo>
                      <a:lnTo>
                        <a:pt x="2656967" y="212090"/>
                      </a:lnTo>
                      <a:lnTo>
                        <a:pt x="2692908" y="217678"/>
                      </a:lnTo>
                      <a:lnTo>
                        <a:pt x="2739009" y="223139"/>
                      </a:lnTo>
                      <a:lnTo>
                        <a:pt x="2753741" y="223266"/>
                      </a:lnTo>
                      <a:lnTo>
                        <a:pt x="2767203" y="234061"/>
                      </a:lnTo>
                      <a:lnTo>
                        <a:pt x="2872232" y="234061"/>
                      </a:lnTo>
                      <a:lnTo>
                        <a:pt x="2885821" y="234061"/>
                      </a:lnTo>
                      <a:lnTo>
                        <a:pt x="3058160" y="234061"/>
                      </a:lnTo>
                      <a:lnTo>
                        <a:pt x="3090545" y="234061"/>
                      </a:lnTo>
                      <a:lnTo>
                        <a:pt x="3112516" y="239268"/>
                      </a:lnTo>
                      <a:lnTo>
                        <a:pt x="3145409" y="244856"/>
                      </a:lnTo>
                      <a:lnTo>
                        <a:pt x="3166110" y="244983"/>
                      </a:lnTo>
                      <a:lnTo>
                        <a:pt x="3181985" y="250063"/>
                      </a:lnTo>
                      <a:lnTo>
                        <a:pt x="3209036" y="250444"/>
                      </a:lnTo>
                      <a:lnTo>
                        <a:pt x="3222752" y="256159"/>
                      </a:lnTo>
                      <a:lnTo>
                        <a:pt x="3260344" y="256159"/>
                      </a:lnTo>
                      <a:lnTo>
                        <a:pt x="3279267" y="256159"/>
                      </a:lnTo>
                      <a:lnTo>
                        <a:pt x="3303524" y="256159"/>
                      </a:lnTo>
                      <a:lnTo>
                        <a:pt x="3319653" y="256159"/>
                      </a:lnTo>
                      <a:lnTo>
                        <a:pt x="3332480" y="261112"/>
                      </a:lnTo>
                      <a:lnTo>
                        <a:pt x="3459734" y="261620"/>
                      </a:lnTo>
                      <a:lnTo>
                        <a:pt x="3483991" y="261620"/>
                      </a:lnTo>
                      <a:lnTo>
                        <a:pt x="3519043" y="261620"/>
                      </a:lnTo>
                      <a:lnTo>
                        <a:pt x="3532378" y="261620"/>
                      </a:lnTo>
                      <a:lnTo>
                        <a:pt x="3545332" y="266827"/>
                      </a:lnTo>
                      <a:lnTo>
                        <a:pt x="3570351" y="267335"/>
                      </a:lnTo>
                      <a:lnTo>
                        <a:pt x="3610610" y="267335"/>
                      </a:lnTo>
                      <a:lnTo>
                        <a:pt x="3626866" y="267335"/>
                      </a:lnTo>
                      <a:lnTo>
                        <a:pt x="3642995" y="267335"/>
                      </a:lnTo>
                      <a:lnTo>
                        <a:pt x="3673602" y="273177"/>
                      </a:lnTo>
                      <a:lnTo>
                        <a:pt x="3707765" y="273304"/>
                      </a:lnTo>
                      <a:lnTo>
                        <a:pt x="3721227" y="273304"/>
                      </a:lnTo>
                      <a:lnTo>
                        <a:pt x="3842385" y="273304"/>
                      </a:lnTo>
                      <a:lnTo>
                        <a:pt x="3885565" y="273304"/>
                      </a:lnTo>
                      <a:lnTo>
                        <a:pt x="3960876" y="273304"/>
                      </a:lnTo>
                      <a:lnTo>
                        <a:pt x="3982466" y="273304"/>
                      </a:lnTo>
                      <a:lnTo>
                        <a:pt x="4001389" y="273304"/>
                      </a:lnTo>
                      <a:lnTo>
                        <a:pt x="4020312" y="273304"/>
                      </a:lnTo>
                      <a:lnTo>
                        <a:pt x="4039108" y="273304"/>
                      </a:lnTo>
                      <a:lnTo>
                        <a:pt x="4055364" y="273304"/>
                      </a:lnTo>
                      <a:lnTo>
                        <a:pt x="4085717" y="279019"/>
                      </a:lnTo>
                      <a:lnTo>
                        <a:pt x="4103878" y="279146"/>
                      </a:lnTo>
                      <a:lnTo>
                        <a:pt x="4138422" y="290703"/>
                      </a:lnTo>
                      <a:lnTo>
                        <a:pt x="4187317" y="291211"/>
                      </a:lnTo>
                      <a:lnTo>
                        <a:pt x="4303141" y="291211"/>
                      </a:lnTo>
                      <a:lnTo>
                        <a:pt x="4378579" y="291211"/>
                      </a:lnTo>
                      <a:lnTo>
                        <a:pt x="4397502" y="291211"/>
                      </a:lnTo>
                      <a:lnTo>
                        <a:pt x="4430649" y="297307"/>
                      </a:lnTo>
                      <a:lnTo>
                        <a:pt x="4448556" y="297434"/>
                      </a:lnTo>
                      <a:lnTo>
                        <a:pt x="4461256" y="302895"/>
                      </a:lnTo>
                      <a:lnTo>
                        <a:pt x="4480941" y="303657"/>
                      </a:lnTo>
                      <a:lnTo>
                        <a:pt x="4494403" y="303657"/>
                      </a:lnTo>
                      <a:lnTo>
                        <a:pt x="4513326" y="303657"/>
                      </a:lnTo>
                      <a:lnTo>
                        <a:pt x="4543044" y="303657"/>
                      </a:lnTo>
                      <a:lnTo>
                        <a:pt x="4575175" y="303657"/>
                      </a:lnTo>
                      <a:lnTo>
                        <a:pt x="4648073" y="303657"/>
                      </a:lnTo>
                      <a:lnTo>
                        <a:pt x="4680331" y="303657"/>
                      </a:lnTo>
                      <a:lnTo>
                        <a:pt x="4736973" y="303657"/>
                      </a:lnTo>
                      <a:lnTo>
                        <a:pt x="4793488" y="303657"/>
                      </a:lnTo>
                      <a:lnTo>
                        <a:pt x="4850130" y="303657"/>
                      </a:lnTo>
                      <a:lnTo>
                        <a:pt x="4885182" y="303657"/>
                      </a:lnTo>
                      <a:lnTo>
                        <a:pt x="4911979" y="303657"/>
                      </a:lnTo>
                      <a:lnTo>
                        <a:pt x="4944364" y="303657"/>
                      </a:lnTo>
                      <a:lnTo>
                        <a:pt x="4963414" y="303657"/>
                      </a:lnTo>
                      <a:lnTo>
                        <a:pt x="4979416" y="303657"/>
                      </a:lnTo>
                      <a:lnTo>
                        <a:pt x="4998339" y="303657"/>
                      </a:lnTo>
                      <a:lnTo>
                        <a:pt x="5011801" y="310134"/>
                      </a:lnTo>
                      <a:lnTo>
                        <a:pt x="5025263" y="310134"/>
                      </a:lnTo>
                      <a:lnTo>
                        <a:pt x="5041519" y="310134"/>
                      </a:lnTo>
                      <a:lnTo>
                        <a:pt x="5063109" y="310134"/>
                      </a:lnTo>
                      <a:lnTo>
                        <a:pt x="5079238" y="310134"/>
                      </a:lnTo>
                      <a:lnTo>
                        <a:pt x="5092700" y="310134"/>
                      </a:lnTo>
                      <a:lnTo>
                        <a:pt x="5114163" y="316484"/>
                      </a:lnTo>
                      <a:lnTo>
                        <a:pt x="5189601" y="316865"/>
                      </a:lnTo>
                      <a:lnTo>
                        <a:pt x="5216652" y="316865"/>
                      </a:lnTo>
                      <a:lnTo>
                        <a:pt x="5230114" y="316865"/>
                      </a:lnTo>
                      <a:lnTo>
                        <a:pt x="5245609" y="322961"/>
                      </a:lnTo>
                      <a:lnTo>
                        <a:pt x="5270373" y="323596"/>
                      </a:lnTo>
                      <a:lnTo>
                        <a:pt x="5284089" y="323596"/>
                      </a:lnTo>
                      <a:lnTo>
                        <a:pt x="5300218" y="323596"/>
                      </a:lnTo>
                      <a:lnTo>
                        <a:pt x="5318634" y="329946"/>
                      </a:lnTo>
                      <a:lnTo>
                        <a:pt x="5351272" y="330454"/>
                      </a:lnTo>
                      <a:lnTo>
                        <a:pt x="5375529" y="330454"/>
                      </a:lnTo>
                      <a:lnTo>
                        <a:pt x="5399913" y="330454"/>
                      </a:lnTo>
                      <a:lnTo>
                        <a:pt x="5413375" y="330454"/>
                      </a:lnTo>
                      <a:lnTo>
                        <a:pt x="5419217" y="344551"/>
                      </a:lnTo>
                      <a:lnTo>
                        <a:pt x="5442966" y="344551"/>
                      </a:lnTo>
                      <a:lnTo>
                        <a:pt x="5459222" y="344551"/>
                      </a:lnTo>
                      <a:lnTo>
                        <a:pt x="5472684" y="344551"/>
                      </a:lnTo>
                      <a:lnTo>
                        <a:pt x="5486147" y="344551"/>
                      </a:lnTo>
                      <a:lnTo>
                        <a:pt x="5499481" y="344551"/>
                      </a:lnTo>
                      <a:lnTo>
                        <a:pt x="5521072" y="344551"/>
                      </a:lnTo>
                      <a:lnTo>
                        <a:pt x="5545328" y="344551"/>
                      </a:lnTo>
                      <a:lnTo>
                        <a:pt x="5564251" y="344551"/>
                      </a:lnTo>
                      <a:lnTo>
                        <a:pt x="5577713" y="344551"/>
                      </a:lnTo>
                      <a:lnTo>
                        <a:pt x="5591175" y="344551"/>
                      </a:lnTo>
                      <a:lnTo>
                        <a:pt x="5604637" y="344551"/>
                      </a:lnTo>
                      <a:lnTo>
                        <a:pt x="5619623" y="351663"/>
                      </a:lnTo>
                      <a:lnTo>
                        <a:pt x="5637022" y="352425"/>
                      </a:lnTo>
                      <a:lnTo>
                        <a:pt x="5658612" y="352425"/>
                      </a:lnTo>
                      <a:lnTo>
                        <a:pt x="5671947" y="352425"/>
                      </a:lnTo>
                      <a:lnTo>
                        <a:pt x="5688076" y="352425"/>
                      </a:lnTo>
                      <a:lnTo>
                        <a:pt x="5701792" y="352425"/>
                      </a:lnTo>
                      <a:lnTo>
                        <a:pt x="5717794" y="352425"/>
                      </a:lnTo>
                      <a:lnTo>
                        <a:pt x="5736717" y="352425"/>
                      </a:lnTo>
                      <a:lnTo>
                        <a:pt x="5760721" y="360172"/>
                      </a:lnTo>
                      <a:lnTo>
                        <a:pt x="5777103" y="360553"/>
                      </a:lnTo>
                      <a:lnTo>
                        <a:pt x="5793359" y="360553"/>
                      </a:lnTo>
                      <a:lnTo>
                        <a:pt x="5812155" y="360553"/>
                      </a:lnTo>
                      <a:lnTo>
                        <a:pt x="5825490" y="360553"/>
                      </a:lnTo>
                      <a:lnTo>
                        <a:pt x="5841873" y="360553"/>
                      </a:lnTo>
                      <a:lnTo>
                        <a:pt x="5857875" y="360553"/>
                      </a:lnTo>
                      <a:lnTo>
                        <a:pt x="5874004" y="360553"/>
                      </a:lnTo>
                      <a:lnTo>
                        <a:pt x="5887593" y="360553"/>
                      </a:lnTo>
                      <a:lnTo>
                        <a:pt x="5917184" y="360553"/>
                      </a:lnTo>
                      <a:lnTo>
                        <a:pt x="5930647" y="360553"/>
                      </a:lnTo>
                      <a:lnTo>
                        <a:pt x="5944235" y="360553"/>
                      </a:lnTo>
                      <a:lnTo>
                        <a:pt x="5963031" y="360553"/>
                      </a:lnTo>
                      <a:lnTo>
                        <a:pt x="5976493" y="360553"/>
                      </a:lnTo>
                      <a:lnTo>
                        <a:pt x="5992749" y="360553"/>
                      </a:lnTo>
                      <a:lnTo>
                        <a:pt x="6014339" y="360553"/>
                      </a:lnTo>
                      <a:lnTo>
                        <a:pt x="6027801" y="360553"/>
                      </a:lnTo>
                      <a:lnTo>
                        <a:pt x="6041136" y="360553"/>
                      </a:lnTo>
                      <a:lnTo>
                        <a:pt x="6054598" y="360553"/>
                      </a:lnTo>
                      <a:lnTo>
                        <a:pt x="6070981" y="360553"/>
                      </a:lnTo>
                      <a:lnTo>
                        <a:pt x="6089650" y="360553"/>
                      </a:lnTo>
                      <a:lnTo>
                        <a:pt x="6103112" y="360553"/>
                      </a:lnTo>
                      <a:lnTo>
                        <a:pt x="6116574" y="371729"/>
                      </a:lnTo>
                      <a:lnTo>
                        <a:pt x="6132830" y="371729"/>
                      </a:lnTo>
                      <a:lnTo>
                        <a:pt x="6148959" y="371729"/>
                      </a:lnTo>
                      <a:lnTo>
                        <a:pt x="6165215" y="371729"/>
                      </a:lnTo>
                      <a:lnTo>
                        <a:pt x="6178677" y="383921"/>
                      </a:lnTo>
                      <a:lnTo>
                        <a:pt x="6192139" y="383921"/>
                      </a:lnTo>
                      <a:lnTo>
                        <a:pt x="6208141" y="383921"/>
                      </a:lnTo>
                      <a:lnTo>
                        <a:pt x="6232398" y="383921"/>
                      </a:lnTo>
                      <a:lnTo>
                        <a:pt x="6245987" y="383921"/>
                      </a:lnTo>
                      <a:lnTo>
                        <a:pt x="6262116" y="383921"/>
                      </a:lnTo>
                      <a:lnTo>
                        <a:pt x="6281039" y="383921"/>
                      </a:lnTo>
                      <a:lnTo>
                        <a:pt x="6294501" y="383921"/>
                      </a:lnTo>
                      <a:lnTo>
                        <a:pt x="6313297" y="383921"/>
                      </a:lnTo>
                      <a:lnTo>
                        <a:pt x="6326886" y="383921"/>
                      </a:lnTo>
                      <a:lnTo>
                        <a:pt x="6340348" y="383921"/>
                      </a:lnTo>
                      <a:lnTo>
                        <a:pt x="6375400" y="383921"/>
                      </a:lnTo>
                      <a:lnTo>
                        <a:pt x="6396990" y="383921"/>
                      </a:lnTo>
                      <a:lnTo>
                        <a:pt x="6415659" y="383921"/>
                      </a:lnTo>
                      <a:lnTo>
                        <a:pt x="6434582" y="383921"/>
                      </a:lnTo>
                      <a:lnTo>
                        <a:pt x="6450711" y="383921"/>
                      </a:lnTo>
                      <a:lnTo>
                        <a:pt x="6464173" y="383921"/>
                      </a:lnTo>
                      <a:lnTo>
                        <a:pt x="6485763" y="383921"/>
                      </a:lnTo>
                      <a:lnTo>
                        <a:pt x="6499225" y="383921"/>
                      </a:lnTo>
                      <a:lnTo>
                        <a:pt x="6512814" y="383921"/>
                      </a:lnTo>
                      <a:lnTo>
                        <a:pt x="6528943" y="383921"/>
                      </a:lnTo>
                      <a:lnTo>
                        <a:pt x="6544946" y="383921"/>
                      </a:lnTo>
                      <a:lnTo>
                        <a:pt x="6561328" y="383921"/>
                      </a:lnTo>
                      <a:lnTo>
                        <a:pt x="6574663" y="383921"/>
                      </a:lnTo>
                      <a:lnTo>
                        <a:pt x="6588125" y="383921"/>
                      </a:lnTo>
                      <a:lnTo>
                        <a:pt x="6607048" y="383921"/>
                      </a:lnTo>
                      <a:lnTo>
                        <a:pt x="6620510" y="383921"/>
                      </a:lnTo>
                      <a:lnTo>
                        <a:pt x="6644767" y="383921"/>
                      </a:lnTo>
                      <a:lnTo>
                        <a:pt x="6658229" y="383921"/>
                      </a:lnTo>
                      <a:lnTo>
                        <a:pt x="6671691" y="383921"/>
                      </a:lnTo>
                      <a:lnTo>
                        <a:pt x="6687947" y="383921"/>
                      </a:lnTo>
                      <a:lnTo>
                        <a:pt x="6701409" y="383921"/>
                      </a:lnTo>
                      <a:lnTo>
                        <a:pt x="6720332" y="383921"/>
                      </a:lnTo>
                      <a:lnTo>
                        <a:pt x="6749797" y="383921"/>
                      </a:lnTo>
                      <a:lnTo>
                        <a:pt x="6763259" y="383921"/>
                      </a:lnTo>
                      <a:lnTo>
                        <a:pt x="6782181" y="383921"/>
                      </a:lnTo>
                      <a:lnTo>
                        <a:pt x="6795643" y="383921"/>
                      </a:lnTo>
                      <a:lnTo>
                        <a:pt x="6830696" y="383921"/>
                      </a:lnTo>
                      <a:lnTo>
                        <a:pt x="6852285" y="383921"/>
                      </a:lnTo>
                      <a:lnTo>
                        <a:pt x="6865747" y="383921"/>
                      </a:lnTo>
                      <a:lnTo>
                        <a:pt x="6884671" y="383921"/>
                      </a:lnTo>
                      <a:lnTo>
                        <a:pt x="6900672" y="383921"/>
                      </a:lnTo>
                      <a:lnTo>
                        <a:pt x="6919722" y="383921"/>
                      </a:lnTo>
                      <a:lnTo>
                        <a:pt x="6933057" y="383921"/>
                      </a:lnTo>
                      <a:lnTo>
                        <a:pt x="6952107" y="383921"/>
                      </a:lnTo>
                      <a:lnTo>
                        <a:pt x="6965442" y="383921"/>
                      </a:lnTo>
                      <a:lnTo>
                        <a:pt x="6981572" y="383921"/>
                      </a:lnTo>
                      <a:lnTo>
                        <a:pt x="6997827" y="383921"/>
                      </a:lnTo>
                      <a:lnTo>
                        <a:pt x="7011289" y="383921"/>
                      </a:lnTo>
                      <a:lnTo>
                        <a:pt x="7024751" y="383921"/>
                      </a:lnTo>
                      <a:lnTo>
                        <a:pt x="7038213" y="383921"/>
                      </a:lnTo>
                      <a:lnTo>
                        <a:pt x="7057136" y="383921"/>
                      </a:lnTo>
                      <a:lnTo>
                        <a:pt x="7084060" y="383921"/>
                      </a:lnTo>
                      <a:lnTo>
                        <a:pt x="7100062" y="383921"/>
                      </a:lnTo>
                      <a:lnTo>
                        <a:pt x="7132447" y="383921"/>
                      </a:lnTo>
                      <a:lnTo>
                        <a:pt x="7148703" y="383921"/>
                      </a:lnTo>
                      <a:lnTo>
                        <a:pt x="7170166" y="383921"/>
                      </a:lnTo>
                      <a:lnTo>
                        <a:pt x="7186422" y="383921"/>
                      </a:lnTo>
                      <a:lnTo>
                        <a:pt x="7210679" y="383921"/>
                      </a:lnTo>
                      <a:lnTo>
                        <a:pt x="7229348" y="383921"/>
                      </a:lnTo>
                      <a:lnTo>
                        <a:pt x="7259066" y="383921"/>
                      </a:lnTo>
                      <a:lnTo>
                        <a:pt x="7272528" y="383921"/>
                      </a:lnTo>
                      <a:lnTo>
                        <a:pt x="7288911" y="383921"/>
                      </a:lnTo>
                      <a:lnTo>
                        <a:pt x="7302247" y="383921"/>
                      </a:lnTo>
                      <a:lnTo>
                        <a:pt x="7315709" y="383921"/>
                      </a:lnTo>
                      <a:lnTo>
                        <a:pt x="7334631" y="383921"/>
                      </a:lnTo>
                      <a:lnTo>
                        <a:pt x="7369684" y="383921"/>
                      </a:lnTo>
                      <a:lnTo>
                        <a:pt x="7420864" y="383921"/>
                      </a:lnTo>
                      <a:lnTo>
                        <a:pt x="7436866" y="383921"/>
                      </a:lnTo>
                      <a:lnTo>
                        <a:pt x="7453249" y="383921"/>
                      </a:lnTo>
                      <a:lnTo>
                        <a:pt x="7515098" y="383921"/>
                      </a:lnTo>
                      <a:lnTo>
                        <a:pt x="7534022" y="383921"/>
                      </a:lnTo>
                      <a:lnTo>
                        <a:pt x="7566406" y="383921"/>
                      </a:lnTo>
                      <a:lnTo>
                        <a:pt x="7587742" y="383921"/>
                      </a:lnTo>
                      <a:lnTo>
                        <a:pt x="7612253" y="383921"/>
                      </a:lnTo>
                      <a:lnTo>
                        <a:pt x="7660640" y="383921"/>
                      </a:lnTo>
                      <a:lnTo>
                        <a:pt x="7757668" y="383921"/>
                      </a:lnTo>
                      <a:lnTo>
                        <a:pt x="8027035" y="383921"/>
                      </a:lnTo>
                      <a:lnTo>
                        <a:pt x="8027035" y="363601"/>
                      </a:lnTo>
                      <a:lnTo>
                        <a:pt x="7757668" y="363601"/>
                      </a:lnTo>
                      <a:lnTo>
                        <a:pt x="7660640" y="363601"/>
                      </a:lnTo>
                      <a:lnTo>
                        <a:pt x="7612253" y="363601"/>
                      </a:lnTo>
                      <a:lnTo>
                        <a:pt x="7587742" y="363601"/>
                      </a:lnTo>
                      <a:lnTo>
                        <a:pt x="7566406" y="363601"/>
                      </a:lnTo>
                      <a:lnTo>
                        <a:pt x="7534022" y="363601"/>
                      </a:lnTo>
                      <a:lnTo>
                        <a:pt x="7515098" y="363601"/>
                      </a:lnTo>
                      <a:lnTo>
                        <a:pt x="7453249" y="363601"/>
                      </a:lnTo>
                      <a:lnTo>
                        <a:pt x="7436866" y="363601"/>
                      </a:lnTo>
                      <a:lnTo>
                        <a:pt x="7420864" y="363601"/>
                      </a:lnTo>
                      <a:lnTo>
                        <a:pt x="7369684" y="363601"/>
                      </a:lnTo>
                      <a:lnTo>
                        <a:pt x="7334631" y="363601"/>
                      </a:lnTo>
                      <a:lnTo>
                        <a:pt x="7315709" y="363601"/>
                      </a:lnTo>
                      <a:lnTo>
                        <a:pt x="7302247" y="363601"/>
                      </a:lnTo>
                      <a:lnTo>
                        <a:pt x="7288911" y="363601"/>
                      </a:lnTo>
                      <a:lnTo>
                        <a:pt x="7272528" y="363601"/>
                      </a:lnTo>
                      <a:lnTo>
                        <a:pt x="7259066" y="363601"/>
                      </a:lnTo>
                      <a:lnTo>
                        <a:pt x="7229348" y="363601"/>
                      </a:lnTo>
                      <a:lnTo>
                        <a:pt x="7210679" y="363601"/>
                      </a:lnTo>
                      <a:lnTo>
                        <a:pt x="7186422" y="363601"/>
                      </a:lnTo>
                      <a:lnTo>
                        <a:pt x="7170166" y="363601"/>
                      </a:lnTo>
                      <a:lnTo>
                        <a:pt x="7148703" y="363601"/>
                      </a:lnTo>
                      <a:lnTo>
                        <a:pt x="7132447" y="363601"/>
                      </a:lnTo>
                      <a:lnTo>
                        <a:pt x="7100062" y="363601"/>
                      </a:lnTo>
                      <a:lnTo>
                        <a:pt x="7084060" y="363601"/>
                      </a:lnTo>
                      <a:lnTo>
                        <a:pt x="7057136" y="363601"/>
                      </a:lnTo>
                      <a:lnTo>
                        <a:pt x="7038213" y="363601"/>
                      </a:lnTo>
                      <a:lnTo>
                        <a:pt x="7024751" y="363601"/>
                      </a:lnTo>
                      <a:lnTo>
                        <a:pt x="7011289" y="363601"/>
                      </a:lnTo>
                      <a:lnTo>
                        <a:pt x="6997827" y="363601"/>
                      </a:lnTo>
                      <a:lnTo>
                        <a:pt x="6981572" y="363601"/>
                      </a:lnTo>
                      <a:lnTo>
                        <a:pt x="6965442" y="363601"/>
                      </a:lnTo>
                      <a:lnTo>
                        <a:pt x="6952107" y="363601"/>
                      </a:lnTo>
                      <a:lnTo>
                        <a:pt x="6933057" y="363601"/>
                      </a:lnTo>
                      <a:lnTo>
                        <a:pt x="6919722" y="363601"/>
                      </a:lnTo>
                      <a:lnTo>
                        <a:pt x="6900672" y="363601"/>
                      </a:lnTo>
                      <a:lnTo>
                        <a:pt x="6884671" y="363601"/>
                      </a:lnTo>
                      <a:lnTo>
                        <a:pt x="6865747" y="363601"/>
                      </a:lnTo>
                      <a:lnTo>
                        <a:pt x="6852285" y="363601"/>
                      </a:lnTo>
                      <a:lnTo>
                        <a:pt x="6830696" y="363601"/>
                      </a:lnTo>
                      <a:lnTo>
                        <a:pt x="6795643" y="363601"/>
                      </a:lnTo>
                      <a:lnTo>
                        <a:pt x="6782181" y="363601"/>
                      </a:lnTo>
                      <a:lnTo>
                        <a:pt x="6763259" y="363601"/>
                      </a:lnTo>
                      <a:lnTo>
                        <a:pt x="6749797" y="363601"/>
                      </a:lnTo>
                      <a:lnTo>
                        <a:pt x="6720332" y="363601"/>
                      </a:lnTo>
                      <a:lnTo>
                        <a:pt x="6701409" y="363601"/>
                      </a:lnTo>
                      <a:lnTo>
                        <a:pt x="6687947" y="363601"/>
                      </a:lnTo>
                      <a:lnTo>
                        <a:pt x="6671691" y="363601"/>
                      </a:lnTo>
                      <a:lnTo>
                        <a:pt x="6658229" y="363601"/>
                      </a:lnTo>
                      <a:lnTo>
                        <a:pt x="6644767" y="363601"/>
                      </a:lnTo>
                      <a:lnTo>
                        <a:pt x="6620510" y="363601"/>
                      </a:lnTo>
                      <a:lnTo>
                        <a:pt x="6607048" y="363601"/>
                      </a:lnTo>
                      <a:lnTo>
                        <a:pt x="6588125" y="363601"/>
                      </a:lnTo>
                      <a:lnTo>
                        <a:pt x="6574663" y="363601"/>
                      </a:lnTo>
                      <a:lnTo>
                        <a:pt x="6561328" y="363601"/>
                      </a:lnTo>
                      <a:lnTo>
                        <a:pt x="6544946" y="363601"/>
                      </a:lnTo>
                      <a:lnTo>
                        <a:pt x="6528943" y="363601"/>
                      </a:lnTo>
                      <a:lnTo>
                        <a:pt x="6512814" y="363601"/>
                      </a:lnTo>
                      <a:lnTo>
                        <a:pt x="6499225" y="363601"/>
                      </a:lnTo>
                      <a:lnTo>
                        <a:pt x="6485763" y="363601"/>
                      </a:lnTo>
                      <a:lnTo>
                        <a:pt x="6464173" y="363601"/>
                      </a:lnTo>
                      <a:lnTo>
                        <a:pt x="6450711" y="363601"/>
                      </a:lnTo>
                      <a:lnTo>
                        <a:pt x="6434582" y="363601"/>
                      </a:lnTo>
                      <a:lnTo>
                        <a:pt x="6415659" y="363601"/>
                      </a:lnTo>
                      <a:lnTo>
                        <a:pt x="6396990" y="363601"/>
                      </a:lnTo>
                      <a:lnTo>
                        <a:pt x="6375400" y="363601"/>
                      </a:lnTo>
                      <a:lnTo>
                        <a:pt x="6340348" y="363601"/>
                      </a:lnTo>
                      <a:lnTo>
                        <a:pt x="6326886" y="363601"/>
                      </a:lnTo>
                      <a:lnTo>
                        <a:pt x="6313297" y="363601"/>
                      </a:lnTo>
                      <a:lnTo>
                        <a:pt x="6294501" y="363601"/>
                      </a:lnTo>
                      <a:lnTo>
                        <a:pt x="6281039" y="363601"/>
                      </a:lnTo>
                      <a:lnTo>
                        <a:pt x="6262116" y="363601"/>
                      </a:lnTo>
                      <a:lnTo>
                        <a:pt x="6245987" y="363601"/>
                      </a:lnTo>
                      <a:lnTo>
                        <a:pt x="6232398" y="363601"/>
                      </a:lnTo>
                      <a:lnTo>
                        <a:pt x="6208141" y="363601"/>
                      </a:lnTo>
                      <a:lnTo>
                        <a:pt x="6192139" y="363601"/>
                      </a:lnTo>
                      <a:lnTo>
                        <a:pt x="6178677" y="363601"/>
                      </a:lnTo>
                      <a:lnTo>
                        <a:pt x="6165215" y="351409"/>
                      </a:lnTo>
                      <a:lnTo>
                        <a:pt x="6148959" y="351409"/>
                      </a:lnTo>
                      <a:lnTo>
                        <a:pt x="6132830" y="351409"/>
                      </a:lnTo>
                      <a:lnTo>
                        <a:pt x="6116574" y="351409"/>
                      </a:lnTo>
                      <a:lnTo>
                        <a:pt x="6103112" y="340233"/>
                      </a:lnTo>
                      <a:lnTo>
                        <a:pt x="6089650" y="340233"/>
                      </a:lnTo>
                      <a:lnTo>
                        <a:pt x="6070981" y="340233"/>
                      </a:lnTo>
                      <a:lnTo>
                        <a:pt x="6054598" y="340233"/>
                      </a:lnTo>
                      <a:lnTo>
                        <a:pt x="6041136" y="340233"/>
                      </a:lnTo>
                      <a:lnTo>
                        <a:pt x="6027801" y="340233"/>
                      </a:lnTo>
                      <a:lnTo>
                        <a:pt x="6014339" y="340233"/>
                      </a:lnTo>
                      <a:lnTo>
                        <a:pt x="5992749" y="340233"/>
                      </a:lnTo>
                      <a:lnTo>
                        <a:pt x="5976493" y="340233"/>
                      </a:lnTo>
                      <a:lnTo>
                        <a:pt x="5963031" y="340233"/>
                      </a:lnTo>
                      <a:lnTo>
                        <a:pt x="5944235" y="340233"/>
                      </a:lnTo>
                      <a:lnTo>
                        <a:pt x="5930647" y="340233"/>
                      </a:lnTo>
                      <a:lnTo>
                        <a:pt x="5917184" y="340233"/>
                      </a:lnTo>
                      <a:lnTo>
                        <a:pt x="5887593" y="340233"/>
                      </a:lnTo>
                      <a:lnTo>
                        <a:pt x="5874004" y="340233"/>
                      </a:lnTo>
                      <a:lnTo>
                        <a:pt x="5857875" y="340233"/>
                      </a:lnTo>
                      <a:lnTo>
                        <a:pt x="5841873" y="340233"/>
                      </a:lnTo>
                      <a:lnTo>
                        <a:pt x="5825490" y="340233"/>
                      </a:lnTo>
                      <a:lnTo>
                        <a:pt x="5812155" y="340233"/>
                      </a:lnTo>
                      <a:lnTo>
                        <a:pt x="5793359" y="340233"/>
                      </a:lnTo>
                      <a:lnTo>
                        <a:pt x="5777103" y="340233"/>
                      </a:lnTo>
                      <a:lnTo>
                        <a:pt x="5763641" y="340233"/>
                      </a:lnTo>
                      <a:lnTo>
                        <a:pt x="5739765" y="332486"/>
                      </a:lnTo>
                      <a:lnTo>
                        <a:pt x="5717794" y="332105"/>
                      </a:lnTo>
                      <a:lnTo>
                        <a:pt x="5701792" y="332105"/>
                      </a:lnTo>
                      <a:lnTo>
                        <a:pt x="5688076" y="332105"/>
                      </a:lnTo>
                      <a:lnTo>
                        <a:pt x="5671947" y="332105"/>
                      </a:lnTo>
                      <a:lnTo>
                        <a:pt x="5658612" y="332105"/>
                      </a:lnTo>
                      <a:lnTo>
                        <a:pt x="5637022" y="332105"/>
                      </a:lnTo>
                      <a:lnTo>
                        <a:pt x="5623560" y="332105"/>
                      </a:lnTo>
                      <a:lnTo>
                        <a:pt x="5608574" y="324993"/>
                      </a:lnTo>
                      <a:lnTo>
                        <a:pt x="5591175" y="324104"/>
                      </a:lnTo>
                      <a:lnTo>
                        <a:pt x="5577713" y="324104"/>
                      </a:lnTo>
                      <a:lnTo>
                        <a:pt x="5564251" y="324104"/>
                      </a:lnTo>
                      <a:lnTo>
                        <a:pt x="5545328" y="324104"/>
                      </a:lnTo>
                      <a:lnTo>
                        <a:pt x="5521072" y="324104"/>
                      </a:lnTo>
                      <a:lnTo>
                        <a:pt x="5499481" y="324104"/>
                      </a:lnTo>
                      <a:lnTo>
                        <a:pt x="5486147" y="324104"/>
                      </a:lnTo>
                      <a:lnTo>
                        <a:pt x="5472684" y="324104"/>
                      </a:lnTo>
                      <a:lnTo>
                        <a:pt x="5459222" y="324104"/>
                      </a:lnTo>
                      <a:lnTo>
                        <a:pt x="5442966" y="324104"/>
                      </a:lnTo>
                      <a:lnTo>
                        <a:pt x="5424171" y="324104"/>
                      </a:lnTo>
                      <a:lnTo>
                        <a:pt x="5418455" y="310134"/>
                      </a:lnTo>
                      <a:lnTo>
                        <a:pt x="5399913" y="310134"/>
                      </a:lnTo>
                      <a:lnTo>
                        <a:pt x="5375529" y="310134"/>
                      </a:lnTo>
                      <a:lnTo>
                        <a:pt x="5351272" y="310134"/>
                      </a:lnTo>
                      <a:lnTo>
                        <a:pt x="5321809" y="310134"/>
                      </a:lnTo>
                      <a:lnTo>
                        <a:pt x="5303266" y="303657"/>
                      </a:lnTo>
                      <a:lnTo>
                        <a:pt x="5284089" y="303149"/>
                      </a:lnTo>
                      <a:lnTo>
                        <a:pt x="5270373" y="303149"/>
                      </a:lnTo>
                      <a:lnTo>
                        <a:pt x="5249037" y="303149"/>
                      </a:lnTo>
                      <a:lnTo>
                        <a:pt x="5233543" y="297053"/>
                      </a:lnTo>
                      <a:lnTo>
                        <a:pt x="5216652" y="296418"/>
                      </a:lnTo>
                      <a:lnTo>
                        <a:pt x="5189601" y="296418"/>
                      </a:lnTo>
                      <a:lnTo>
                        <a:pt x="5116957" y="296418"/>
                      </a:lnTo>
                      <a:lnTo>
                        <a:pt x="5095367" y="290068"/>
                      </a:lnTo>
                      <a:lnTo>
                        <a:pt x="5079238" y="289814"/>
                      </a:lnTo>
                      <a:lnTo>
                        <a:pt x="5063109" y="289814"/>
                      </a:lnTo>
                      <a:lnTo>
                        <a:pt x="5041519" y="289814"/>
                      </a:lnTo>
                      <a:lnTo>
                        <a:pt x="5025263" y="289814"/>
                      </a:lnTo>
                      <a:lnTo>
                        <a:pt x="5011801" y="289814"/>
                      </a:lnTo>
                      <a:lnTo>
                        <a:pt x="4998339" y="283210"/>
                      </a:lnTo>
                      <a:lnTo>
                        <a:pt x="4979416" y="283210"/>
                      </a:lnTo>
                      <a:lnTo>
                        <a:pt x="4963414" y="283210"/>
                      </a:lnTo>
                      <a:lnTo>
                        <a:pt x="4944364" y="283210"/>
                      </a:lnTo>
                      <a:lnTo>
                        <a:pt x="4911979" y="283210"/>
                      </a:lnTo>
                      <a:lnTo>
                        <a:pt x="4885182" y="283210"/>
                      </a:lnTo>
                      <a:lnTo>
                        <a:pt x="4850130" y="283210"/>
                      </a:lnTo>
                      <a:lnTo>
                        <a:pt x="4793488" y="283210"/>
                      </a:lnTo>
                      <a:lnTo>
                        <a:pt x="4736973" y="283210"/>
                      </a:lnTo>
                      <a:lnTo>
                        <a:pt x="4680331" y="283210"/>
                      </a:lnTo>
                      <a:lnTo>
                        <a:pt x="4648073" y="283210"/>
                      </a:lnTo>
                      <a:lnTo>
                        <a:pt x="4575175" y="283210"/>
                      </a:lnTo>
                      <a:lnTo>
                        <a:pt x="4543044" y="283210"/>
                      </a:lnTo>
                      <a:lnTo>
                        <a:pt x="4513326" y="283210"/>
                      </a:lnTo>
                      <a:lnTo>
                        <a:pt x="4494403" y="283210"/>
                      </a:lnTo>
                      <a:lnTo>
                        <a:pt x="4480941" y="283210"/>
                      </a:lnTo>
                      <a:lnTo>
                        <a:pt x="4464812" y="283210"/>
                      </a:lnTo>
                      <a:lnTo>
                        <a:pt x="4452112" y="277749"/>
                      </a:lnTo>
                      <a:lnTo>
                        <a:pt x="4432427" y="277114"/>
                      </a:lnTo>
                      <a:lnTo>
                        <a:pt x="4399280" y="271018"/>
                      </a:lnTo>
                      <a:lnTo>
                        <a:pt x="4378579" y="270891"/>
                      </a:lnTo>
                      <a:lnTo>
                        <a:pt x="4303141" y="270891"/>
                      </a:lnTo>
                      <a:lnTo>
                        <a:pt x="4187317" y="270891"/>
                      </a:lnTo>
                      <a:lnTo>
                        <a:pt x="4141470" y="270891"/>
                      </a:lnTo>
                      <a:lnTo>
                        <a:pt x="4106926" y="259334"/>
                      </a:lnTo>
                      <a:lnTo>
                        <a:pt x="4087495" y="258826"/>
                      </a:lnTo>
                      <a:lnTo>
                        <a:pt x="4057142" y="253111"/>
                      </a:lnTo>
                      <a:lnTo>
                        <a:pt x="4039108" y="252984"/>
                      </a:lnTo>
                      <a:lnTo>
                        <a:pt x="4020312" y="252984"/>
                      </a:lnTo>
                      <a:lnTo>
                        <a:pt x="4001389" y="252984"/>
                      </a:lnTo>
                      <a:lnTo>
                        <a:pt x="3982466" y="252984"/>
                      </a:lnTo>
                      <a:lnTo>
                        <a:pt x="3960876" y="252984"/>
                      </a:lnTo>
                      <a:lnTo>
                        <a:pt x="3885565" y="252984"/>
                      </a:lnTo>
                      <a:lnTo>
                        <a:pt x="3842385" y="252984"/>
                      </a:lnTo>
                      <a:lnTo>
                        <a:pt x="3721227" y="252984"/>
                      </a:lnTo>
                      <a:lnTo>
                        <a:pt x="3707765" y="252984"/>
                      </a:lnTo>
                      <a:lnTo>
                        <a:pt x="3675380" y="252984"/>
                      </a:lnTo>
                      <a:lnTo>
                        <a:pt x="3644773" y="247142"/>
                      </a:lnTo>
                      <a:lnTo>
                        <a:pt x="3626866" y="247015"/>
                      </a:lnTo>
                      <a:lnTo>
                        <a:pt x="3610610" y="247015"/>
                      </a:lnTo>
                      <a:lnTo>
                        <a:pt x="3570351" y="247015"/>
                      </a:lnTo>
                      <a:lnTo>
                        <a:pt x="3548761" y="247015"/>
                      </a:lnTo>
                      <a:lnTo>
                        <a:pt x="3535807" y="241935"/>
                      </a:lnTo>
                      <a:lnTo>
                        <a:pt x="3519043" y="241300"/>
                      </a:lnTo>
                      <a:lnTo>
                        <a:pt x="3483991" y="241300"/>
                      </a:lnTo>
                      <a:lnTo>
                        <a:pt x="3459734" y="241300"/>
                      </a:lnTo>
                      <a:lnTo>
                        <a:pt x="3335655" y="241300"/>
                      </a:lnTo>
                      <a:lnTo>
                        <a:pt x="3322955" y="236347"/>
                      </a:lnTo>
                      <a:lnTo>
                        <a:pt x="3303524" y="235839"/>
                      </a:lnTo>
                      <a:lnTo>
                        <a:pt x="3279267" y="235839"/>
                      </a:lnTo>
                      <a:lnTo>
                        <a:pt x="3260344" y="235839"/>
                      </a:lnTo>
                      <a:lnTo>
                        <a:pt x="3222752" y="235839"/>
                      </a:lnTo>
                      <a:lnTo>
                        <a:pt x="3209036" y="230124"/>
                      </a:lnTo>
                      <a:lnTo>
                        <a:pt x="3184779" y="230124"/>
                      </a:lnTo>
                      <a:lnTo>
                        <a:pt x="3168904" y="225044"/>
                      </a:lnTo>
                      <a:lnTo>
                        <a:pt x="3147187" y="224663"/>
                      </a:lnTo>
                      <a:lnTo>
                        <a:pt x="3116453" y="219329"/>
                      </a:lnTo>
                      <a:lnTo>
                        <a:pt x="3092831" y="213868"/>
                      </a:lnTo>
                      <a:lnTo>
                        <a:pt x="3058160" y="213614"/>
                      </a:lnTo>
                      <a:lnTo>
                        <a:pt x="2885821" y="213614"/>
                      </a:lnTo>
                      <a:lnTo>
                        <a:pt x="2872232" y="213614"/>
                      </a:lnTo>
                      <a:lnTo>
                        <a:pt x="2767203" y="213614"/>
                      </a:lnTo>
                      <a:lnTo>
                        <a:pt x="2753741" y="202819"/>
                      </a:lnTo>
                      <a:lnTo>
                        <a:pt x="2740279" y="202819"/>
                      </a:lnTo>
                      <a:lnTo>
                        <a:pt x="2695702" y="197485"/>
                      </a:lnTo>
                      <a:lnTo>
                        <a:pt x="2660904" y="192151"/>
                      </a:lnTo>
                      <a:lnTo>
                        <a:pt x="2640330" y="186944"/>
                      </a:lnTo>
                      <a:lnTo>
                        <a:pt x="2610993" y="186563"/>
                      </a:lnTo>
                      <a:lnTo>
                        <a:pt x="2570480" y="186563"/>
                      </a:lnTo>
                      <a:lnTo>
                        <a:pt x="2549017" y="186563"/>
                      </a:lnTo>
                      <a:lnTo>
                        <a:pt x="2535428" y="186563"/>
                      </a:lnTo>
                      <a:lnTo>
                        <a:pt x="2486914" y="186563"/>
                      </a:lnTo>
                      <a:lnTo>
                        <a:pt x="2473579" y="186563"/>
                      </a:lnTo>
                      <a:lnTo>
                        <a:pt x="2435860" y="186563"/>
                      </a:lnTo>
                      <a:lnTo>
                        <a:pt x="2419604" y="186563"/>
                      </a:lnTo>
                      <a:lnTo>
                        <a:pt x="2390013" y="186563"/>
                      </a:lnTo>
                      <a:lnTo>
                        <a:pt x="2318131" y="181356"/>
                      </a:lnTo>
                      <a:lnTo>
                        <a:pt x="2300986" y="181356"/>
                      </a:lnTo>
                      <a:lnTo>
                        <a:pt x="2282317" y="181356"/>
                      </a:lnTo>
                      <a:lnTo>
                        <a:pt x="2266061" y="176403"/>
                      </a:lnTo>
                      <a:lnTo>
                        <a:pt x="2187829" y="176022"/>
                      </a:lnTo>
                      <a:lnTo>
                        <a:pt x="2128520" y="176022"/>
                      </a:lnTo>
                      <a:lnTo>
                        <a:pt x="2058543" y="176022"/>
                      </a:lnTo>
                      <a:lnTo>
                        <a:pt x="2045081" y="176022"/>
                      </a:lnTo>
                      <a:lnTo>
                        <a:pt x="2022983" y="171196"/>
                      </a:lnTo>
                      <a:lnTo>
                        <a:pt x="2007362" y="170942"/>
                      </a:lnTo>
                      <a:lnTo>
                        <a:pt x="1966849" y="170942"/>
                      </a:lnTo>
                      <a:lnTo>
                        <a:pt x="1968881" y="155448"/>
                      </a:lnTo>
                      <a:lnTo>
                        <a:pt x="1894205" y="155448"/>
                      </a:lnTo>
                      <a:lnTo>
                        <a:pt x="1860677" y="150241"/>
                      </a:lnTo>
                      <a:lnTo>
                        <a:pt x="1825625" y="145161"/>
                      </a:lnTo>
                      <a:lnTo>
                        <a:pt x="1808099" y="145034"/>
                      </a:lnTo>
                      <a:lnTo>
                        <a:pt x="1775714" y="145034"/>
                      </a:lnTo>
                      <a:lnTo>
                        <a:pt x="1752346" y="135636"/>
                      </a:lnTo>
                      <a:lnTo>
                        <a:pt x="1684020" y="134874"/>
                      </a:lnTo>
                      <a:lnTo>
                        <a:pt x="1622933" y="129921"/>
                      </a:lnTo>
                      <a:lnTo>
                        <a:pt x="1594993" y="129794"/>
                      </a:lnTo>
                      <a:lnTo>
                        <a:pt x="1500759" y="129794"/>
                      </a:lnTo>
                      <a:lnTo>
                        <a:pt x="1409192" y="129794"/>
                      </a:lnTo>
                      <a:lnTo>
                        <a:pt x="1359027" y="124841"/>
                      </a:lnTo>
                      <a:lnTo>
                        <a:pt x="1330960" y="124714"/>
                      </a:lnTo>
                      <a:lnTo>
                        <a:pt x="1247394" y="124714"/>
                      </a:lnTo>
                      <a:lnTo>
                        <a:pt x="1225804" y="124714"/>
                      </a:lnTo>
                      <a:lnTo>
                        <a:pt x="1089025" y="119634"/>
                      </a:lnTo>
                      <a:lnTo>
                        <a:pt x="1065149" y="110109"/>
                      </a:lnTo>
                      <a:lnTo>
                        <a:pt x="1022477" y="104521"/>
                      </a:lnTo>
                      <a:lnTo>
                        <a:pt x="970915" y="99314"/>
                      </a:lnTo>
                      <a:lnTo>
                        <a:pt x="884301" y="94488"/>
                      </a:lnTo>
                      <a:lnTo>
                        <a:pt x="870331" y="94488"/>
                      </a:lnTo>
                      <a:lnTo>
                        <a:pt x="856869" y="94488"/>
                      </a:lnTo>
                      <a:lnTo>
                        <a:pt x="783971" y="94488"/>
                      </a:lnTo>
                      <a:lnTo>
                        <a:pt x="719455" y="94488"/>
                      </a:lnTo>
                      <a:lnTo>
                        <a:pt x="684403" y="94488"/>
                      </a:lnTo>
                      <a:lnTo>
                        <a:pt x="670814" y="94488"/>
                      </a:lnTo>
                      <a:lnTo>
                        <a:pt x="585216" y="89408"/>
                      </a:lnTo>
                      <a:lnTo>
                        <a:pt x="556641" y="84455"/>
                      </a:lnTo>
                      <a:lnTo>
                        <a:pt x="522351" y="74803"/>
                      </a:lnTo>
                      <a:lnTo>
                        <a:pt x="509143" y="66040"/>
                      </a:lnTo>
                      <a:lnTo>
                        <a:pt x="493649" y="54610"/>
                      </a:lnTo>
                      <a:lnTo>
                        <a:pt x="476885" y="54610"/>
                      </a:lnTo>
                      <a:lnTo>
                        <a:pt x="455676" y="36703"/>
                      </a:lnTo>
                      <a:lnTo>
                        <a:pt x="433705" y="30099"/>
                      </a:lnTo>
                      <a:lnTo>
                        <a:pt x="414655" y="25146"/>
                      </a:lnTo>
                      <a:lnTo>
                        <a:pt x="392811" y="20193"/>
                      </a:lnTo>
                      <a:lnTo>
                        <a:pt x="297307" y="10033"/>
                      </a:lnTo>
                      <a:lnTo>
                        <a:pt x="272034" y="10033"/>
                      </a:lnTo>
                      <a:lnTo>
                        <a:pt x="236982" y="381"/>
                      </a:lnTo>
                      <a:lnTo>
                        <a:pt x="218059" y="0"/>
                      </a:lnTo>
                      <a:lnTo>
                        <a:pt x="185928" y="0"/>
                      </a:lnTo>
                      <a:lnTo>
                        <a:pt x="145415" y="0"/>
                      </a:lnTo>
                      <a:lnTo>
                        <a:pt x="123825" y="0"/>
                      </a:lnTo>
                      <a:lnTo>
                        <a:pt x="64516" y="0"/>
                      </a:lnTo>
                      <a:lnTo>
                        <a:pt x="40259" y="0"/>
                      </a:lnTo>
                      <a:lnTo>
                        <a:pt x="2667" y="0"/>
                      </a:lnTo>
                      <a:close/>
                    </a:path>
                  </a:pathLst>
                </a:custGeom>
                <a:solidFill>
                  <a:srgbClr val="005490"/>
                </a:solidFill>
                <a:ln w="12700" cap="flat">
                  <a:noFill/>
                  <a:prstDash val="solid"/>
                  <a:miter/>
                </a:ln>
              </p:spPr>
              <p:txBody>
                <a:bodyPr rtlCol="0" anchor="ctr"/>
                <a:lstStyle/>
                <a:p>
                  <a:endParaRPr lang="en-US" dirty="0"/>
                </a:p>
              </p:txBody>
            </p:sp>
          </p:grpSp>
        </p:grpSp>
        <p:grpSp>
          <p:nvGrpSpPr>
            <p:cNvPr id="5138" name="Graphic 5032">
              <a:extLst>
                <a:ext uri="{FF2B5EF4-FFF2-40B4-BE49-F238E27FC236}">
                  <a16:creationId xmlns:a16="http://schemas.microsoft.com/office/drawing/2014/main" id="{AB146B76-41DD-46A5-AFAB-DBA2504D59D9}"/>
                </a:ext>
              </a:extLst>
            </p:cNvPr>
            <p:cNvGrpSpPr/>
            <p:nvPr/>
          </p:nvGrpSpPr>
          <p:grpSpPr>
            <a:xfrm>
              <a:off x="2269109" y="1272753"/>
              <a:ext cx="8317483" cy="317753"/>
              <a:chOff x="2269109" y="1272753"/>
              <a:chExt cx="8317483" cy="317753"/>
            </a:xfrm>
            <a:solidFill>
              <a:srgbClr val="A4CE5B"/>
            </a:solidFill>
          </p:grpSpPr>
          <p:sp>
            <p:nvSpPr>
              <p:cNvPr id="5139" name="Freeform 9879">
                <a:extLst>
                  <a:ext uri="{FF2B5EF4-FFF2-40B4-BE49-F238E27FC236}">
                    <a16:creationId xmlns:a16="http://schemas.microsoft.com/office/drawing/2014/main" id="{E46D0E4C-589F-4377-8FD8-09A1229440C8}"/>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40" name="Freeform 9880">
                <a:extLst>
                  <a:ext uri="{FF2B5EF4-FFF2-40B4-BE49-F238E27FC236}">
                    <a16:creationId xmlns:a16="http://schemas.microsoft.com/office/drawing/2014/main" id="{3028F04C-0F99-46D2-8A82-731E0B3B4DA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41" name="Freeform 9881">
                <a:extLst>
                  <a:ext uri="{FF2B5EF4-FFF2-40B4-BE49-F238E27FC236}">
                    <a16:creationId xmlns:a16="http://schemas.microsoft.com/office/drawing/2014/main" id="{6E6537C4-9556-4F10-AB68-48E969C5C5FE}"/>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42" name="Freeform 9882">
                <a:extLst>
                  <a:ext uri="{FF2B5EF4-FFF2-40B4-BE49-F238E27FC236}">
                    <a16:creationId xmlns:a16="http://schemas.microsoft.com/office/drawing/2014/main" id="{8139FDED-AF86-4854-9D77-1E49A6B0DFA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43" name="Freeform 9883">
                <a:extLst>
                  <a:ext uri="{FF2B5EF4-FFF2-40B4-BE49-F238E27FC236}">
                    <a16:creationId xmlns:a16="http://schemas.microsoft.com/office/drawing/2014/main" id="{B2FEEC96-C6C2-424C-9D46-097F3C199304}"/>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44" name="Freeform 9884">
                <a:extLst>
                  <a:ext uri="{FF2B5EF4-FFF2-40B4-BE49-F238E27FC236}">
                    <a16:creationId xmlns:a16="http://schemas.microsoft.com/office/drawing/2014/main" id="{7EB6996B-2598-41C9-91DD-7BC66EE7ED62}"/>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45" name="Freeform 9885">
                <a:extLst>
                  <a:ext uri="{FF2B5EF4-FFF2-40B4-BE49-F238E27FC236}">
                    <a16:creationId xmlns:a16="http://schemas.microsoft.com/office/drawing/2014/main" id="{2460FBC3-ACB0-45AB-9D87-81A345A9783C}"/>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46" name="Freeform 9886">
                <a:extLst>
                  <a:ext uri="{FF2B5EF4-FFF2-40B4-BE49-F238E27FC236}">
                    <a16:creationId xmlns:a16="http://schemas.microsoft.com/office/drawing/2014/main" id="{91FA75ED-424C-4A09-8ED7-BE397EC75DE8}"/>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47" name="Freeform 9887">
                <a:extLst>
                  <a:ext uri="{FF2B5EF4-FFF2-40B4-BE49-F238E27FC236}">
                    <a16:creationId xmlns:a16="http://schemas.microsoft.com/office/drawing/2014/main" id="{1988ACEE-7971-4B4A-AA02-17AF2F10D74D}"/>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48" name="Freeform 9888">
                <a:extLst>
                  <a:ext uri="{FF2B5EF4-FFF2-40B4-BE49-F238E27FC236}">
                    <a16:creationId xmlns:a16="http://schemas.microsoft.com/office/drawing/2014/main" id="{DFF04946-684D-4360-84D6-6D51321FD41F}"/>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49" name="Freeform 9889">
                <a:extLst>
                  <a:ext uri="{FF2B5EF4-FFF2-40B4-BE49-F238E27FC236}">
                    <a16:creationId xmlns:a16="http://schemas.microsoft.com/office/drawing/2014/main" id="{8C48EE14-7D21-4B01-9E18-231181BA5123}"/>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50" name="Freeform 9890">
                <a:extLst>
                  <a:ext uri="{FF2B5EF4-FFF2-40B4-BE49-F238E27FC236}">
                    <a16:creationId xmlns:a16="http://schemas.microsoft.com/office/drawing/2014/main" id="{4B4183A9-0F27-4712-947D-B7F2C6845D29}"/>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51" name="Freeform 9891">
                <a:extLst>
                  <a:ext uri="{FF2B5EF4-FFF2-40B4-BE49-F238E27FC236}">
                    <a16:creationId xmlns:a16="http://schemas.microsoft.com/office/drawing/2014/main" id="{AB207960-3AF1-48C0-A8DC-4E82004E5525}"/>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52" name="Freeform 9892">
                <a:extLst>
                  <a:ext uri="{FF2B5EF4-FFF2-40B4-BE49-F238E27FC236}">
                    <a16:creationId xmlns:a16="http://schemas.microsoft.com/office/drawing/2014/main" id="{DFE0E581-0584-4325-8CBD-35F36307DFA1}"/>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53" name="Freeform 9893">
                <a:extLst>
                  <a:ext uri="{FF2B5EF4-FFF2-40B4-BE49-F238E27FC236}">
                    <a16:creationId xmlns:a16="http://schemas.microsoft.com/office/drawing/2014/main" id="{29B42839-BF26-4CB7-8878-C376CDA4B9C1}"/>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54" name="Freeform 9894">
                <a:extLst>
                  <a:ext uri="{FF2B5EF4-FFF2-40B4-BE49-F238E27FC236}">
                    <a16:creationId xmlns:a16="http://schemas.microsoft.com/office/drawing/2014/main" id="{0CDF0B5C-9257-4448-9F7C-864F2F3543F0}"/>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55" name="Freeform 9895">
                <a:extLst>
                  <a:ext uri="{FF2B5EF4-FFF2-40B4-BE49-F238E27FC236}">
                    <a16:creationId xmlns:a16="http://schemas.microsoft.com/office/drawing/2014/main" id="{0D72B195-7AD9-42FD-AB19-4F8B24DD3ECF}"/>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56" name="Freeform 9896">
                <a:extLst>
                  <a:ext uri="{FF2B5EF4-FFF2-40B4-BE49-F238E27FC236}">
                    <a16:creationId xmlns:a16="http://schemas.microsoft.com/office/drawing/2014/main" id="{41917D67-CE56-4299-B5F1-EB35EFC7892E}"/>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57" name="Freeform 9897">
                <a:extLst>
                  <a:ext uri="{FF2B5EF4-FFF2-40B4-BE49-F238E27FC236}">
                    <a16:creationId xmlns:a16="http://schemas.microsoft.com/office/drawing/2014/main" id="{461786F0-8C25-4AB0-AE6C-10CB4234A23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58" name="Freeform 9898">
                <a:extLst>
                  <a:ext uri="{FF2B5EF4-FFF2-40B4-BE49-F238E27FC236}">
                    <a16:creationId xmlns:a16="http://schemas.microsoft.com/office/drawing/2014/main" id="{5FFAF97D-266A-4CD1-B13F-8894B38DFFD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59" name="Freeform 9899">
                <a:extLst>
                  <a:ext uri="{FF2B5EF4-FFF2-40B4-BE49-F238E27FC236}">
                    <a16:creationId xmlns:a16="http://schemas.microsoft.com/office/drawing/2014/main" id="{25A22872-4759-4A75-B1CD-5C384BDC69A7}"/>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60" name="Freeform 9900">
                <a:extLst>
                  <a:ext uri="{FF2B5EF4-FFF2-40B4-BE49-F238E27FC236}">
                    <a16:creationId xmlns:a16="http://schemas.microsoft.com/office/drawing/2014/main" id="{9048B4D6-8B1C-4928-BC33-D2078903356B}"/>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61" name="Freeform 9901">
                <a:extLst>
                  <a:ext uri="{FF2B5EF4-FFF2-40B4-BE49-F238E27FC236}">
                    <a16:creationId xmlns:a16="http://schemas.microsoft.com/office/drawing/2014/main" id="{D9A17FD0-036C-4498-96C0-F9E083973459}"/>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62" name="Freeform 9902">
                <a:extLst>
                  <a:ext uri="{FF2B5EF4-FFF2-40B4-BE49-F238E27FC236}">
                    <a16:creationId xmlns:a16="http://schemas.microsoft.com/office/drawing/2014/main" id="{74058494-4C10-4B75-854D-0EAFFAFE3F74}"/>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63" name="Freeform 9903">
                <a:extLst>
                  <a:ext uri="{FF2B5EF4-FFF2-40B4-BE49-F238E27FC236}">
                    <a16:creationId xmlns:a16="http://schemas.microsoft.com/office/drawing/2014/main" id="{15777906-C7D8-41BF-832E-654E7BC08FAF}"/>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64" name="Freeform 9904">
                <a:extLst>
                  <a:ext uri="{FF2B5EF4-FFF2-40B4-BE49-F238E27FC236}">
                    <a16:creationId xmlns:a16="http://schemas.microsoft.com/office/drawing/2014/main" id="{0879B213-BBC9-49E7-A750-9EA0ADD8A8E5}"/>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65" name="Freeform 9905">
                <a:extLst>
                  <a:ext uri="{FF2B5EF4-FFF2-40B4-BE49-F238E27FC236}">
                    <a16:creationId xmlns:a16="http://schemas.microsoft.com/office/drawing/2014/main" id="{A03DF84C-AE0F-41F9-B218-4144C5BE365B}"/>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66" name="Freeform 9906">
                <a:extLst>
                  <a:ext uri="{FF2B5EF4-FFF2-40B4-BE49-F238E27FC236}">
                    <a16:creationId xmlns:a16="http://schemas.microsoft.com/office/drawing/2014/main" id="{C9D179AF-B30F-44D7-BA5B-728DBEA951C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67" name="Freeform 9907">
                <a:extLst>
                  <a:ext uri="{FF2B5EF4-FFF2-40B4-BE49-F238E27FC236}">
                    <a16:creationId xmlns:a16="http://schemas.microsoft.com/office/drawing/2014/main" id="{FD517252-97EC-461A-A58D-4D0DE4292C0A}"/>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68" name="Freeform 9908">
                <a:extLst>
                  <a:ext uri="{FF2B5EF4-FFF2-40B4-BE49-F238E27FC236}">
                    <a16:creationId xmlns:a16="http://schemas.microsoft.com/office/drawing/2014/main" id="{32D90BAD-916D-4358-9071-5070019FB62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69" name="Freeform 9909">
                <a:extLst>
                  <a:ext uri="{FF2B5EF4-FFF2-40B4-BE49-F238E27FC236}">
                    <a16:creationId xmlns:a16="http://schemas.microsoft.com/office/drawing/2014/main" id="{16E0230D-EA9E-4BF2-A0DC-B00297CDDDE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70" name="Freeform 9910">
                <a:extLst>
                  <a:ext uri="{FF2B5EF4-FFF2-40B4-BE49-F238E27FC236}">
                    <a16:creationId xmlns:a16="http://schemas.microsoft.com/office/drawing/2014/main" id="{4F3BFC53-13FB-46E9-B0A6-F6012A361A65}"/>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71" name="Freeform 9911">
                <a:extLst>
                  <a:ext uri="{FF2B5EF4-FFF2-40B4-BE49-F238E27FC236}">
                    <a16:creationId xmlns:a16="http://schemas.microsoft.com/office/drawing/2014/main" id="{9DADAC39-C7C4-4058-8591-D22E07074B8C}"/>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72" name="Freeform 9912">
                <a:extLst>
                  <a:ext uri="{FF2B5EF4-FFF2-40B4-BE49-F238E27FC236}">
                    <a16:creationId xmlns:a16="http://schemas.microsoft.com/office/drawing/2014/main" id="{D3353777-F8A8-40F1-AE9B-AF89A1061BA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73" name="Freeform 9913">
                <a:extLst>
                  <a:ext uri="{FF2B5EF4-FFF2-40B4-BE49-F238E27FC236}">
                    <a16:creationId xmlns:a16="http://schemas.microsoft.com/office/drawing/2014/main" id="{B8DDC674-22E9-4FB6-9F70-E13179A81B5E}"/>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74" name="Freeform 9914">
                <a:extLst>
                  <a:ext uri="{FF2B5EF4-FFF2-40B4-BE49-F238E27FC236}">
                    <a16:creationId xmlns:a16="http://schemas.microsoft.com/office/drawing/2014/main" id="{808A0901-12C2-43AE-9A8E-9AAB10C47CA7}"/>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75" name="Freeform 9915">
                <a:extLst>
                  <a:ext uri="{FF2B5EF4-FFF2-40B4-BE49-F238E27FC236}">
                    <a16:creationId xmlns:a16="http://schemas.microsoft.com/office/drawing/2014/main" id="{C807E91C-2242-4005-AB57-ECBAA129CC42}"/>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76" name="Freeform 9916">
                <a:extLst>
                  <a:ext uri="{FF2B5EF4-FFF2-40B4-BE49-F238E27FC236}">
                    <a16:creationId xmlns:a16="http://schemas.microsoft.com/office/drawing/2014/main" id="{F1D23F9F-A15A-49DD-AE3C-70FA253DE739}"/>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77" name="Freeform 9917">
                <a:extLst>
                  <a:ext uri="{FF2B5EF4-FFF2-40B4-BE49-F238E27FC236}">
                    <a16:creationId xmlns:a16="http://schemas.microsoft.com/office/drawing/2014/main" id="{7CCEFD80-148F-427A-9E54-3D30D16FBC5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78" name="Freeform 9918">
                <a:extLst>
                  <a:ext uri="{FF2B5EF4-FFF2-40B4-BE49-F238E27FC236}">
                    <a16:creationId xmlns:a16="http://schemas.microsoft.com/office/drawing/2014/main" id="{06A48431-EA35-4B6F-971B-29F407099B00}"/>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79" name="Freeform 9919">
                <a:extLst>
                  <a:ext uri="{FF2B5EF4-FFF2-40B4-BE49-F238E27FC236}">
                    <a16:creationId xmlns:a16="http://schemas.microsoft.com/office/drawing/2014/main" id="{13677859-F39F-469F-9E89-AD2D030C9D3E}"/>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80" name="Freeform 9920">
                <a:extLst>
                  <a:ext uri="{FF2B5EF4-FFF2-40B4-BE49-F238E27FC236}">
                    <a16:creationId xmlns:a16="http://schemas.microsoft.com/office/drawing/2014/main" id="{7D598C55-9E76-4E9C-A17A-FA4636C82A18}"/>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81" name="Freeform 9921">
                <a:extLst>
                  <a:ext uri="{FF2B5EF4-FFF2-40B4-BE49-F238E27FC236}">
                    <a16:creationId xmlns:a16="http://schemas.microsoft.com/office/drawing/2014/main" id="{BBF27572-9BED-4333-8B04-145AC498261A}"/>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82" name="Freeform 9922">
                <a:extLst>
                  <a:ext uri="{FF2B5EF4-FFF2-40B4-BE49-F238E27FC236}">
                    <a16:creationId xmlns:a16="http://schemas.microsoft.com/office/drawing/2014/main" id="{CECA5BE2-D126-426F-921D-BFB7484D8A91}"/>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83" name="Freeform 9923">
                <a:extLst>
                  <a:ext uri="{FF2B5EF4-FFF2-40B4-BE49-F238E27FC236}">
                    <a16:creationId xmlns:a16="http://schemas.microsoft.com/office/drawing/2014/main" id="{CC51F446-0640-4E14-90A1-2E79C9A53F4E}"/>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84" name="Freeform 9924">
                <a:extLst>
                  <a:ext uri="{FF2B5EF4-FFF2-40B4-BE49-F238E27FC236}">
                    <a16:creationId xmlns:a16="http://schemas.microsoft.com/office/drawing/2014/main" id="{C643F112-B7B2-4699-BE38-1FB4FE212DB4}"/>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85" name="Freeform 9925">
                <a:extLst>
                  <a:ext uri="{FF2B5EF4-FFF2-40B4-BE49-F238E27FC236}">
                    <a16:creationId xmlns:a16="http://schemas.microsoft.com/office/drawing/2014/main" id="{2F076F17-6EEC-4D49-A5E7-395C39203B54}"/>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86" name="Freeform 9926">
                <a:extLst>
                  <a:ext uri="{FF2B5EF4-FFF2-40B4-BE49-F238E27FC236}">
                    <a16:creationId xmlns:a16="http://schemas.microsoft.com/office/drawing/2014/main" id="{DE1273E9-3F95-404E-9296-D141904F9B16}"/>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87" name="Freeform 9927">
                <a:extLst>
                  <a:ext uri="{FF2B5EF4-FFF2-40B4-BE49-F238E27FC236}">
                    <a16:creationId xmlns:a16="http://schemas.microsoft.com/office/drawing/2014/main" id="{DF963CE9-FEB0-4F92-BDC2-43113999F44C}"/>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88" name="Freeform 9928">
                <a:extLst>
                  <a:ext uri="{FF2B5EF4-FFF2-40B4-BE49-F238E27FC236}">
                    <a16:creationId xmlns:a16="http://schemas.microsoft.com/office/drawing/2014/main" id="{93DA3C17-0F80-4A5E-BE3E-670B9814B1C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89" name="Freeform 9929">
                <a:extLst>
                  <a:ext uri="{FF2B5EF4-FFF2-40B4-BE49-F238E27FC236}">
                    <a16:creationId xmlns:a16="http://schemas.microsoft.com/office/drawing/2014/main" id="{1042FE35-EFA3-4872-8C3A-01E0EC9B40F4}"/>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90" name="Freeform 9930">
                <a:extLst>
                  <a:ext uri="{FF2B5EF4-FFF2-40B4-BE49-F238E27FC236}">
                    <a16:creationId xmlns:a16="http://schemas.microsoft.com/office/drawing/2014/main" id="{FED71D6F-4819-4E55-9946-429722BABEC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91" name="Freeform 9931">
                <a:extLst>
                  <a:ext uri="{FF2B5EF4-FFF2-40B4-BE49-F238E27FC236}">
                    <a16:creationId xmlns:a16="http://schemas.microsoft.com/office/drawing/2014/main" id="{690141A1-C283-4C38-93B6-F6D51FA0E7D7}"/>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92" name="Freeform 9932">
                <a:extLst>
                  <a:ext uri="{FF2B5EF4-FFF2-40B4-BE49-F238E27FC236}">
                    <a16:creationId xmlns:a16="http://schemas.microsoft.com/office/drawing/2014/main" id="{BEC3FB80-E0B3-476D-B822-AFED0217C500}"/>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93" name="Freeform 9933">
                <a:extLst>
                  <a:ext uri="{FF2B5EF4-FFF2-40B4-BE49-F238E27FC236}">
                    <a16:creationId xmlns:a16="http://schemas.microsoft.com/office/drawing/2014/main" id="{5B1543A2-B293-4C7C-8B5D-2CAB2E3228B3}"/>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94" name="Freeform 9934">
                <a:extLst>
                  <a:ext uri="{FF2B5EF4-FFF2-40B4-BE49-F238E27FC236}">
                    <a16:creationId xmlns:a16="http://schemas.microsoft.com/office/drawing/2014/main" id="{A56DF907-2727-4C70-A785-DC4E27483ACE}"/>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95" name="Freeform 9935">
                <a:extLst>
                  <a:ext uri="{FF2B5EF4-FFF2-40B4-BE49-F238E27FC236}">
                    <a16:creationId xmlns:a16="http://schemas.microsoft.com/office/drawing/2014/main" id="{A2A64181-AE33-4F7B-91DC-4465FBACA587}"/>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96" name="Freeform 9936">
                <a:extLst>
                  <a:ext uri="{FF2B5EF4-FFF2-40B4-BE49-F238E27FC236}">
                    <a16:creationId xmlns:a16="http://schemas.microsoft.com/office/drawing/2014/main" id="{F8C21157-CFFC-4569-9E85-76CE4203FF45}"/>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97" name="Freeform 9937">
                <a:extLst>
                  <a:ext uri="{FF2B5EF4-FFF2-40B4-BE49-F238E27FC236}">
                    <a16:creationId xmlns:a16="http://schemas.microsoft.com/office/drawing/2014/main" id="{B397D9AB-090C-4A8B-9D2A-D64931ECADEC}"/>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198" name="Freeform 9938">
                <a:extLst>
                  <a:ext uri="{FF2B5EF4-FFF2-40B4-BE49-F238E27FC236}">
                    <a16:creationId xmlns:a16="http://schemas.microsoft.com/office/drawing/2014/main" id="{71837696-86EC-4918-910F-3F6E113E42D4}"/>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199" name="Freeform 9939">
                <a:extLst>
                  <a:ext uri="{FF2B5EF4-FFF2-40B4-BE49-F238E27FC236}">
                    <a16:creationId xmlns:a16="http://schemas.microsoft.com/office/drawing/2014/main" id="{321DDC65-5FAD-450F-B9CA-78B023CBAA24}"/>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00" name="Freeform 9940">
                <a:extLst>
                  <a:ext uri="{FF2B5EF4-FFF2-40B4-BE49-F238E27FC236}">
                    <a16:creationId xmlns:a16="http://schemas.microsoft.com/office/drawing/2014/main" id="{BD1EE2B8-4167-4474-B7A0-C75B82861956}"/>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01" name="Freeform 9941">
                <a:extLst>
                  <a:ext uri="{FF2B5EF4-FFF2-40B4-BE49-F238E27FC236}">
                    <a16:creationId xmlns:a16="http://schemas.microsoft.com/office/drawing/2014/main" id="{C61BB284-BA9C-4053-96B8-A04892FB0321}"/>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02" name="Freeform 9942">
                <a:extLst>
                  <a:ext uri="{FF2B5EF4-FFF2-40B4-BE49-F238E27FC236}">
                    <a16:creationId xmlns:a16="http://schemas.microsoft.com/office/drawing/2014/main" id="{DAEF5B26-65D2-4DE5-920A-3454BD4EF9F7}"/>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03" name="Freeform 9943">
                <a:extLst>
                  <a:ext uri="{FF2B5EF4-FFF2-40B4-BE49-F238E27FC236}">
                    <a16:creationId xmlns:a16="http://schemas.microsoft.com/office/drawing/2014/main" id="{9C5DD440-9824-4F61-9875-4FA794729FC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04" name="Freeform 9944">
                <a:extLst>
                  <a:ext uri="{FF2B5EF4-FFF2-40B4-BE49-F238E27FC236}">
                    <a16:creationId xmlns:a16="http://schemas.microsoft.com/office/drawing/2014/main" id="{D5A693A2-734F-4076-8CC6-C3DFAD22EF0F}"/>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05" name="Freeform 9945">
                <a:extLst>
                  <a:ext uri="{FF2B5EF4-FFF2-40B4-BE49-F238E27FC236}">
                    <a16:creationId xmlns:a16="http://schemas.microsoft.com/office/drawing/2014/main" id="{1D3B39F6-FD42-4605-AA51-EFB0E3006E52}"/>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06" name="Freeform 9946">
                <a:extLst>
                  <a:ext uri="{FF2B5EF4-FFF2-40B4-BE49-F238E27FC236}">
                    <a16:creationId xmlns:a16="http://schemas.microsoft.com/office/drawing/2014/main" id="{22172CAB-7D07-4DE7-8777-855ACA567644}"/>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07" name="Freeform 9947">
                <a:extLst>
                  <a:ext uri="{FF2B5EF4-FFF2-40B4-BE49-F238E27FC236}">
                    <a16:creationId xmlns:a16="http://schemas.microsoft.com/office/drawing/2014/main" id="{E359A400-FB65-4766-97BA-980980B4FDF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08" name="Freeform 9948">
                <a:extLst>
                  <a:ext uri="{FF2B5EF4-FFF2-40B4-BE49-F238E27FC236}">
                    <a16:creationId xmlns:a16="http://schemas.microsoft.com/office/drawing/2014/main" id="{C5EF4A00-75B2-4FCC-83CF-CDC6E1E1AD14}"/>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09" name="Freeform 9949">
                <a:extLst>
                  <a:ext uri="{FF2B5EF4-FFF2-40B4-BE49-F238E27FC236}">
                    <a16:creationId xmlns:a16="http://schemas.microsoft.com/office/drawing/2014/main" id="{4D488341-DA69-4E86-BCE4-561DCF323727}"/>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10" name="Freeform 9950">
                <a:extLst>
                  <a:ext uri="{FF2B5EF4-FFF2-40B4-BE49-F238E27FC236}">
                    <a16:creationId xmlns:a16="http://schemas.microsoft.com/office/drawing/2014/main" id="{5DE087D5-1C82-4AE0-B5BD-2E90F2B51DCB}"/>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11" name="Freeform 9951">
                <a:extLst>
                  <a:ext uri="{FF2B5EF4-FFF2-40B4-BE49-F238E27FC236}">
                    <a16:creationId xmlns:a16="http://schemas.microsoft.com/office/drawing/2014/main" id="{18BCE485-6AB8-4C5D-AE3D-903C356B93D3}"/>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12" name="Freeform 9952">
                <a:extLst>
                  <a:ext uri="{FF2B5EF4-FFF2-40B4-BE49-F238E27FC236}">
                    <a16:creationId xmlns:a16="http://schemas.microsoft.com/office/drawing/2014/main" id="{0C204C84-EE52-4F3C-8B2D-DE79F35F9D5F}"/>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13" name="Freeform 9953">
                <a:extLst>
                  <a:ext uri="{FF2B5EF4-FFF2-40B4-BE49-F238E27FC236}">
                    <a16:creationId xmlns:a16="http://schemas.microsoft.com/office/drawing/2014/main" id="{A30D7908-50AB-487F-A1D6-BBA1C6305EE1}"/>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14" name="Freeform 9954">
                <a:extLst>
                  <a:ext uri="{FF2B5EF4-FFF2-40B4-BE49-F238E27FC236}">
                    <a16:creationId xmlns:a16="http://schemas.microsoft.com/office/drawing/2014/main" id="{372B33C1-1533-4BF6-B08C-666EA8FE7D14}"/>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15" name="Freeform 9955">
                <a:extLst>
                  <a:ext uri="{FF2B5EF4-FFF2-40B4-BE49-F238E27FC236}">
                    <a16:creationId xmlns:a16="http://schemas.microsoft.com/office/drawing/2014/main" id="{1846126C-7CAE-49B0-8C39-AF1E5214CC1E}"/>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16" name="Freeform 9956">
                <a:extLst>
                  <a:ext uri="{FF2B5EF4-FFF2-40B4-BE49-F238E27FC236}">
                    <a16:creationId xmlns:a16="http://schemas.microsoft.com/office/drawing/2014/main" id="{A041CB55-9011-493B-AD69-2BA0333980D0}"/>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17" name="Freeform 9957">
                <a:extLst>
                  <a:ext uri="{FF2B5EF4-FFF2-40B4-BE49-F238E27FC236}">
                    <a16:creationId xmlns:a16="http://schemas.microsoft.com/office/drawing/2014/main" id="{5FAA3C5A-6E85-4751-9FB7-ED718AC3E390}"/>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18" name="Freeform 9958">
                <a:extLst>
                  <a:ext uri="{FF2B5EF4-FFF2-40B4-BE49-F238E27FC236}">
                    <a16:creationId xmlns:a16="http://schemas.microsoft.com/office/drawing/2014/main" id="{82496B9E-7CC2-4F96-8CB4-D432736A4C0B}"/>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19" name="Freeform 9959">
                <a:extLst>
                  <a:ext uri="{FF2B5EF4-FFF2-40B4-BE49-F238E27FC236}">
                    <a16:creationId xmlns:a16="http://schemas.microsoft.com/office/drawing/2014/main" id="{77041EE0-78D6-4E72-8041-7542845E4411}"/>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20" name="Freeform 9960">
                <a:extLst>
                  <a:ext uri="{FF2B5EF4-FFF2-40B4-BE49-F238E27FC236}">
                    <a16:creationId xmlns:a16="http://schemas.microsoft.com/office/drawing/2014/main" id="{0F1A774C-D8D6-4F03-B635-F6598C22908E}"/>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21" name="Freeform 9961">
                <a:extLst>
                  <a:ext uri="{FF2B5EF4-FFF2-40B4-BE49-F238E27FC236}">
                    <a16:creationId xmlns:a16="http://schemas.microsoft.com/office/drawing/2014/main" id="{FFCAEFA6-3346-435E-BF7F-473FDB3EC1E9}"/>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22" name="Freeform 9962">
                <a:extLst>
                  <a:ext uri="{FF2B5EF4-FFF2-40B4-BE49-F238E27FC236}">
                    <a16:creationId xmlns:a16="http://schemas.microsoft.com/office/drawing/2014/main" id="{1FD20D4B-688A-464B-B95F-A139A156540B}"/>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23" name="Freeform 9963">
                <a:extLst>
                  <a:ext uri="{FF2B5EF4-FFF2-40B4-BE49-F238E27FC236}">
                    <a16:creationId xmlns:a16="http://schemas.microsoft.com/office/drawing/2014/main" id="{3486819D-B3B3-4A04-809E-C40274CF3C32}"/>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24" name="Freeform 9964">
                <a:extLst>
                  <a:ext uri="{FF2B5EF4-FFF2-40B4-BE49-F238E27FC236}">
                    <a16:creationId xmlns:a16="http://schemas.microsoft.com/office/drawing/2014/main" id="{123C9788-7E98-4DE1-8FFD-91CA01BEF2F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25" name="Freeform 9965">
                <a:extLst>
                  <a:ext uri="{FF2B5EF4-FFF2-40B4-BE49-F238E27FC236}">
                    <a16:creationId xmlns:a16="http://schemas.microsoft.com/office/drawing/2014/main" id="{9AD804D8-48D7-4EA4-807C-A03BC6458D22}"/>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26" name="Freeform 9966">
                <a:extLst>
                  <a:ext uri="{FF2B5EF4-FFF2-40B4-BE49-F238E27FC236}">
                    <a16:creationId xmlns:a16="http://schemas.microsoft.com/office/drawing/2014/main" id="{CA845F5F-30A1-48C6-BD9E-578EBF43FB75}"/>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27" name="Freeform 9967">
                <a:extLst>
                  <a:ext uri="{FF2B5EF4-FFF2-40B4-BE49-F238E27FC236}">
                    <a16:creationId xmlns:a16="http://schemas.microsoft.com/office/drawing/2014/main" id="{1E4BED26-7EBB-4EAE-9774-41F5B7A43C78}"/>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28" name="Freeform 9968">
                <a:extLst>
                  <a:ext uri="{FF2B5EF4-FFF2-40B4-BE49-F238E27FC236}">
                    <a16:creationId xmlns:a16="http://schemas.microsoft.com/office/drawing/2014/main" id="{6A8EA7B0-1BBA-4F6D-B84B-EC8FB6C052CF}"/>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29" name="Freeform 9969">
                <a:extLst>
                  <a:ext uri="{FF2B5EF4-FFF2-40B4-BE49-F238E27FC236}">
                    <a16:creationId xmlns:a16="http://schemas.microsoft.com/office/drawing/2014/main" id="{052FC548-B229-4737-8BC6-5533533CF18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30" name="Freeform 9970">
                <a:extLst>
                  <a:ext uri="{FF2B5EF4-FFF2-40B4-BE49-F238E27FC236}">
                    <a16:creationId xmlns:a16="http://schemas.microsoft.com/office/drawing/2014/main" id="{846026A9-CAF1-4C78-B691-CC09A1826F93}"/>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31" name="Freeform 9971">
                <a:extLst>
                  <a:ext uri="{FF2B5EF4-FFF2-40B4-BE49-F238E27FC236}">
                    <a16:creationId xmlns:a16="http://schemas.microsoft.com/office/drawing/2014/main" id="{90F20C5D-D22A-4DA7-A63F-E3FA79083128}"/>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32" name="Freeform 9972">
                <a:extLst>
                  <a:ext uri="{FF2B5EF4-FFF2-40B4-BE49-F238E27FC236}">
                    <a16:creationId xmlns:a16="http://schemas.microsoft.com/office/drawing/2014/main" id="{28F89657-D6A3-413F-B92E-C64954A5E0E8}"/>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33" name="Freeform 9973">
                <a:extLst>
                  <a:ext uri="{FF2B5EF4-FFF2-40B4-BE49-F238E27FC236}">
                    <a16:creationId xmlns:a16="http://schemas.microsoft.com/office/drawing/2014/main" id="{64F62E47-0706-4840-8CD2-71AF65279D5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34" name="Freeform 9974">
                <a:extLst>
                  <a:ext uri="{FF2B5EF4-FFF2-40B4-BE49-F238E27FC236}">
                    <a16:creationId xmlns:a16="http://schemas.microsoft.com/office/drawing/2014/main" id="{B60B8C4E-8718-41CA-A1B7-A24BD7B7564E}"/>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35" name="Freeform 9975">
                <a:extLst>
                  <a:ext uri="{FF2B5EF4-FFF2-40B4-BE49-F238E27FC236}">
                    <a16:creationId xmlns:a16="http://schemas.microsoft.com/office/drawing/2014/main" id="{D3FD2E50-0F42-4F70-91B5-A82B3E4CD024}"/>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36" name="Freeform 9976">
                <a:extLst>
                  <a:ext uri="{FF2B5EF4-FFF2-40B4-BE49-F238E27FC236}">
                    <a16:creationId xmlns:a16="http://schemas.microsoft.com/office/drawing/2014/main" id="{4851B980-9086-414F-89E5-ECB90A4E6FFE}"/>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37" name="Freeform 9977">
                <a:extLst>
                  <a:ext uri="{FF2B5EF4-FFF2-40B4-BE49-F238E27FC236}">
                    <a16:creationId xmlns:a16="http://schemas.microsoft.com/office/drawing/2014/main" id="{BD5762A1-50D8-43C5-8EB3-61A4304E3227}"/>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38" name="Freeform 9978">
                <a:extLst>
                  <a:ext uri="{FF2B5EF4-FFF2-40B4-BE49-F238E27FC236}">
                    <a16:creationId xmlns:a16="http://schemas.microsoft.com/office/drawing/2014/main" id="{46F2ACCA-14D6-48BC-9B68-80B37475783A}"/>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39" name="Freeform 9979">
                <a:extLst>
                  <a:ext uri="{FF2B5EF4-FFF2-40B4-BE49-F238E27FC236}">
                    <a16:creationId xmlns:a16="http://schemas.microsoft.com/office/drawing/2014/main" id="{6F4A2D45-C877-4A03-94A4-2AF40C867E04}"/>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40" name="Freeform 9980">
                <a:extLst>
                  <a:ext uri="{FF2B5EF4-FFF2-40B4-BE49-F238E27FC236}">
                    <a16:creationId xmlns:a16="http://schemas.microsoft.com/office/drawing/2014/main" id="{70DA3F1F-D11E-407D-9667-973B0C4E4C94}"/>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41" name="Freeform 9981">
                <a:extLst>
                  <a:ext uri="{FF2B5EF4-FFF2-40B4-BE49-F238E27FC236}">
                    <a16:creationId xmlns:a16="http://schemas.microsoft.com/office/drawing/2014/main" id="{1E2C73A6-C022-4667-9998-FBAAF110391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42" name="Freeform 9982">
                <a:extLst>
                  <a:ext uri="{FF2B5EF4-FFF2-40B4-BE49-F238E27FC236}">
                    <a16:creationId xmlns:a16="http://schemas.microsoft.com/office/drawing/2014/main" id="{990AAE9F-A88D-44FE-9C45-B6B58453521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43" name="Freeform 9983">
                <a:extLst>
                  <a:ext uri="{FF2B5EF4-FFF2-40B4-BE49-F238E27FC236}">
                    <a16:creationId xmlns:a16="http://schemas.microsoft.com/office/drawing/2014/main" id="{709401B5-88BF-4CAE-837F-789490090DC5}"/>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44" name="Freeform 9984">
                <a:extLst>
                  <a:ext uri="{FF2B5EF4-FFF2-40B4-BE49-F238E27FC236}">
                    <a16:creationId xmlns:a16="http://schemas.microsoft.com/office/drawing/2014/main" id="{3844E636-8790-478B-91DF-1282A064E93B}"/>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45" name="Freeform 9985">
                <a:extLst>
                  <a:ext uri="{FF2B5EF4-FFF2-40B4-BE49-F238E27FC236}">
                    <a16:creationId xmlns:a16="http://schemas.microsoft.com/office/drawing/2014/main" id="{18DF944C-F8BA-4BCB-8BDC-DD90D17B12C6}"/>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46" name="Freeform 9986">
                <a:extLst>
                  <a:ext uri="{FF2B5EF4-FFF2-40B4-BE49-F238E27FC236}">
                    <a16:creationId xmlns:a16="http://schemas.microsoft.com/office/drawing/2014/main" id="{F20707C6-E7F3-47B4-BD8F-074E978A8741}"/>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47" name="Freeform 9987">
                <a:extLst>
                  <a:ext uri="{FF2B5EF4-FFF2-40B4-BE49-F238E27FC236}">
                    <a16:creationId xmlns:a16="http://schemas.microsoft.com/office/drawing/2014/main" id="{FE934F8F-A116-4C0B-B026-EE065C76985B}"/>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48" name="Freeform 9988">
                <a:extLst>
                  <a:ext uri="{FF2B5EF4-FFF2-40B4-BE49-F238E27FC236}">
                    <a16:creationId xmlns:a16="http://schemas.microsoft.com/office/drawing/2014/main" id="{8808BD1F-6287-4AF1-8622-0BAB9300F990}"/>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49" name="Freeform 9989">
                <a:extLst>
                  <a:ext uri="{FF2B5EF4-FFF2-40B4-BE49-F238E27FC236}">
                    <a16:creationId xmlns:a16="http://schemas.microsoft.com/office/drawing/2014/main" id="{5C2976A7-DBF7-4852-BCBB-115FE7A7CBE8}"/>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50" name="Freeform 9990">
                <a:extLst>
                  <a:ext uri="{FF2B5EF4-FFF2-40B4-BE49-F238E27FC236}">
                    <a16:creationId xmlns:a16="http://schemas.microsoft.com/office/drawing/2014/main" id="{2D6F1116-981F-4E92-87A6-E438CD92694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51" name="Freeform 9991">
                <a:extLst>
                  <a:ext uri="{FF2B5EF4-FFF2-40B4-BE49-F238E27FC236}">
                    <a16:creationId xmlns:a16="http://schemas.microsoft.com/office/drawing/2014/main" id="{66AD46D3-F93C-4055-8302-E2F0D558931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52" name="Freeform 9992">
                <a:extLst>
                  <a:ext uri="{FF2B5EF4-FFF2-40B4-BE49-F238E27FC236}">
                    <a16:creationId xmlns:a16="http://schemas.microsoft.com/office/drawing/2014/main" id="{4084A54E-014A-41C3-A285-62F30DC6D408}"/>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53" name="Freeform 9993">
                <a:extLst>
                  <a:ext uri="{FF2B5EF4-FFF2-40B4-BE49-F238E27FC236}">
                    <a16:creationId xmlns:a16="http://schemas.microsoft.com/office/drawing/2014/main" id="{A7552C83-0508-4D7B-BB99-15A3B8436672}"/>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54" name="Freeform 9994">
                <a:extLst>
                  <a:ext uri="{FF2B5EF4-FFF2-40B4-BE49-F238E27FC236}">
                    <a16:creationId xmlns:a16="http://schemas.microsoft.com/office/drawing/2014/main" id="{5C884826-9008-4118-AE23-492458CCEFD8}"/>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55" name="Freeform 9995">
                <a:extLst>
                  <a:ext uri="{FF2B5EF4-FFF2-40B4-BE49-F238E27FC236}">
                    <a16:creationId xmlns:a16="http://schemas.microsoft.com/office/drawing/2014/main" id="{C374F564-34AB-4EF0-A977-9492F53020AB}"/>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56" name="Freeform 9996">
                <a:extLst>
                  <a:ext uri="{FF2B5EF4-FFF2-40B4-BE49-F238E27FC236}">
                    <a16:creationId xmlns:a16="http://schemas.microsoft.com/office/drawing/2014/main" id="{975C80E5-DD3A-4BC8-9B92-86B5C1E6511C}"/>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57" name="Freeform 9997">
                <a:extLst>
                  <a:ext uri="{FF2B5EF4-FFF2-40B4-BE49-F238E27FC236}">
                    <a16:creationId xmlns:a16="http://schemas.microsoft.com/office/drawing/2014/main" id="{772605E6-2E9E-482B-ADB6-AA24EF2EF6C1}"/>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58" name="Freeform 9998">
                <a:extLst>
                  <a:ext uri="{FF2B5EF4-FFF2-40B4-BE49-F238E27FC236}">
                    <a16:creationId xmlns:a16="http://schemas.microsoft.com/office/drawing/2014/main" id="{22064D42-11E2-45FA-9AA8-194651A99AD2}"/>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59" name="Freeform 9999">
                <a:extLst>
                  <a:ext uri="{FF2B5EF4-FFF2-40B4-BE49-F238E27FC236}">
                    <a16:creationId xmlns:a16="http://schemas.microsoft.com/office/drawing/2014/main" id="{EF98C438-1971-42A1-B315-04A7903E2F5A}"/>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60" name="Freeform 10000">
                <a:extLst>
                  <a:ext uri="{FF2B5EF4-FFF2-40B4-BE49-F238E27FC236}">
                    <a16:creationId xmlns:a16="http://schemas.microsoft.com/office/drawing/2014/main" id="{D3D44340-D088-4355-B6CD-EF3B7F458A80}"/>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61" name="Freeform 10001">
                <a:extLst>
                  <a:ext uri="{FF2B5EF4-FFF2-40B4-BE49-F238E27FC236}">
                    <a16:creationId xmlns:a16="http://schemas.microsoft.com/office/drawing/2014/main" id="{9602397E-D0B1-4F84-AD71-35FD76B13ED7}"/>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62" name="Freeform 10002">
                <a:extLst>
                  <a:ext uri="{FF2B5EF4-FFF2-40B4-BE49-F238E27FC236}">
                    <a16:creationId xmlns:a16="http://schemas.microsoft.com/office/drawing/2014/main" id="{F5C9D607-3A92-43DE-A2A5-1E2969F1CA1B}"/>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63" name="Freeform 10003">
                <a:extLst>
                  <a:ext uri="{FF2B5EF4-FFF2-40B4-BE49-F238E27FC236}">
                    <a16:creationId xmlns:a16="http://schemas.microsoft.com/office/drawing/2014/main" id="{6FE4C5E4-16AD-4476-AF95-467692428404}"/>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64" name="Freeform 10004">
                <a:extLst>
                  <a:ext uri="{FF2B5EF4-FFF2-40B4-BE49-F238E27FC236}">
                    <a16:creationId xmlns:a16="http://schemas.microsoft.com/office/drawing/2014/main" id="{E31D23A5-6C67-420D-BE5C-6586DA3A9F5F}"/>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65" name="Freeform 10005">
                <a:extLst>
                  <a:ext uri="{FF2B5EF4-FFF2-40B4-BE49-F238E27FC236}">
                    <a16:creationId xmlns:a16="http://schemas.microsoft.com/office/drawing/2014/main" id="{F7D13A5B-E20F-4421-B41F-4BD4E19D5498}"/>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66" name="Freeform 10006">
                <a:extLst>
                  <a:ext uri="{FF2B5EF4-FFF2-40B4-BE49-F238E27FC236}">
                    <a16:creationId xmlns:a16="http://schemas.microsoft.com/office/drawing/2014/main" id="{FB496FBA-5F53-49ED-9F23-0B75FFDE4F32}"/>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67" name="Freeform 10007">
                <a:extLst>
                  <a:ext uri="{FF2B5EF4-FFF2-40B4-BE49-F238E27FC236}">
                    <a16:creationId xmlns:a16="http://schemas.microsoft.com/office/drawing/2014/main" id="{D56F1B22-3BBC-448C-8191-FA51B65B02B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68" name="Freeform 10008">
                <a:extLst>
                  <a:ext uri="{FF2B5EF4-FFF2-40B4-BE49-F238E27FC236}">
                    <a16:creationId xmlns:a16="http://schemas.microsoft.com/office/drawing/2014/main" id="{FF89237E-63E0-4096-AD82-616A3263BF36}"/>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69" name="Freeform 10009">
                <a:extLst>
                  <a:ext uri="{FF2B5EF4-FFF2-40B4-BE49-F238E27FC236}">
                    <a16:creationId xmlns:a16="http://schemas.microsoft.com/office/drawing/2014/main" id="{C5E4C5D8-3A61-438B-B2D1-BA8A27B1C98C}"/>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70" name="Freeform 10010">
                <a:extLst>
                  <a:ext uri="{FF2B5EF4-FFF2-40B4-BE49-F238E27FC236}">
                    <a16:creationId xmlns:a16="http://schemas.microsoft.com/office/drawing/2014/main" id="{068F0EB4-8621-4C8D-92D1-7ECA8FC5354D}"/>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71" name="Freeform 10011">
                <a:extLst>
                  <a:ext uri="{FF2B5EF4-FFF2-40B4-BE49-F238E27FC236}">
                    <a16:creationId xmlns:a16="http://schemas.microsoft.com/office/drawing/2014/main" id="{827EC241-6C99-4D3D-A5F7-07B50B98D9F8}"/>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72" name="Freeform 10012">
                <a:extLst>
                  <a:ext uri="{FF2B5EF4-FFF2-40B4-BE49-F238E27FC236}">
                    <a16:creationId xmlns:a16="http://schemas.microsoft.com/office/drawing/2014/main" id="{0352B8E2-2B6A-4AA3-8DA3-BA000F958044}"/>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73" name="Freeform 10013">
                <a:extLst>
                  <a:ext uri="{FF2B5EF4-FFF2-40B4-BE49-F238E27FC236}">
                    <a16:creationId xmlns:a16="http://schemas.microsoft.com/office/drawing/2014/main" id="{18357AF2-9B74-4327-A07D-8966BE6C0986}"/>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74" name="Freeform 10014">
                <a:extLst>
                  <a:ext uri="{FF2B5EF4-FFF2-40B4-BE49-F238E27FC236}">
                    <a16:creationId xmlns:a16="http://schemas.microsoft.com/office/drawing/2014/main" id="{E21942BF-F1B9-478E-BF96-5406BA3411F0}"/>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75" name="Freeform 10015">
                <a:extLst>
                  <a:ext uri="{FF2B5EF4-FFF2-40B4-BE49-F238E27FC236}">
                    <a16:creationId xmlns:a16="http://schemas.microsoft.com/office/drawing/2014/main" id="{6A77D66B-3B01-4A6D-9CB5-AF52B246D9F1}"/>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76" name="Freeform 10016">
                <a:extLst>
                  <a:ext uri="{FF2B5EF4-FFF2-40B4-BE49-F238E27FC236}">
                    <a16:creationId xmlns:a16="http://schemas.microsoft.com/office/drawing/2014/main" id="{3AA05F33-08ED-487B-A91D-B0F1DB2981C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77" name="Freeform 10017">
                <a:extLst>
                  <a:ext uri="{FF2B5EF4-FFF2-40B4-BE49-F238E27FC236}">
                    <a16:creationId xmlns:a16="http://schemas.microsoft.com/office/drawing/2014/main" id="{18DC5ED7-8601-42AF-A8D7-DFDE2E658DB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78" name="Freeform 10018">
                <a:extLst>
                  <a:ext uri="{FF2B5EF4-FFF2-40B4-BE49-F238E27FC236}">
                    <a16:creationId xmlns:a16="http://schemas.microsoft.com/office/drawing/2014/main" id="{EEB8F8D6-1AC1-404B-A4EE-1183CB13BF9A}"/>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79" name="Freeform 10019">
                <a:extLst>
                  <a:ext uri="{FF2B5EF4-FFF2-40B4-BE49-F238E27FC236}">
                    <a16:creationId xmlns:a16="http://schemas.microsoft.com/office/drawing/2014/main" id="{48FFB31C-FA06-444F-B908-B30E0FC8778C}"/>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80" name="Freeform 10020">
                <a:extLst>
                  <a:ext uri="{FF2B5EF4-FFF2-40B4-BE49-F238E27FC236}">
                    <a16:creationId xmlns:a16="http://schemas.microsoft.com/office/drawing/2014/main" id="{77BC262F-6F27-4210-BABA-FBEF4A0B53D2}"/>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81" name="Freeform 10021">
                <a:extLst>
                  <a:ext uri="{FF2B5EF4-FFF2-40B4-BE49-F238E27FC236}">
                    <a16:creationId xmlns:a16="http://schemas.microsoft.com/office/drawing/2014/main" id="{ACCAB3AC-3F3B-4DD6-BB9B-E18462F59A5E}"/>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82" name="Freeform 10022">
                <a:extLst>
                  <a:ext uri="{FF2B5EF4-FFF2-40B4-BE49-F238E27FC236}">
                    <a16:creationId xmlns:a16="http://schemas.microsoft.com/office/drawing/2014/main" id="{847058D2-D8FB-4A78-8FE0-7A7DC2D3349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83" name="Freeform 10023">
                <a:extLst>
                  <a:ext uri="{FF2B5EF4-FFF2-40B4-BE49-F238E27FC236}">
                    <a16:creationId xmlns:a16="http://schemas.microsoft.com/office/drawing/2014/main" id="{06F76729-64A9-4482-BD19-5BDEE58F666C}"/>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84" name="Freeform 10024">
                <a:extLst>
                  <a:ext uri="{FF2B5EF4-FFF2-40B4-BE49-F238E27FC236}">
                    <a16:creationId xmlns:a16="http://schemas.microsoft.com/office/drawing/2014/main" id="{3F751BF6-BE51-423F-8CA1-78C7254642C5}"/>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85" name="Freeform 10025">
                <a:extLst>
                  <a:ext uri="{FF2B5EF4-FFF2-40B4-BE49-F238E27FC236}">
                    <a16:creationId xmlns:a16="http://schemas.microsoft.com/office/drawing/2014/main" id="{22F31668-48C9-4642-B9FE-45C4C4A42028}"/>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86" name="Freeform 10026">
                <a:extLst>
                  <a:ext uri="{FF2B5EF4-FFF2-40B4-BE49-F238E27FC236}">
                    <a16:creationId xmlns:a16="http://schemas.microsoft.com/office/drawing/2014/main" id="{9D77B135-3692-4729-BBD6-4C41AC6CECF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87" name="Freeform 10027">
                <a:extLst>
                  <a:ext uri="{FF2B5EF4-FFF2-40B4-BE49-F238E27FC236}">
                    <a16:creationId xmlns:a16="http://schemas.microsoft.com/office/drawing/2014/main" id="{7F6F3D0B-778D-430F-B039-3B2BBDA47358}"/>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88" name="Freeform 10028">
                <a:extLst>
                  <a:ext uri="{FF2B5EF4-FFF2-40B4-BE49-F238E27FC236}">
                    <a16:creationId xmlns:a16="http://schemas.microsoft.com/office/drawing/2014/main" id="{82E4C635-F56A-4C62-8981-0321EC0A91B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89" name="Freeform 10029">
                <a:extLst>
                  <a:ext uri="{FF2B5EF4-FFF2-40B4-BE49-F238E27FC236}">
                    <a16:creationId xmlns:a16="http://schemas.microsoft.com/office/drawing/2014/main" id="{12268FF1-D056-471C-8C5A-0478124096B4}"/>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90" name="Freeform 10030">
                <a:extLst>
                  <a:ext uri="{FF2B5EF4-FFF2-40B4-BE49-F238E27FC236}">
                    <a16:creationId xmlns:a16="http://schemas.microsoft.com/office/drawing/2014/main" id="{A232476D-1F6C-4B58-BB96-789D16578D4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91" name="Freeform 10031">
                <a:extLst>
                  <a:ext uri="{FF2B5EF4-FFF2-40B4-BE49-F238E27FC236}">
                    <a16:creationId xmlns:a16="http://schemas.microsoft.com/office/drawing/2014/main" id="{C3ED611B-A830-4B15-BE83-326E56183127}"/>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92" name="Freeform 10032">
                <a:extLst>
                  <a:ext uri="{FF2B5EF4-FFF2-40B4-BE49-F238E27FC236}">
                    <a16:creationId xmlns:a16="http://schemas.microsoft.com/office/drawing/2014/main" id="{3E5A5E39-2AF4-4546-925D-EED39091CD05}"/>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93" name="Freeform 10033">
                <a:extLst>
                  <a:ext uri="{FF2B5EF4-FFF2-40B4-BE49-F238E27FC236}">
                    <a16:creationId xmlns:a16="http://schemas.microsoft.com/office/drawing/2014/main" id="{2EFA93BA-11A6-4D05-9AFD-C566073CC17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94" name="Freeform 10034">
                <a:extLst>
                  <a:ext uri="{FF2B5EF4-FFF2-40B4-BE49-F238E27FC236}">
                    <a16:creationId xmlns:a16="http://schemas.microsoft.com/office/drawing/2014/main" id="{766C73B2-39A8-4146-999D-C369B828837A}"/>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95" name="Freeform 10035">
                <a:extLst>
                  <a:ext uri="{FF2B5EF4-FFF2-40B4-BE49-F238E27FC236}">
                    <a16:creationId xmlns:a16="http://schemas.microsoft.com/office/drawing/2014/main" id="{13AC3B1C-0CD3-4C06-9B06-C8E91A9C3E0B}"/>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96" name="Freeform 10036">
                <a:extLst>
                  <a:ext uri="{FF2B5EF4-FFF2-40B4-BE49-F238E27FC236}">
                    <a16:creationId xmlns:a16="http://schemas.microsoft.com/office/drawing/2014/main" id="{12173040-1960-41C6-A808-BFB121D239BB}"/>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97" name="Freeform 10037">
                <a:extLst>
                  <a:ext uri="{FF2B5EF4-FFF2-40B4-BE49-F238E27FC236}">
                    <a16:creationId xmlns:a16="http://schemas.microsoft.com/office/drawing/2014/main" id="{E07A2C57-95EE-4101-924D-F9CCEF6975B0}"/>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298" name="Freeform 10038">
                <a:extLst>
                  <a:ext uri="{FF2B5EF4-FFF2-40B4-BE49-F238E27FC236}">
                    <a16:creationId xmlns:a16="http://schemas.microsoft.com/office/drawing/2014/main" id="{469EFDD1-BF68-4663-BB74-0B817FC5A40D}"/>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299" name="Freeform 10039">
                <a:extLst>
                  <a:ext uri="{FF2B5EF4-FFF2-40B4-BE49-F238E27FC236}">
                    <a16:creationId xmlns:a16="http://schemas.microsoft.com/office/drawing/2014/main" id="{D76B2E26-02DE-4864-AF34-BB8C9E34A38A}"/>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00" name="Freeform 10040">
                <a:extLst>
                  <a:ext uri="{FF2B5EF4-FFF2-40B4-BE49-F238E27FC236}">
                    <a16:creationId xmlns:a16="http://schemas.microsoft.com/office/drawing/2014/main" id="{BCDD1B8B-0324-42D2-ACBD-42F46847639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01" name="Freeform 10041">
                <a:extLst>
                  <a:ext uri="{FF2B5EF4-FFF2-40B4-BE49-F238E27FC236}">
                    <a16:creationId xmlns:a16="http://schemas.microsoft.com/office/drawing/2014/main" id="{D042BDD0-39AA-45CB-AB7C-EA98FD2E2ED2}"/>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02" name="Freeform 10042">
                <a:extLst>
                  <a:ext uri="{FF2B5EF4-FFF2-40B4-BE49-F238E27FC236}">
                    <a16:creationId xmlns:a16="http://schemas.microsoft.com/office/drawing/2014/main" id="{8045F0D0-8F48-487B-AA98-5CF7F8A972DB}"/>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03" name="Freeform 10043">
                <a:extLst>
                  <a:ext uri="{FF2B5EF4-FFF2-40B4-BE49-F238E27FC236}">
                    <a16:creationId xmlns:a16="http://schemas.microsoft.com/office/drawing/2014/main" id="{D6FED864-B633-4C68-A847-A49101F85D33}"/>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04" name="Freeform 10044">
                <a:extLst>
                  <a:ext uri="{FF2B5EF4-FFF2-40B4-BE49-F238E27FC236}">
                    <a16:creationId xmlns:a16="http://schemas.microsoft.com/office/drawing/2014/main" id="{F46E9BBC-4E28-48FB-A507-3077EFE41E9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05" name="Freeform 10045">
                <a:extLst>
                  <a:ext uri="{FF2B5EF4-FFF2-40B4-BE49-F238E27FC236}">
                    <a16:creationId xmlns:a16="http://schemas.microsoft.com/office/drawing/2014/main" id="{78C6D6CC-34A2-4F15-A12B-E11FD722868F}"/>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06" name="Freeform 10046">
                <a:extLst>
                  <a:ext uri="{FF2B5EF4-FFF2-40B4-BE49-F238E27FC236}">
                    <a16:creationId xmlns:a16="http://schemas.microsoft.com/office/drawing/2014/main" id="{662DB414-BFCF-413A-B2ED-532478FB436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07" name="Freeform 10047">
                <a:extLst>
                  <a:ext uri="{FF2B5EF4-FFF2-40B4-BE49-F238E27FC236}">
                    <a16:creationId xmlns:a16="http://schemas.microsoft.com/office/drawing/2014/main" id="{7584C146-486B-4A03-AFFD-749337775996}"/>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08" name="Freeform 10048">
                <a:extLst>
                  <a:ext uri="{FF2B5EF4-FFF2-40B4-BE49-F238E27FC236}">
                    <a16:creationId xmlns:a16="http://schemas.microsoft.com/office/drawing/2014/main" id="{9B36C19A-8877-48D6-B6A1-D9C7EB9FB6AF}"/>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09" name="Freeform 10049">
                <a:extLst>
                  <a:ext uri="{FF2B5EF4-FFF2-40B4-BE49-F238E27FC236}">
                    <a16:creationId xmlns:a16="http://schemas.microsoft.com/office/drawing/2014/main" id="{6FEBE222-C0E1-4B48-900F-B9C7A160BFC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10" name="Freeform 10050">
                <a:extLst>
                  <a:ext uri="{FF2B5EF4-FFF2-40B4-BE49-F238E27FC236}">
                    <a16:creationId xmlns:a16="http://schemas.microsoft.com/office/drawing/2014/main" id="{BBCA1FF3-5191-47E0-9589-A522206F993B}"/>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11" name="Freeform 10051">
                <a:extLst>
                  <a:ext uri="{FF2B5EF4-FFF2-40B4-BE49-F238E27FC236}">
                    <a16:creationId xmlns:a16="http://schemas.microsoft.com/office/drawing/2014/main" id="{104CCD7E-85FA-46C7-AF83-A99365FF3B1B}"/>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12" name="Freeform 10052">
                <a:extLst>
                  <a:ext uri="{FF2B5EF4-FFF2-40B4-BE49-F238E27FC236}">
                    <a16:creationId xmlns:a16="http://schemas.microsoft.com/office/drawing/2014/main" id="{320F46B3-0625-47D9-82A8-44765254CB1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13" name="Freeform 10053">
                <a:extLst>
                  <a:ext uri="{FF2B5EF4-FFF2-40B4-BE49-F238E27FC236}">
                    <a16:creationId xmlns:a16="http://schemas.microsoft.com/office/drawing/2014/main" id="{0E6B7C57-B5A2-478C-AD1F-32218BCBE3D1}"/>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14" name="Freeform 10054">
                <a:extLst>
                  <a:ext uri="{FF2B5EF4-FFF2-40B4-BE49-F238E27FC236}">
                    <a16:creationId xmlns:a16="http://schemas.microsoft.com/office/drawing/2014/main" id="{E1F20380-3A02-4E3E-9D11-89D4A418EB4F}"/>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15" name="Freeform 10055">
                <a:extLst>
                  <a:ext uri="{FF2B5EF4-FFF2-40B4-BE49-F238E27FC236}">
                    <a16:creationId xmlns:a16="http://schemas.microsoft.com/office/drawing/2014/main" id="{40F5B415-09D8-4BE0-8752-41A06B247A14}"/>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16" name="Freeform 10056">
                <a:extLst>
                  <a:ext uri="{FF2B5EF4-FFF2-40B4-BE49-F238E27FC236}">
                    <a16:creationId xmlns:a16="http://schemas.microsoft.com/office/drawing/2014/main" id="{4396BD93-04C6-488C-A286-A104BDED5E7F}"/>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17" name="Freeform 10057">
                <a:extLst>
                  <a:ext uri="{FF2B5EF4-FFF2-40B4-BE49-F238E27FC236}">
                    <a16:creationId xmlns:a16="http://schemas.microsoft.com/office/drawing/2014/main" id="{7F1DAA76-2BB9-470D-9F58-D49465DE3592}"/>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18" name="Freeform 10058">
                <a:extLst>
                  <a:ext uri="{FF2B5EF4-FFF2-40B4-BE49-F238E27FC236}">
                    <a16:creationId xmlns:a16="http://schemas.microsoft.com/office/drawing/2014/main" id="{502EBA03-A7DF-4C1F-8C10-62FC4EB8074B}"/>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19" name="Freeform 10059">
                <a:extLst>
                  <a:ext uri="{FF2B5EF4-FFF2-40B4-BE49-F238E27FC236}">
                    <a16:creationId xmlns:a16="http://schemas.microsoft.com/office/drawing/2014/main" id="{988729E9-DB2B-4A67-BBF5-F321EF2BA3DD}"/>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20" name="Freeform 10060">
                <a:extLst>
                  <a:ext uri="{FF2B5EF4-FFF2-40B4-BE49-F238E27FC236}">
                    <a16:creationId xmlns:a16="http://schemas.microsoft.com/office/drawing/2014/main" id="{90F4B54F-2101-43FE-9912-F73E6D69FC14}"/>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21" name="Freeform 10061">
                <a:extLst>
                  <a:ext uri="{FF2B5EF4-FFF2-40B4-BE49-F238E27FC236}">
                    <a16:creationId xmlns:a16="http://schemas.microsoft.com/office/drawing/2014/main" id="{2830FE40-1F68-45CB-B15E-52A01784013C}"/>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22" name="Freeform 10062">
                <a:extLst>
                  <a:ext uri="{FF2B5EF4-FFF2-40B4-BE49-F238E27FC236}">
                    <a16:creationId xmlns:a16="http://schemas.microsoft.com/office/drawing/2014/main" id="{D90ACC2F-FE5F-494F-AABE-BC97248419A2}"/>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23" name="Freeform 10063">
                <a:extLst>
                  <a:ext uri="{FF2B5EF4-FFF2-40B4-BE49-F238E27FC236}">
                    <a16:creationId xmlns:a16="http://schemas.microsoft.com/office/drawing/2014/main" id="{1DEDB6CA-EFAA-4562-B11D-0EF2363D6FB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24" name="Freeform 10064">
                <a:extLst>
                  <a:ext uri="{FF2B5EF4-FFF2-40B4-BE49-F238E27FC236}">
                    <a16:creationId xmlns:a16="http://schemas.microsoft.com/office/drawing/2014/main" id="{57561F1D-3B49-45CA-8E95-997EF9938183}"/>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25" name="Freeform 10065">
                <a:extLst>
                  <a:ext uri="{FF2B5EF4-FFF2-40B4-BE49-F238E27FC236}">
                    <a16:creationId xmlns:a16="http://schemas.microsoft.com/office/drawing/2014/main" id="{735C2417-C37C-4292-820E-DD586D984607}"/>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26" name="Freeform 10066">
                <a:extLst>
                  <a:ext uri="{FF2B5EF4-FFF2-40B4-BE49-F238E27FC236}">
                    <a16:creationId xmlns:a16="http://schemas.microsoft.com/office/drawing/2014/main" id="{0B614775-FD19-4DE1-AD31-8CB23A6E981C}"/>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27" name="Freeform 10067">
                <a:extLst>
                  <a:ext uri="{FF2B5EF4-FFF2-40B4-BE49-F238E27FC236}">
                    <a16:creationId xmlns:a16="http://schemas.microsoft.com/office/drawing/2014/main" id="{353DE347-7644-4C51-9ED4-D9832C968D1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28" name="Freeform 10068">
                <a:extLst>
                  <a:ext uri="{FF2B5EF4-FFF2-40B4-BE49-F238E27FC236}">
                    <a16:creationId xmlns:a16="http://schemas.microsoft.com/office/drawing/2014/main" id="{B64BC596-23AA-4D2C-9293-4E91AED73E52}"/>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29" name="Freeform 10069">
                <a:extLst>
                  <a:ext uri="{FF2B5EF4-FFF2-40B4-BE49-F238E27FC236}">
                    <a16:creationId xmlns:a16="http://schemas.microsoft.com/office/drawing/2014/main" id="{BD01A3A6-7490-4EB2-9CAB-6C5DE7396016}"/>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30" name="Freeform 10070">
                <a:extLst>
                  <a:ext uri="{FF2B5EF4-FFF2-40B4-BE49-F238E27FC236}">
                    <a16:creationId xmlns:a16="http://schemas.microsoft.com/office/drawing/2014/main" id="{051521AF-6760-44A8-B811-0AD89B27D62E}"/>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31" name="Freeform 10071">
                <a:extLst>
                  <a:ext uri="{FF2B5EF4-FFF2-40B4-BE49-F238E27FC236}">
                    <a16:creationId xmlns:a16="http://schemas.microsoft.com/office/drawing/2014/main" id="{2CB28EF3-1D7A-421C-B899-3F7B2167013B}"/>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32" name="Freeform 10072">
                <a:extLst>
                  <a:ext uri="{FF2B5EF4-FFF2-40B4-BE49-F238E27FC236}">
                    <a16:creationId xmlns:a16="http://schemas.microsoft.com/office/drawing/2014/main" id="{B826C207-8484-4EFC-B116-8DAEB3BCD68A}"/>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33" name="Freeform 10073">
                <a:extLst>
                  <a:ext uri="{FF2B5EF4-FFF2-40B4-BE49-F238E27FC236}">
                    <a16:creationId xmlns:a16="http://schemas.microsoft.com/office/drawing/2014/main" id="{156A98DE-C0BE-4508-895A-8B1FD2B22DA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34" name="Freeform 10074">
                <a:extLst>
                  <a:ext uri="{FF2B5EF4-FFF2-40B4-BE49-F238E27FC236}">
                    <a16:creationId xmlns:a16="http://schemas.microsoft.com/office/drawing/2014/main" id="{3DB397B5-8F3D-4E14-964B-1D0FF4DEEC6F}"/>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35" name="Freeform 10075">
                <a:extLst>
                  <a:ext uri="{FF2B5EF4-FFF2-40B4-BE49-F238E27FC236}">
                    <a16:creationId xmlns:a16="http://schemas.microsoft.com/office/drawing/2014/main" id="{4D0CAC12-7284-48B6-960B-F5E6F52FFAC6}"/>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36" name="Freeform 10076">
                <a:extLst>
                  <a:ext uri="{FF2B5EF4-FFF2-40B4-BE49-F238E27FC236}">
                    <a16:creationId xmlns:a16="http://schemas.microsoft.com/office/drawing/2014/main" id="{3832F5A7-6E5E-4B13-81A1-ACC795A31E54}"/>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37" name="Freeform 10077">
                <a:extLst>
                  <a:ext uri="{FF2B5EF4-FFF2-40B4-BE49-F238E27FC236}">
                    <a16:creationId xmlns:a16="http://schemas.microsoft.com/office/drawing/2014/main" id="{06C55466-34C9-498F-9A90-AB0F930DBC0F}"/>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38" name="Freeform 10078">
                <a:extLst>
                  <a:ext uri="{FF2B5EF4-FFF2-40B4-BE49-F238E27FC236}">
                    <a16:creationId xmlns:a16="http://schemas.microsoft.com/office/drawing/2014/main" id="{066B2EF5-2BCD-4676-8225-95859B5F1AB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39" name="Freeform 10079">
                <a:extLst>
                  <a:ext uri="{FF2B5EF4-FFF2-40B4-BE49-F238E27FC236}">
                    <a16:creationId xmlns:a16="http://schemas.microsoft.com/office/drawing/2014/main" id="{9FBFBA6B-4AC2-48EC-BEDF-064806AC4FA5}"/>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40" name="Freeform 10080">
                <a:extLst>
                  <a:ext uri="{FF2B5EF4-FFF2-40B4-BE49-F238E27FC236}">
                    <a16:creationId xmlns:a16="http://schemas.microsoft.com/office/drawing/2014/main" id="{A2D5FD4A-1BCF-4431-B237-9A6108EF162E}"/>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41" name="Freeform 10081">
                <a:extLst>
                  <a:ext uri="{FF2B5EF4-FFF2-40B4-BE49-F238E27FC236}">
                    <a16:creationId xmlns:a16="http://schemas.microsoft.com/office/drawing/2014/main" id="{EDAAA641-F4B6-4561-AE11-18A1E2889C4E}"/>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42" name="Freeform 10082">
                <a:extLst>
                  <a:ext uri="{FF2B5EF4-FFF2-40B4-BE49-F238E27FC236}">
                    <a16:creationId xmlns:a16="http://schemas.microsoft.com/office/drawing/2014/main" id="{64092C93-A33E-4E0C-B0F7-479C1FD708D1}"/>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43" name="Freeform 10083">
                <a:extLst>
                  <a:ext uri="{FF2B5EF4-FFF2-40B4-BE49-F238E27FC236}">
                    <a16:creationId xmlns:a16="http://schemas.microsoft.com/office/drawing/2014/main" id="{5646C7F7-07D2-4C20-878B-E593FC848347}"/>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44" name="Freeform 10084">
                <a:extLst>
                  <a:ext uri="{FF2B5EF4-FFF2-40B4-BE49-F238E27FC236}">
                    <a16:creationId xmlns:a16="http://schemas.microsoft.com/office/drawing/2014/main" id="{52131FF0-EBED-403B-A23C-ED17E48BABDA}"/>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45" name="Freeform 10085">
                <a:extLst>
                  <a:ext uri="{FF2B5EF4-FFF2-40B4-BE49-F238E27FC236}">
                    <a16:creationId xmlns:a16="http://schemas.microsoft.com/office/drawing/2014/main" id="{204A2CD5-BBD7-4187-858A-4546257EA778}"/>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46" name="Freeform 10086">
                <a:extLst>
                  <a:ext uri="{FF2B5EF4-FFF2-40B4-BE49-F238E27FC236}">
                    <a16:creationId xmlns:a16="http://schemas.microsoft.com/office/drawing/2014/main" id="{8981BE49-9BEC-4C64-89C4-1E3B6F5C26F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47" name="Freeform 10087">
                <a:extLst>
                  <a:ext uri="{FF2B5EF4-FFF2-40B4-BE49-F238E27FC236}">
                    <a16:creationId xmlns:a16="http://schemas.microsoft.com/office/drawing/2014/main" id="{037D120B-05A7-4748-B76D-E3338960FDBD}"/>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48" name="Freeform 10088">
                <a:extLst>
                  <a:ext uri="{FF2B5EF4-FFF2-40B4-BE49-F238E27FC236}">
                    <a16:creationId xmlns:a16="http://schemas.microsoft.com/office/drawing/2014/main" id="{4203E77D-33CB-46B7-AA4B-7B589F131B33}"/>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49" name="Freeform 10089">
                <a:extLst>
                  <a:ext uri="{FF2B5EF4-FFF2-40B4-BE49-F238E27FC236}">
                    <a16:creationId xmlns:a16="http://schemas.microsoft.com/office/drawing/2014/main" id="{A03366D6-2111-448F-AE9B-7E44866BDF02}"/>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50" name="Freeform 10090">
                <a:extLst>
                  <a:ext uri="{FF2B5EF4-FFF2-40B4-BE49-F238E27FC236}">
                    <a16:creationId xmlns:a16="http://schemas.microsoft.com/office/drawing/2014/main" id="{BCDC6438-FFF9-43F5-8844-3CD2FC6EC41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51" name="Freeform 10091">
                <a:extLst>
                  <a:ext uri="{FF2B5EF4-FFF2-40B4-BE49-F238E27FC236}">
                    <a16:creationId xmlns:a16="http://schemas.microsoft.com/office/drawing/2014/main" id="{DEF8BFF6-54EB-4DDB-998B-5B56E72F7FA7}"/>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52" name="Freeform 10092">
                <a:extLst>
                  <a:ext uri="{FF2B5EF4-FFF2-40B4-BE49-F238E27FC236}">
                    <a16:creationId xmlns:a16="http://schemas.microsoft.com/office/drawing/2014/main" id="{94DD97FF-A75D-430E-AE3D-0F9C4AE67ECE}"/>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53" name="Freeform 10093">
                <a:extLst>
                  <a:ext uri="{FF2B5EF4-FFF2-40B4-BE49-F238E27FC236}">
                    <a16:creationId xmlns:a16="http://schemas.microsoft.com/office/drawing/2014/main" id="{9627B9B8-F19F-4E49-889E-8D75BAD009F0}"/>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54" name="Freeform 10094">
                <a:extLst>
                  <a:ext uri="{FF2B5EF4-FFF2-40B4-BE49-F238E27FC236}">
                    <a16:creationId xmlns:a16="http://schemas.microsoft.com/office/drawing/2014/main" id="{B7485A55-8A9D-4F0D-BDCF-6B507BDD2815}"/>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55" name="Freeform 10095">
                <a:extLst>
                  <a:ext uri="{FF2B5EF4-FFF2-40B4-BE49-F238E27FC236}">
                    <a16:creationId xmlns:a16="http://schemas.microsoft.com/office/drawing/2014/main" id="{716A38D9-5833-460D-BF39-CD7EA871601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56" name="Freeform 10096">
                <a:extLst>
                  <a:ext uri="{FF2B5EF4-FFF2-40B4-BE49-F238E27FC236}">
                    <a16:creationId xmlns:a16="http://schemas.microsoft.com/office/drawing/2014/main" id="{A3641E68-7C30-45A6-BB3F-B0F0961EDB5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57" name="Freeform 10097">
                <a:extLst>
                  <a:ext uri="{FF2B5EF4-FFF2-40B4-BE49-F238E27FC236}">
                    <a16:creationId xmlns:a16="http://schemas.microsoft.com/office/drawing/2014/main" id="{516E360D-EAF5-4902-87AD-DFD37608F794}"/>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58" name="Freeform 10098">
                <a:extLst>
                  <a:ext uri="{FF2B5EF4-FFF2-40B4-BE49-F238E27FC236}">
                    <a16:creationId xmlns:a16="http://schemas.microsoft.com/office/drawing/2014/main" id="{4A31D64E-8AD6-4313-9073-B20E725DE23F}"/>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59" name="Freeform 10099">
                <a:extLst>
                  <a:ext uri="{FF2B5EF4-FFF2-40B4-BE49-F238E27FC236}">
                    <a16:creationId xmlns:a16="http://schemas.microsoft.com/office/drawing/2014/main" id="{B1C8DC7E-D277-40BF-90F0-6428864FF8D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60" name="Freeform 10100">
                <a:extLst>
                  <a:ext uri="{FF2B5EF4-FFF2-40B4-BE49-F238E27FC236}">
                    <a16:creationId xmlns:a16="http://schemas.microsoft.com/office/drawing/2014/main" id="{AA87F934-5AFD-4B1F-9292-1E163DBEEE0E}"/>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61" name="Freeform 10101">
                <a:extLst>
                  <a:ext uri="{FF2B5EF4-FFF2-40B4-BE49-F238E27FC236}">
                    <a16:creationId xmlns:a16="http://schemas.microsoft.com/office/drawing/2014/main" id="{3C9FA876-A322-4A9C-B538-3C329226E2F2}"/>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62" name="Freeform 10102">
                <a:extLst>
                  <a:ext uri="{FF2B5EF4-FFF2-40B4-BE49-F238E27FC236}">
                    <a16:creationId xmlns:a16="http://schemas.microsoft.com/office/drawing/2014/main" id="{35EDB9A7-7CC3-4FE1-8932-9D72298CC11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63" name="Freeform 10103">
                <a:extLst>
                  <a:ext uri="{FF2B5EF4-FFF2-40B4-BE49-F238E27FC236}">
                    <a16:creationId xmlns:a16="http://schemas.microsoft.com/office/drawing/2014/main" id="{AFE14C09-6C19-4CCC-A644-5014EDF610F5}"/>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64" name="Freeform 10104">
                <a:extLst>
                  <a:ext uri="{FF2B5EF4-FFF2-40B4-BE49-F238E27FC236}">
                    <a16:creationId xmlns:a16="http://schemas.microsoft.com/office/drawing/2014/main" id="{A6F1FED6-D03E-4E32-A6E5-48AE8833A3A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65" name="Freeform 10105">
                <a:extLst>
                  <a:ext uri="{FF2B5EF4-FFF2-40B4-BE49-F238E27FC236}">
                    <a16:creationId xmlns:a16="http://schemas.microsoft.com/office/drawing/2014/main" id="{775BF0AA-6C6C-4D8E-A077-774DE47ED423}"/>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66" name="Freeform 10106">
                <a:extLst>
                  <a:ext uri="{FF2B5EF4-FFF2-40B4-BE49-F238E27FC236}">
                    <a16:creationId xmlns:a16="http://schemas.microsoft.com/office/drawing/2014/main" id="{5B60B12D-A223-45FE-BC93-007CD2C204F9}"/>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67" name="Freeform 10107">
                <a:extLst>
                  <a:ext uri="{FF2B5EF4-FFF2-40B4-BE49-F238E27FC236}">
                    <a16:creationId xmlns:a16="http://schemas.microsoft.com/office/drawing/2014/main" id="{D26DB731-330B-450B-93F6-A6B9D59506D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68" name="Freeform 10108">
                <a:extLst>
                  <a:ext uri="{FF2B5EF4-FFF2-40B4-BE49-F238E27FC236}">
                    <a16:creationId xmlns:a16="http://schemas.microsoft.com/office/drawing/2014/main" id="{69C2057F-4016-4E58-BDC0-1FC286B368AB}"/>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69" name="Freeform 10109">
                <a:extLst>
                  <a:ext uri="{FF2B5EF4-FFF2-40B4-BE49-F238E27FC236}">
                    <a16:creationId xmlns:a16="http://schemas.microsoft.com/office/drawing/2014/main" id="{50A48826-2550-4754-A462-1D47C0A9C128}"/>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70" name="Freeform 10110">
                <a:extLst>
                  <a:ext uri="{FF2B5EF4-FFF2-40B4-BE49-F238E27FC236}">
                    <a16:creationId xmlns:a16="http://schemas.microsoft.com/office/drawing/2014/main" id="{394FF774-3EAF-42E9-B913-6CF0F7A38FA8}"/>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71" name="Freeform 10111">
                <a:extLst>
                  <a:ext uri="{FF2B5EF4-FFF2-40B4-BE49-F238E27FC236}">
                    <a16:creationId xmlns:a16="http://schemas.microsoft.com/office/drawing/2014/main" id="{EC888BAA-1C5A-4EC6-8D65-D993CDCBE377}"/>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72" name="Freeform 10112">
                <a:extLst>
                  <a:ext uri="{FF2B5EF4-FFF2-40B4-BE49-F238E27FC236}">
                    <a16:creationId xmlns:a16="http://schemas.microsoft.com/office/drawing/2014/main" id="{103FF4BA-4A8F-4AA5-907E-79EA348C5191}"/>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73" name="Freeform 10113">
                <a:extLst>
                  <a:ext uri="{FF2B5EF4-FFF2-40B4-BE49-F238E27FC236}">
                    <a16:creationId xmlns:a16="http://schemas.microsoft.com/office/drawing/2014/main" id="{459859F5-A707-4EDE-B8A9-E356342E778C}"/>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74" name="Freeform 10114">
                <a:extLst>
                  <a:ext uri="{FF2B5EF4-FFF2-40B4-BE49-F238E27FC236}">
                    <a16:creationId xmlns:a16="http://schemas.microsoft.com/office/drawing/2014/main" id="{8BDC7B60-BD81-472E-81AB-42858B666FE6}"/>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75" name="Freeform 10115">
                <a:extLst>
                  <a:ext uri="{FF2B5EF4-FFF2-40B4-BE49-F238E27FC236}">
                    <a16:creationId xmlns:a16="http://schemas.microsoft.com/office/drawing/2014/main" id="{FE142337-83B4-41AB-AB10-D91AC0A302E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76" name="Freeform 10116">
                <a:extLst>
                  <a:ext uri="{FF2B5EF4-FFF2-40B4-BE49-F238E27FC236}">
                    <a16:creationId xmlns:a16="http://schemas.microsoft.com/office/drawing/2014/main" id="{9CCE0128-99F0-424F-B74F-0ABE2C110C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77" name="Freeform 10117">
                <a:extLst>
                  <a:ext uri="{FF2B5EF4-FFF2-40B4-BE49-F238E27FC236}">
                    <a16:creationId xmlns:a16="http://schemas.microsoft.com/office/drawing/2014/main" id="{802C1350-ED5D-4C90-B2B4-EBC708822D55}"/>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78" name="Freeform 10118">
                <a:extLst>
                  <a:ext uri="{FF2B5EF4-FFF2-40B4-BE49-F238E27FC236}">
                    <a16:creationId xmlns:a16="http://schemas.microsoft.com/office/drawing/2014/main" id="{67F29BDA-C975-4995-8FB3-7ED7B9DAA83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79" name="Freeform 10119">
                <a:extLst>
                  <a:ext uri="{FF2B5EF4-FFF2-40B4-BE49-F238E27FC236}">
                    <a16:creationId xmlns:a16="http://schemas.microsoft.com/office/drawing/2014/main" id="{AEA17543-550B-412F-852F-8ECDE49171E7}"/>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80" name="Freeform 10120">
                <a:extLst>
                  <a:ext uri="{FF2B5EF4-FFF2-40B4-BE49-F238E27FC236}">
                    <a16:creationId xmlns:a16="http://schemas.microsoft.com/office/drawing/2014/main" id="{40112FB2-118D-44E8-8C76-973696A7A27E}"/>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81" name="Freeform 10121">
                <a:extLst>
                  <a:ext uri="{FF2B5EF4-FFF2-40B4-BE49-F238E27FC236}">
                    <a16:creationId xmlns:a16="http://schemas.microsoft.com/office/drawing/2014/main" id="{BCB03E89-8026-428F-B0FF-72D82C0F6444}"/>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82" name="Freeform 10122">
                <a:extLst>
                  <a:ext uri="{FF2B5EF4-FFF2-40B4-BE49-F238E27FC236}">
                    <a16:creationId xmlns:a16="http://schemas.microsoft.com/office/drawing/2014/main" id="{C85ED347-9CEF-48F8-85F6-0A8923EB2017}"/>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83" name="Freeform 10123">
                <a:extLst>
                  <a:ext uri="{FF2B5EF4-FFF2-40B4-BE49-F238E27FC236}">
                    <a16:creationId xmlns:a16="http://schemas.microsoft.com/office/drawing/2014/main" id="{93F4D3E3-AD10-4EE1-8B9D-8B57FBEF01F9}"/>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84" name="Freeform 10124">
                <a:extLst>
                  <a:ext uri="{FF2B5EF4-FFF2-40B4-BE49-F238E27FC236}">
                    <a16:creationId xmlns:a16="http://schemas.microsoft.com/office/drawing/2014/main" id="{EDCED0EF-897C-4091-BC6A-5D3C44BA0EF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85" name="Freeform 10125">
                <a:extLst>
                  <a:ext uri="{FF2B5EF4-FFF2-40B4-BE49-F238E27FC236}">
                    <a16:creationId xmlns:a16="http://schemas.microsoft.com/office/drawing/2014/main" id="{726632FA-2CBC-46D1-8FE3-5AB92CDD0CC2}"/>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86" name="Freeform 10126">
                <a:extLst>
                  <a:ext uri="{FF2B5EF4-FFF2-40B4-BE49-F238E27FC236}">
                    <a16:creationId xmlns:a16="http://schemas.microsoft.com/office/drawing/2014/main" id="{E67C9A51-4CCD-40DE-8156-BE68F3ADF193}"/>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87" name="Freeform 10127">
                <a:extLst>
                  <a:ext uri="{FF2B5EF4-FFF2-40B4-BE49-F238E27FC236}">
                    <a16:creationId xmlns:a16="http://schemas.microsoft.com/office/drawing/2014/main" id="{E535C685-A5BF-485D-BE63-B10C9B09131E}"/>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88" name="Freeform 10128">
                <a:extLst>
                  <a:ext uri="{FF2B5EF4-FFF2-40B4-BE49-F238E27FC236}">
                    <a16:creationId xmlns:a16="http://schemas.microsoft.com/office/drawing/2014/main" id="{51564AC6-4A1C-4454-ACA4-1A291EDF373F}"/>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89" name="Freeform 10129">
                <a:extLst>
                  <a:ext uri="{FF2B5EF4-FFF2-40B4-BE49-F238E27FC236}">
                    <a16:creationId xmlns:a16="http://schemas.microsoft.com/office/drawing/2014/main" id="{1343ACC5-865D-47DF-A25B-91F45119ACB1}"/>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90" name="Freeform 10130">
                <a:extLst>
                  <a:ext uri="{FF2B5EF4-FFF2-40B4-BE49-F238E27FC236}">
                    <a16:creationId xmlns:a16="http://schemas.microsoft.com/office/drawing/2014/main" id="{49B2AC0D-6697-4858-823F-0EF68C7922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91" name="Freeform 10131">
                <a:extLst>
                  <a:ext uri="{FF2B5EF4-FFF2-40B4-BE49-F238E27FC236}">
                    <a16:creationId xmlns:a16="http://schemas.microsoft.com/office/drawing/2014/main" id="{97A4566C-F5FC-447F-A366-9DA1B420F04B}"/>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92" name="Freeform 10132">
                <a:extLst>
                  <a:ext uri="{FF2B5EF4-FFF2-40B4-BE49-F238E27FC236}">
                    <a16:creationId xmlns:a16="http://schemas.microsoft.com/office/drawing/2014/main" id="{0A99E3CE-3CC3-4FBF-8505-A765C5421139}"/>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93" name="Freeform 10133">
                <a:extLst>
                  <a:ext uri="{FF2B5EF4-FFF2-40B4-BE49-F238E27FC236}">
                    <a16:creationId xmlns:a16="http://schemas.microsoft.com/office/drawing/2014/main" id="{A5BD59E9-13F5-4D6E-A99B-5045C33DD28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94" name="Freeform 10134">
                <a:extLst>
                  <a:ext uri="{FF2B5EF4-FFF2-40B4-BE49-F238E27FC236}">
                    <a16:creationId xmlns:a16="http://schemas.microsoft.com/office/drawing/2014/main" id="{7848AABF-A317-4CBA-881E-2B734CCABD4D}"/>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95" name="Freeform 10135">
                <a:extLst>
                  <a:ext uri="{FF2B5EF4-FFF2-40B4-BE49-F238E27FC236}">
                    <a16:creationId xmlns:a16="http://schemas.microsoft.com/office/drawing/2014/main" id="{0EEF418E-D9CC-4908-924B-84F67261DE9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96" name="Freeform 10136">
                <a:extLst>
                  <a:ext uri="{FF2B5EF4-FFF2-40B4-BE49-F238E27FC236}">
                    <a16:creationId xmlns:a16="http://schemas.microsoft.com/office/drawing/2014/main" id="{4BA63B94-D280-43D0-BF87-45A3114052E6}"/>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97" name="Freeform 10137">
                <a:extLst>
                  <a:ext uri="{FF2B5EF4-FFF2-40B4-BE49-F238E27FC236}">
                    <a16:creationId xmlns:a16="http://schemas.microsoft.com/office/drawing/2014/main" id="{433B8F89-2C51-425E-AD9C-64A75A452267}"/>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398" name="Freeform 10138">
                <a:extLst>
                  <a:ext uri="{FF2B5EF4-FFF2-40B4-BE49-F238E27FC236}">
                    <a16:creationId xmlns:a16="http://schemas.microsoft.com/office/drawing/2014/main" id="{16290D29-0039-41CD-A7DB-09345366DDB2}"/>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399" name="Freeform 10139">
                <a:extLst>
                  <a:ext uri="{FF2B5EF4-FFF2-40B4-BE49-F238E27FC236}">
                    <a16:creationId xmlns:a16="http://schemas.microsoft.com/office/drawing/2014/main" id="{7A6E02CC-2F68-4275-BCF7-2CFDB0FC28D7}"/>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00" name="Freeform 10140">
                <a:extLst>
                  <a:ext uri="{FF2B5EF4-FFF2-40B4-BE49-F238E27FC236}">
                    <a16:creationId xmlns:a16="http://schemas.microsoft.com/office/drawing/2014/main" id="{C8549A72-8EBB-43F6-A7CE-D213EBCE64D8}"/>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01" name="Freeform 10141">
                <a:extLst>
                  <a:ext uri="{FF2B5EF4-FFF2-40B4-BE49-F238E27FC236}">
                    <a16:creationId xmlns:a16="http://schemas.microsoft.com/office/drawing/2014/main" id="{17E8D626-5B71-46AD-9066-D8544322CB9F}"/>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02" name="Freeform 10142">
                <a:extLst>
                  <a:ext uri="{FF2B5EF4-FFF2-40B4-BE49-F238E27FC236}">
                    <a16:creationId xmlns:a16="http://schemas.microsoft.com/office/drawing/2014/main" id="{18C55C2C-0FC5-493A-BFEA-C6ABA38FBE82}"/>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03" name="Freeform 10143">
                <a:extLst>
                  <a:ext uri="{FF2B5EF4-FFF2-40B4-BE49-F238E27FC236}">
                    <a16:creationId xmlns:a16="http://schemas.microsoft.com/office/drawing/2014/main" id="{1AD6A00B-4B69-4DF2-832D-0C6C75E4EC38}"/>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04" name="Freeform 10144">
                <a:extLst>
                  <a:ext uri="{FF2B5EF4-FFF2-40B4-BE49-F238E27FC236}">
                    <a16:creationId xmlns:a16="http://schemas.microsoft.com/office/drawing/2014/main" id="{6BEF6951-0EF1-49F0-8A39-DC9AEC8E1FE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05" name="Freeform 10145">
                <a:extLst>
                  <a:ext uri="{FF2B5EF4-FFF2-40B4-BE49-F238E27FC236}">
                    <a16:creationId xmlns:a16="http://schemas.microsoft.com/office/drawing/2014/main" id="{FB1C2DC4-8AC3-4F40-8773-8D510DCF8BBB}"/>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06" name="Freeform 10146">
                <a:extLst>
                  <a:ext uri="{FF2B5EF4-FFF2-40B4-BE49-F238E27FC236}">
                    <a16:creationId xmlns:a16="http://schemas.microsoft.com/office/drawing/2014/main" id="{73792D2B-87D2-47AD-9CAD-E05EC498F2BC}"/>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07" name="Freeform 10147">
                <a:extLst>
                  <a:ext uri="{FF2B5EF4-FFF2-40B4-BE49-F238E27FC236}">
                    <a16:creationId xmlns:a16="http://schemas.microsoft.com/office/drawing/2014/main" id="{BD302F30-EA67-4331-ADF0-C3E2D431D17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08" name="Freeform 10148">
                <a:extLst>
                  <a:ext uri="{FF2B5EF4-FFF2-40B4-BE49-F238E27FC236}">
                    <a16:creationId xmlns:a16="http://schemas.microsoft.com/office/drawing/2014/main" id="{09516D53-5B0D-42BB-AC42-769B05546EE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09" name="Freeform 10149">
                <a:extLst>
                  <a:ext uri="{FF2B5EF4-FFF2-40B4-BE49-F238E27FC236}">
                    <a16:creationId xmlns:a16="http://schemas.microsoft.com/office/drawing/2014/main" id="{E7FC27A0-E1CF-4786-AB35-2FBFAFB5E29C}"/>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10" name="Freeform 10150">
                <a:extLst>
                  <a:ext uri="{FF2B5EF4-FFF2-40B4-BE49-F238E27FC236}">
                    <a16:creationId xmlns:a16="http://schemas.microsoft.com/office/drawing/2014/main" id="{5802F7CA-9A7A-4B00-AC81-66E109DC0A0A}"/>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11" name="Freeform 10151">
                <a:extLst>
                  <a:ext uri="{FF2B5EF4-FFF2-40B4-BE49-F238E27FC236}">
                    <a16:creationId xmlns:a16="http://schemas.microsoft.com/office/drawing/2014/main" id="{A10019EA-E0A6-4DFC-B2F7-929483448463}"/>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12" name="Freeform 10152">
                <a:extLst>
                  <a:ext uri="{FF2B5EF4-FFF2-40B4-BE49-F238E27FC236}">
                    <a16:creationId xmlns:a16="http://schemas.microsoft.com/office/drawing/2014/main" id="{27C18D52-224D-4EE3-B5A5-6838DB6AC8C4}"/>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13" name="Freeform 10153">
                <a:extLst>
                  <a:ext uri="{FF2B5EF4-FFF2-40B4-BE49-F238E27FC236}">
                    <a16:creationId xmlns:a16="http://schemas.microsoft.com/office/drawing/2014/main" id="{4C9D3928-0BF1-4CBF-8687-8F05499FA70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14" name="Freeform 10154">
                <a:extLst>
                  <a:ext uri="{FF2B5EF4-FFF2-40B4-BE49-F238E27FC236}">
                    <a16:creationId xmlns:a16="http://schemas.microsoft.com/office/drawing/2014/main" id="{C22CC262-FD2B-4EA3-93BB-4C7CEBA124D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15" name="Freeform 10155">
                <a:extLst>
                  <a:ext uri="{FF2B5EF4-FFF2-40B4-BE49-F238E27FC236}">
                    <a16:creationId xmlns:a16="http://schemas.microsoft.com/office/drawing/2014/main" id="{B345CAD6-D43C-4C2D-B81C-B9C1F0AC17B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16" name="Freeform 10156">
                <a:extLst>
                  <a:ext uri="{FF2B5EF4-FFF2-40B4-BE49-F238E27FC236}">
                    <a16:creationId xmlns:a16="http://schemas.microsoft.com/office/drawing/2014/main" id="{ED53E88B-3E32-4505-8980-ADFE0175B77B}"/>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17" name="Freeform 10157">
                <a:extLst>
                  <a:ext uri="{FF2B5EF4-FFF2-40B4-BE49-F238E27FC236}">
                    <a16:creationId xmlns:a16="http://schemas.microsoft.com/office/drawing/2014/main" id="{B242F7B9-3F30-445D-B19C-27D0DA75C922}"/>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18" name="Freeform 10158">
                <a:extLst>
                  <a:ext uri="{FF2B5EF4-FFF2-40B4-BE49-F238E27FC236}">
                    <a16:creationId xmlns:a16="http://schemas.microsoft.com/office/drawing/2014/main" id="{5399E08E-3C53-4BB4-B856-CE8537D3720A}"/>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19" name="Freeform 10159">
                <a:extLst>
                  <a:ext uri="{FF2B5EF4-FFF2-40B4-BE49-F238E27FC236}">
                    <a16:creationId xmlns:a16="http://schemas.microsoft.com/office/drawing/2014/main" id="{A750539A-1CD1-4A41-A3A2-52A5C168E788}"/>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20" name="Freeform 10160">
                <a:extLst>
                  <a:ext uri="{FF2B5EF4-FFF2-40B4-BE49-F238E27FC236}">
                    <a16:creationId xmlns:a16="http://schemas.microsoft.com/office/drawing/2014/main" id="{77F5AFA8-8F9E-48E2-8A79-58F4A3DE0D85}"/>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21" name="Freeform 10161">
                <a:extLst>
                  <a:ext uri="{FF2B5EF4-FFF2-40B4-BE49-F238E27FC236}">
                    <a16:creationId xmlns:a16="http://schemas.microsoft.com/office/drawing/2014/main" id="{83D25770-32CC-4794-A75C-75892E69455F}"/>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22" name="Freeform 10162">
                <a:extLst>
                  <a:ext uri="{FF2B5EF4-FFF2-40B4-BE49-F238E27FC236}">
                    <a16:creationId xmlns:a16="http://schemas.microsoft.com/office/drawing/2014/main" id="{1EE5EB82-CE26-4DFA-AA80-D8652685753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23" name="Freeform 10163">
                <a:extLst>
                  <a:ext uri="{FF2B5EF4-FFF2-40B4-BE49-F238E27FC236}">
                    <a16:creationId xmlns:a16="http://schemas.microsoft.com/office/drawing/2014/main" id="{18BB5856-460E-4E5C-9399-6E66B976E9F6}"/>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24" name="Freeform 10164">
                <a:extLst>
                  <a:ext uri="{FF2B5EF4-FFF2-40B4-BE49-F238E27FC236}">
                    <a16:creationId xmlns:a16="http://schemas.microsoft.com/office/drawing/2014/main" id="{0AB06CFF-6055-4E97-B503-1BD6E5018C2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25" name="Freeform 10165">
                <a:extLst>
                  <a:ext uri="{FF2B5EF4-FFF2-40B4-BE49-F238E27FC236}">
                    <a16:creationId xmlns:a16="http://schemas.microsoft.com/office/drawing/2014/main" id="{CE8AAEBA-83D5-437A-BA1F-30F86FDC1211}"/>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26" name="Freeform 10166">
                <a:extLst>
                  <a:ext uri="{FF2B5EF4-FFF2-40B4-BE49-F238E27FC236}">
                    <a16:creationId xmlns:a16="http://schemas.microsoft.com/office/drawing/2014/main" id="{42CDA773-994F-4B38-818A-1D6A9B41F546}"/>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27" name="Freeform 10167">
                <a:extLst>
                  <a:ext uri="{FF2B5EF4-FFF2-40B4-BE49-F238E27FC236}">
                    <a16:creationId xmlns:a16="http://schemas.microsoft.com/office/drawing/2014/main" id="{F5F888D3-9B4E-4C0F-B4B8-4DB8778725D6}"/>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28" name="Freeform 10168">
                <a:extLst>
                  <a:ext uri="{FF2B5EF4-FFF2-40B4-BE49-F238E27FC236}">
                    <a16:creationId xmlns:a16="http://schemas.microsoft.com/office/drawing/2014/main" id="{6D1B11C0-3677-4A65-8E3A-4AE47F67F14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29" name="Freeform 10169">
                <a:extLst>
                  <a:ext uri="{FF2B5EF4-FFF2-40B4-BE49-F238E27FC236}">
                    <a16:creationId xmlns:a16="http://schemas.microsoft.com/office/drawing/2014/main" id="{1E49E1D7-A048-4297-9181-CA0E3E24CA51}"/>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30" name="Freeform 10170">
                <a:extLst>
                  <a:ext uri="{FF2B5EF4-FFF2-40B4-BE49-F238E27FC236}">
                    <a16:creationId xmlns:a16="http://schemas.microsoft.com/office/drawing/2014/main" id="{5890E556-C737-4070-93FE-1F38C7D4DA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31" name="Freeform 10171">
                <a:extLst>
                  <a:ext uri="{FF2B5EF4-FFF2-40B4-BE49-F238E27FC236}">
                    <a16:creationId xmlns:a16="http://schemas.microsoft.com/office/drawing/2014/main" id="{B7F4E7ED-9DC7-4271-96BE-60429223ADAF}"/>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32" name="Freeform 10172">
                <a:extLst>
                  <a:ext uri="{FF2B5EF4-FFF2-40B4-BE49-F238E27FC236}">
                    <a16:creationId xmlns:a16="http://schemas.microsoft.com/office/drawing/2014/main" id="{1BCC0FBF-BC4B-4503-8874-AA12078580BE}"/>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33" name="Freeform 10173">
                <a:extLst>
                  <a:ext uri="{FF2B5EF4-FFF2-40B4-BE49-F238E27FC236}">
                    <a16:creationId xmlns:a16="http://schemas.microsoft.com/office/drawing/2014/main" id="{CAA5F7CC-42FC-4B38-9A46-57737162DF48}"/>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34" name="Freeform 10174">
                <a:extLst>
                  <a:ext uri="{FF2B5EF4-FFF2-40B4-BE49-F238E27FC236}">
                    <a16:creationId xmlns:a16="http://schemas.microsoft.com/office/drawing/2014/main" id="{AD26C9CD-D131-447E-A942-3E008E6B36C7}"/>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35" name="Freeform 10175">
                <a:extLst>
                  <a:ext uri="{FF2B5EF4-FFF2-40B4-BE49-F238E27FC236}">
                    <a16:creationId xmlns:a16="http://schemas.microsoft.com/office/drawing/2014/main" id="{79BF12A2-D5B4-4CBB-BC86-C9644A92E445}"/>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36" name="Freeform 10176">
                <a:extLst>
                  <a:ext uri="{FF2B5EF4-FFF2-40B4-BE49-F238E27FC236}">
                    <a16:creationId xmlns:a16="http://schemas.microsoft.com/office/drawing/2014/main" id="{5012DDD5-A9CA-4BF4-B630-F3DE588CDABB}"/>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37" name="Freeform 10177">
                <a:extLst>
                  <a:ext uri="{FF2B5EF4-FFF2-40B4-BE49-F238E27FC236}">
                    <a16:creationId xmlns:a16="http://schemas.microsoft.com/office/drawing/2014/main" id="{5442890C-14BC-4910-AFA2-B2BCAE2E7EC9}"/>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38" name="Freeform 10178">
                <a:extLst>
                  <a:ext uri="{FF2B5EF4-FFF2-40B4-BE49-F238E27FC236}">
                    <a16:creationId xmlns:a16="http://schemas.microsoft.com/office/drawing/2014/main" id="{DA20E21C-F87A-4B76-86BB-3FAD1332E8D8}"/>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39" name="Freeform 10179">
                <a:extLst>
                  <a:ext uri="{FF2B5EF4-FFF2-40B4-BE49-F238E27FC236}">
                    <a16:creationId xmlns:a16="http://schemas.microsoft.com/office/drawing/2014/main" id="{D98600EB-B82F-4A36-80E9-2E186D58462F}"/>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40" name="Freeform 10180">
                <a:extLst>
                  <a:ext uri="{FF2B5EF4-FFF2-40B4-BE49-F238E27FC236}">
                    <a16:creationId xmlns:a16="http://schemas.microsoft.com/office/drawing/2014/main" id="{A6547EAD-BBDF-4F14-851B-42F140CB9EF5}"/>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41" name="Freeform 10181">
                <a:extLst>
                  <a:ext uri="{FF2B5EF4-FFF2-40B4-BE49-F238E27FC236}">
                    <a16:creationId xmlns:a16="http://schemas.microsoft.com/office/drawing/2014/main" id="{62BA36E2-E6DE-4F08-A36A-C15C761331E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42" name="Freeform 10182">
                <a:extLst>
                  <a:ext uri="{FF2B5EF4-FFF2-40B4-BE49-F238E27FC236}">
                    <a16:creationId xmlns:a16="http://schemas.microsoft.com/office/drawing/2014/main" id="{C98D85BE-2B25-41E7-A65E-5F8EC396ECFB}"/>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43" name="Freeform 10183">
                <a:extLst>
                  <a:ext uri="{FF2B5EF4-FFF2-40B4-BE49-F238E27FC236}">
                    <a16:creationId xmlns:a16="http://schemas.microsoft.com/office/drawing/2014/main" id="{489681E0-9379-4F75-AEB7-9148A3732AEA}"/>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44" name="Freeform 10184">
                <a:extLst>
                  <a:ext uri="{FF2B5EF4-FFF2-40B4-BE49-F238E27FC236}">
                    <a16:creationId xmlns:a16="http://schemas.microsoft.com/office/drawing/2014/main" id="{337E9528-3740-4666-B9D3-A3BACFD57D00}"/>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45" name="Freeform 10185">
                <a:extLst>
                  <a:ext uri="{FF2B5EF4-FFF2-40B4-BE49-F238E27FC236}">
                    <a16:creationId xmlns:a16="http://schemas.microsoft.com/office/drawing/2014/main" id="{41474B7B-4E72-4FD2-94FC-405B4AD90A54}"/>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46" name="Freeform 10186">
                <a:extLst>
                  <a:ext uri="{FF2B5EF4-FFF2-40B4-BE49-F238E27FC236}">
                    <a16:creationId xmlns:a16="http://schemas.microsoft.com/office/drawing/2014/main" id="{8038A12C-AA62-476E-BE6E-2BA0F8214964}"/>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47" name="Freeform 10187">
                <a:extLst>
                  <a:ext uri="{FF2B5EF4-FFF2-40B4-BE49-F238E27FC236}">
                    <a16:creationId xmlns:a16="http://schemas.microsoft.com/office/drawing/2014/main" id="{89680DBC-058A-4137-B8D4-9989944C7E4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48" name="Freeform 10188">
                <a:extLst>
                  <a:ext uri="{FF2B5EF4-FFF2-40B4-BE49-F238E27FC236}">
                    <a16:creationId xmlns:a16="http://schemas.microsoft.com/office/drawing/2014/main" id="{8EDC4474-E7ED-4F99-8256-0EC5ABC40909}"/>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49" name="Freeform 10189">
                <a:extLst>
                  <a:ext uri="{FF2B5EF4-FFF2-40B4-BE49-F238E27FC236}">
                    <a16:creationId xmlns:a16="http://schemas.microsoft.com/office/drawing/2014/main" id="{F8549682-D52B-4FED-8265-979ABC46062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50" name="Freeform 10190">
                <a:extLst>
                  <a:ext uri="{FF2B5EF4-FFF2-40B4-BE49-F238E27FC236}">
                    <a16:creationId xmlns:a16="http://schemas.microsoft.com/office/drawing/2014/main" id="{10E14BCA-4D5E-40AD-9280-9E9877FC1E3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51" name="Freeform 10191">
                <a:extLst>
                  <a:ext uri="{FF2B5EF4-FFF2-40B4-BE49-F238E27FC236}">
                    <a16:creationId xmlns:a16="http://schemas.microsoft.com/office/drawing/2014/main" id="{BFDB8A6B-378F-43CD-9DA8-E6C3C845AEF8}"/>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52" name="Freeform 10192">
                <a:extLst>
                  <a:ext uri="{FF2B5EF4-FFF2-40B4-BE49-F238E27FC236}">
                    <a16:creationId xmlns:a16="http://schemas.microsoft.com/office/drawing/2014/main" id="{FDA0FCC4-9D5F-4121-9642-7E0E6811CA4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53" name="Freeform 10193">
                <a:extLst>
                  <a:ext uri="{FF2B5EF4-FFF2-40B4-BE49-F238E27FC236}">
                    <a16:creationId xmlns:a16="http://schemas.microsoft.com/office/drawing/2014/main" id="{4B06CC74-A28C-4005-A2EC-449DF3769655}"/>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54" name="Freeform 10194">
                <a:extLst>
                  <a:ext uri="{FF2B5EF4-FFF2-40B4-BE49-F238E27FC236}">
                    <a16:creationId xmlns:a16="http://schemas.microsoft.com/office/drawing/2014/main" id="{8689EE27-CD84-4947-A600-BEFE72CB19D4}"/>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55" name="Freeform 10195">
                <a:extLst>
                  <a:ext uri="{FF2B5EF4-FFF2-40B4-BE49-F238E27FC236}">
                    <a16:creationId xmlns:a16="http://schemas.microsoft.com/office/drawing/2014/main" id="{25597FB3-5E8F-4121-86AF-34FF1E56F524}"/>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56" name="Freeform 10196">
                <a:extLst>
                  <a:ext uri="{FF2B5EF4-FFF2-40B4-BE49-F238E27FC236}">
                    <a16:creationId xmlns:a16="http://schemas.microsoft.com/office/drawing/2014/main" id="{0BB47FC7-D61D-450F-947A-CB0E2574B832}"/>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57" name="Freeform 10197">
                <a:extLst>
                  <a:ext uri="{FF2B5EF4-FFF2-40B4-BE49-F238E27FC236}">
                    <a16:creationId xmlns:a16="http://schemas.microsoft.com/office/drawing/2014/main" id="{A342D677-FCD4-4FE7-A74C-54095AA3880E}"/>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58" name="Freeform 10198">
                <a:extLst>
                  <a:ext uri="{FF2B5EF4-FFF2-40B4-BE49-F238E27FC236}">
                    <a16:creationId xmlns:a16="http://schemas.microsoft.com/office/drawing/2014/main" id="{31820790-EA0F-424A-A7CF-ADD154421737}"/>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59" name="Freeform 10199">
                <a:extLst>
                  <a:ext uri="{FF2B5EF4-FFF2-40B4-BE49-F238E27FC236}">
                    <a16:creationId xmlns:a16="http://schemas.microsoft.com/office/drawing/2014/main" id="{D776BA02-0155-4C20-8E8B-A6B780DC767D}"/>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60" name="Freeform 10200">
                <a:extLst>
                  <a:ext uri="{FF2B5EF4-FFF2-40B4-BE49-F238E27FC236}">
                    <a16:creationId xmlns:a16="http://schemas.microsoft.com/office/drawing/2014/main" id="{E12609EE-C632-43F3-A869-AFEE387DDB2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61" name="Freeform 10201">
                <a:extLst>
                  <a:ext uri="{FF2B5EF4-FFF2-40B4-BE49-F238E27FC236}">
                    <a16:creationId xmlns:a16="http://schemas.microsoft.com/office/drawing/2014/main" id="{2B571C97-91EE-43D5-A60C-F46797AE7C7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62" name="Freeform 10202">
                <a:extLst>
                  <a:ext uri="{FF2B5EF4-FFF2-40B4-BE49-F238E27FC236}">
                    <a16:creationId xmlns:a16="http://schemas.microsoft.com/office/drawing/2014/main" id="{BBD1CB31-7601-48DD-A7D4-62ACDAB3B20F}"/>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63" name="Freeform 10203">
                <a:extLst>
                  <a:ext uri="{FF2B5EF4-FFF2-40B4-BE49-F238E27FC236}">
                    <a16:creationId xmlns:a16="http://schemas.microsoft.com/office/drawing/2014/main" id="{E9308944-AD4E-4FAD-BF8D-D81688C9A114}"/>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64" name="Freeform 10204">
                <a:extLst>
                  <a:ext uri="{FF2B5EF4-FFF2-40B4-BE49-F238E27FC236}">
                    <a16:creationId xmlns:a16="http://schemas.microsoft.com/office/drawing/2014/main" id="{CC5A365B-30D4-4C94-8EB6-47A1486E6889}"/>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65" name="Freeform 10205">
                <a:extLst>
                  <a:ext uri="{FF2B5EF4-FFF2-40B4-BE49-F238E27FC236}">
                    <a16:creationId xmlns:a16="http://schemas.microsoft.com/office/drawing/2014/main" id="{802AA58B-4894-43C1-A8CD-D54024FCADCD}"/>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66" name="Freeform 10206">
                <a:extLst>
                  <a:ext uri="{FF2B5EF4-FFF2-40B4-BE49-F238E27FC236}">
                    <a16:creationId xmlns:a16="http://schemas.microsoft.com/office/drawing/2014/main" id="{7F9C5519-A361-4D02-B880-D4937D45F6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67" name="Freeform 10207">
                <a:extLst>
                  <a:ext uri="{FF2B5EF4-FFF2-40B4-BE49-F238E27FC236}">
                    <a16:creationId xmlns:a16="http://schemas.microsoft.com/office/drawing/2014/main" id="{066D660B-0261-4C5C-91F0-403767E10363}"/>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68" name="Freeform 10208">
                <a:extLst>
                  <a:ext uri="{FF2B5EF4-FFF2-40B4-BE49-F238E27FC236}">
                    <a16:creationId xmlns:a16="http://schemas.microsoft.com/office/drawing/2014/main" id="{FD6856F1-68FD-4C00-86D2-9542AF7AC65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69" name="Freeform 10209">
                <a:extLst>
                  <a:ext uri="{FF2B5EF4-FFF2-40B4-BE49-F238E27FC236}">
                    <a16:creationId xmlns:a16="http://schemas.microsoft.com/office/drawing/2014/main" id="{691646BC-3BA6-40C3-90F5-884CAFA92AE6}"/>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70" name="Freeform 10210">
                <a:extLst>
                  <a:ext uri="{FF2B5EF4-FFF2-40B4-BE49-F238E27FC236}">
                    <a16:creationId xmlns:a16="http://schemas.microsoft.com/office/drawing/2014/main" id="{C78428B5-37CD-4C45-8B85-606FD4BA9706}"/>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71" name="Freeform 10211">
                <a:extLst>
                  <a:ext uri="{FF2B5EF4-FFF2-40B4-BE49-F238E27FC236}">
                    <a16:creationId xmlns:a16="http://schemas.microsoft.com/office/drawing/2014/main" id="{F63E135B-235C-489C-BC9E-195E7A462B6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72" name="Freeform 10212">
                <a:extLst>
                  <a:ext uri="{FF2B5EF4-FFF2-40B4-BE49-F238E27FC236}">
                    <a16:creationId xmlns:a16="http://schemas.microsoft.com/office/drawing/2014/main" id="{AA121B2D-6DBB-4A53-B795-CF1672FD371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73" name="Freeform 10213">
                <a:extLst>
                  <a:ext uri="{FF2B5EF4-FFF2-40B4-BE49-F238E27FC236}">
                    <a16:creationId xmlns:a16="http://schemas.microsoft.com/office/drawing/2014/main" id="{3F577EDB-9D65-48F2-905C-C5A2E487CDB4}"/>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74" name="Freeform 10214">
                <a:extLst>
                  <a:ext uri="{FF2B5EF4-FFF2-40B4-BE49-F238E27FC236}">
                    <a16:creationId xmlns:a16="http://schemas.microsoft.com/office/drawing/2014/main" id="{20D74254-8CC8-49AF-9DCF-692C6F50D22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75" name="Freeform 10215">
                <a:extLst>
                  <a:ext uri="{FF2B5EF4-FFF2-40B4-BE49-F238E27FC236}">
                    <a16:creationId xmlns:a16="http://schemas.microsoft.com/office/drawing/2014/main" id="{CC5A28A3-9530-4CF6-A248-2867B605E67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76" name="Freeform 10216">
                <a:extLst>
                  <a:ext uri="{FF2B5EF4-FFF2-40B4-BE49-F238E27FC236}">
                    <a16:creationId xmlns:a16="http://schemas.microsoft.com/office/drawing/2014/main" id="{DCF9FB7B-AD9F-4615-B586-EBFE8766A6EF}"/>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77" name="Freeform 10217">
                <a:extLst>
                  <a:ext uri="{FF2B5EF4-FFF2-40B4-BE49-F238E27FC236}">
                    <a16:creationId xmlns:a16="http://schemas.microsoft.com/office/drawing/2014/main" id="{4A8F66ED-99D9-4D1C-85BC-D59764D4DD28}"/>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78" name="Freeform 10218">
                <a:extLst>
                  <a:ext uri="{FF2B5EF4-FFF2-40B4-BE49-F238E27FC236}">
                    <a16:creationId xmlns:a16="http://schemas.microsoft.com/office/drawing/2014/main" id="{F48685B6-0672-4133-80CC-96C885154D69}"/>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79" name="Freeform 10219">
                <a:extLst>
                  <a:ext uri="{FF2B5EF4-FFF2-40B4-BE49-F238E27FC236}">
                    <a16:creationId xmlns:a16="http://schemas.microsoft.com/office/drawing/2014/main" id="{E728EEAB-52D3-4AC9-B924-1A0365144F8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80" name="Freeform 10220">
                <a:extLst>
                  <a:ext uri="{FF2B5EF4-FFF2-40B4-BE49-F238E27FC236}">
                    <a16:creationId xmlns:a16="http://schemas.microsoft.com/office/drawing/2014/main" id="{FCFA8360-2A65-4C10-B982-032235E677B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81" name="Freeform 10221">
                <a:extLst>
                  <a:ext uri="{FF2B5EF4-FFF2-40B4-BE49-F238E27FC236}">
                    <a16:creationId xmlns:a16="http://schemas.microsoft.com/office/drawing/2014/main" id="{A95F63FF-4099-41A5-890D-0E9F31CAF5EA}"/>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82" name="Freeform 10222">
                <a:extLst>
                  <a:ext uri="{FF2B5EF4-FFF2-40B4-BE49-F238E27FC236}">
                    <a16:creationId xmlns:a16="http://schemas.microsoft.com/office/drawing/2014/main" id="{F994C8B1-7D7B-407F-9535-2B8F223B478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83" name="Freeform 10223">
                <a:extLst>
                  <a:ext uri="{FF2B5EF4-FFF2-40B4-BE49-F238E27FC236}">
                    <a16:creationId xmlns:a16="http://schemas.microsoft.com/office/drawing/2014/main" id="{830D6141-41C4-4C48-B406-5C6C51C86F22}"/>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84" name="Freeform 10224">
                <a:extLst>
                  <a:ext uri="{FF2B5EF4-FFF2-40B4-BE49-F238E27FC236}">
                    <a16:creationId xmlns:a16="http://schemas.microsoft.com/office/drawing/2014/main" id="{1E27C1A8-1F48-4E48-8AEC-D5099232D1DA}"/>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85" name="Freeform 10225">
                <a:extLst>
                  <a:ext uri="{FF2B5EF4-FFF2-40B4-BE49-F238E27FC236}">
                    <a16:creationId xmlns:a16="http://schemas.microsoft.com/office/drawing/2014/main" id="{C39CDAF7-320A-445A-B620-DE5EB4C65807}"/>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86" name="Freeform 10226">
                <a:extLst>
                  <a:ext uri="{FF2B5EF4-FFF2-40B4-BE49-F238E27FC236}">
                    <a16:creationId xmlns:a16="http://schemas.microsoft.com/office/drawing/2014/main" id="{0455484E-BAA0-4A64-A9ED-2F38BC89B76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87" name="Freeform 10227">
                <a:extLst>
                  <a:ext uri="{FF2B5EF4-FFF2-40B4-BE49-F238E27FC236}">
                    <a16:creationId xmlns:a16="http://schemas.microsoft.com/office/drawing/2014/main" id="{EFC96E89-BAF1-418E-846B-DBD90A009867}"/>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88" name="Freeform 10228">
                <a:extLst>
                  <a:ext uri="{FF2B5EF4-FFF2-40B4-BE49-F238E27FC236}">
                    <a16:creationId xmlns:a16="http://schemas.microsoft.com/office/drawing/2014/main" id="{39F34D13-FD96-459C-95B0-19B4846F6A75}"/>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89" name="Freeform 10229">
                <a:extLst>
                  <a:ext uri="{FF2B5EF4-FFF2-40B4-BE49-F238E27FC236}">
                    <a16:creationId xmlns:a16="http://schemas.microsoft.com/office/drawing/2014/main" id="{D1379FE3-348A-4DE5-A642-F1518046CFAB}"/>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90" name="Freeform 10230">
                <a:extLst>
                  <a:ext uri="{FF2B5EF4-FFF2-40B4-BE49-F238E27FC236}">
                    <a16:creationId xmlns:a16="http://schemas.microsoft.com/office/drawing/2014/main" id="{3D2D0E2E-C80C-436E-8147-471FC3B76D67}"/>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91" name="Freeform 10231">
                <a:extLst>
                  <a:ext uri="{FF2B5EF4-FFF2-40B4-BE49-F238E27FC236}">
                    <a16:creationId xmlns:a16="http://schemas.microsoft.com/office/drawing/2014/main" id="{7B29535F-1609-438B-9BD5-C21BF0A271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92" name="Freeform 10232">
                <a:extLst>
                  <a:ext uri="{FF2B5EF4-FFF2-40B4-BE49-F238E27FC236}">
                    <a16:creationId xmlns:a16="http://schemas.microsoft.com/office/drawing/2014/main" id="{3743A2CD-4D13-4590-9EA4-B8B222BCA660}"/>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93" name="Freeform 10233">
                <a:extLst>
                  <a:ext uri="{FF2B5EF4-FFF2-40B4-BE49-F238E27FC236}">
                    <a16:creationId xmlns:a16="http://schemas.microsoft.com/office/drawing/2014/main" id="{4EDA6D0C-A861-4AF6-9DD4-2802FA69B0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94" name="Freeform 10234">
                <a:extLst>
                  <a:ext uri="{FF2B5EF4-FFF2-40B4-BE49-F238E27FC236}">
                    <a16:creationId xmlns:a16="http://schemas.microsoft.com/office/drawing/2014/main" id="{A2D477A9-7351-4B89-A150-054842E2FA56}"/>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95" name="Freeform 10235">
                <a:extLst>
                  <a:ext uri="{FF2B5EF4-FFF2-40B4-BE49-F238E27FC236}">
                    <a16:creationId xmlns:a16="http://schemas.microsoft.com/office/drawing/2014/main" id="{59CA9372-470F-4B0A-91EB-384A5D83431E}"/>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96" name="Freeform 10236">
                <a:extLst>
                  <a:ext uri="{FF2B5EF4-FFF2-40B4-BE49-F238E27FC236}">
                    <a16:creationId xmlns:a16="http://schemas.microsoft.com/office/drawing/2014/main" id="{69CB194D-715B-4486-B8CA-08317CEDAE0C}"/>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97" name="Freeform 10237">
                <a:extLst>
                  <a:ext uri="{FF2B5EF4-FFF2-40B4-BE49-F238E27FC236}">
                    <a16:creationId xmlns:a16="http://schemas.microsoft.com/office/drawing/2014/main" id="{C1A59025-04BE-423E-932F-AC6FF55661B2}"/>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498" name="Freeform 10238">
                <a:extLst>
                  <a:ext uri="{FF2B5EF4-FFF2-40B4-BE49-F238E27FC236}">
                    <a16:creationId xmlns:a16="http://schemas.microsoft.com/office/drawing/2014/main" id="{11218413-B4FE-4C07-BE79-83E0289DC58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499" name="Freeform 10239">
                <a:extLst>
                  <a:ext uri="{FF2B5EF4-FFF2-40B4-BE49-F238E27FC236}">
                    <a16:creationId xmlns:a16="http://schemas.microsoft.com/office/drawing/2014/main" id="{B994A085-5E36-47F3-98B1-02FC99C5A0D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00" name="Freeform 10240">
                <a:extLst>
                  <a:ext uri="{FF2B5EF4-FFF2-40B4-BE49-F238E27FC236}">
                    <a16:creationId xmlns:a16="http://schemas.microsoft.com/office/drawing/2014/main" id="{EF5CECC1-2A46-4C44-8D85-1E80089D0DB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01" name="Freeform 10241">
                <a:extLst>
                  <a:ext uri="{FF2B5EF4-FFF2-40B4-BE49-F238E27FC236}">
                    <a16:creationId xmlns:a16="http://schemas.microsoft.com/office/drawing/2014/main" id="{059292B0-DA2C-445E-BAE3-5768A637510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02" name="Freeform 10242">
                <a:extLst>
                  <a:ext uri="{FF2B5EF4-FFF2-40B4-BE49-F238E27FC236}">
                    <a16:creationId xmlns:a16="http://schemas.microsoft.com/office/drawing/2014/main" id="{844EECB0-A0EA-4321-8C54-09D2E40E1C80}"/>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03" name="Freeform 10243">
                <a:extLst>
                  <a:ext uri="{FF2B5EF4-FFF2-40B4-BE49-F238E27FC236}">
                    <a16:creationId xmlns:a16="http://schemas.microsoft.com/office/drawing/2014/main" id="{61EF1CAB-4F93-41F3-9F7F-E28EF721CF4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04" name="Freeform 10244">
                <a:extLst>
                  <a:ext uri="{FF2B5EF4-FFF2-40B4-BE49-F238E27FC236}">
                    <a16:creationId xmlns:a16="http://schemas.microsoft.com/office/drawing/2014/main" id="{ABAA17C1-91F2-4797-AFDE-2A123DB98E7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05" name="Freeform 10245">
                <a:extLst>
                  <a:ext uri="{FF2B5EF4-FFF2-40B4-BE49-F238E27FC236}">
                    <a16:creationId xmlns:a16="http://schemas.microsoft.com/office/drawing/2014/main" id="{E8F854AF-C4FB-4204-9840-2C484E8F06A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06" name="Freeform 10246">
                <a:extLst>
                  <a:ext uri="{FF2B5EF4-FFF2-40B4-BE49-F238E27FC236}">
                    <a16:creationId xmlns:a16="http://schemas.microsoft.com/office/drawing/2014/main" id="{41230CD4-3275-4BC7-B950-29714F2413B5}"/>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07" name="Freeform 10247">
                <a:extLst>
                  <a:ext uri="{FF2B5EF4-FFF2-40B4-BE49-F238E27FC236}">
                    <a16:creationId xmlns:a16="http://schemas.microsoft.com/office/drawing/2014/main" id="{E3BD885A-361D-4F02-9AD9-31FBC4D3846C}"/>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08" name="Freeform 10248">
                <a:extLst>
                  <a:ext uri="{FF2B5EF4-FFF2-40B4-BE49-F238E27FC236}">
                    <a16:creationId xmlns:a16="http://schemas.microsoft.com/office/drawing/2014/main" id="{118C1369-FDE5-4E88-A366-DAAC421D6889}"/>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09" name="Freeform 10249">
                <a:extLst>
                  <a:ext uri="{FF2B5EF4-FFF2-40B4-BE49-F238E27FC236}">
                    <a16:creationId xmlns:a16="http://schemas.microsoft.com/office/drawing/2014/main" id="{6F45FE30-F115-461B-B7F0-1B9AAE257F3E}"/>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10" name="Freeform 10250">
                <a:extLst>
                  <a:ext uri="{FF2B5EF4-FFF2-40B4-BE49-F238E27FC236}">
                    <a16:creationId xmlns:a16="http://schemas.microsoft.com/office/drawing/2014/main" id="{5B36BC0E-4ADB-4FB5-B2EF-58A598F9D05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11" name="Freeform 10251">
                <a:extLst>
                  <a:ext uri="{FF2B5EF4-FFF2-40B4-BE49-F238E27FC236}">
                    <a16:creationId xmlns:a16="http://schemas.microsoft.com/office/drawing/2014/main" id="{7C991218-B0DE-4C60-B608-07DBB4541DC8}"/>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12" name="Freeform 10252">
                <a:extLst>
                  <a:ext uri="{FF2B5EF4-FFF2-40B4-BE49-F238E27FC236}">
                    <a16:creationId xmlns:a16="http://schemas.microsoft.com/office/drawing/2014/main" id="{3CCEBF77-BD55-4D76-9786-E0AB5F2AF8D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13" name="Freeform 10253">
                <a:extLst>
                  <a:ext uri="{FF2B5EF4-FFF2-40B4-BE49-F238E27FC236}">
                    <a16:creationId xmlns:a16="http://schemas.microsoft.com/office/drawing/2014/main" id="{63323ABA-A06B-4861-BD48-9ABCE099F3A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14" name="Freeform 10254">
                <a:extLst>
                  <a:ext uri="{FF2B5EF4-FFF2-40B4-BE49-F238E27FC236}">
                    <a16:creationId xmlns:a16="http://schemas.microsoft.com/office/drawing/2014/main" id="{1C8FD1BE-C85C-485F-8646-782AB548D95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15" name="Freeform 10255">
                <a:extLst>
                  <a:ext uri="{FF2B5EF4-FFF2-40B4-BE49-F238E27FC236}">
                    <a16:creationId xmlns:a16="http://schemas.microsoft.com/office/drawing/2014/main" id="{8E519B72-EE83-43F1-AE2A-3FBCEACF2CCF}"/>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16" name="Freeform 10256">
                <a:extLst>
                  <a:ext uri="{FF2B5EF4-FFF2-40B4-BE49-F238E27FC236}">
                    <a16:creationId xmlns:a16="http://schemas.microsoft.com/office/drawing/2014/main" id="{131E82B5-8230-411A-B30D-56B00AEC05A5}"/>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17" name="Freeform 10257">
                <a:extLst>
                  <a:ext uri="{FF2B5EF4-FFF2-40B4-BE49-F238E27FC236}">
                    <a16:creationId xmlns:a16="http://schemas.microsoft.com/office/drawing/2014/main" id="{AB673EED-FF98-4EF6-8428-D403BC69EB85}"/>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18" name="Freeform 10258">
                <a:extLst>
                  <a:ext uri="{FF2B5EF4-FFF2-40B4-BE49-F238E27FC236}">
                    <a16:creationId xmlns:a16="http://schemas.microsoft.com/office/drawing/2014/main" id="{44BC5E73-A03E-4AB2-B36B-82D4F903AD69}"/>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19" name="Freeform 10259">
                <a:extLst>
                  <a:ext uri="{FF2B5EF4-FFF2-40B4-BE49-F238E27FC236}">
                    <a16:creationId xmlns:a16="http://schemas.microsoft.com/office/drawing/2014/main" id="{F2935596-C53D-4D05-9804-162F2E1428E5}"/>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20" name="Freeform 10260">
                <a:extLst>
                  <a:ext uri="{FF2B5EF4-FFF2-40B4-BE49-F238E27FC236}">
                    <a16:creationId xmlns:a16="http://schemas.microsoft.com/office/drawing/2014/main" id="{27079504-B1DD-4A85-A712-18A530C5FC8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21" name="Freeform 10261">
                <a:extLst>
                  <a:ext uri="{FF2B5EF4-FFF2-40B4-BE49-F238E27FC236}">
                    <a16:creationId xmlns:a16="http://schemas.microsoft.com/office/drawing/2014/main" id="{93099BDB-4C32-41BF-89DC-7B9A74D8F06A}"/>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22" name="Freeform 10262">
                <a:extLst>
                  <a:ext uri="{FF2B5EF4-FFF2-40B4-BE49-F238E27FC236}">
                    <a16:creationId xmlns:a16="http://schemas.microsoft.com/office/drawing/2014/main" id="{5431558C-43DD-4E53-9231-DD2EF4D2015E}"/>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23" name="Freeform 10263">
                <a:extLst>
                  <a:ext uri="{FF2B5EF4-FFF2-40B4-BE49-F238E27FC236}">
                    <a16:creationId xmlns:a16="http://schemas.microsoft.com/office/drawing/2014/main" id="{F7370A5E-FB80-4B36-906E-C8BFB6301CCD}"/>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24" name="Freeform 10264">
                <a:extLst>
                  <a:ext uri="{FF2B5EF4-FFF2-40B4-BE49-F238E27FC236}">
                    <a16:creationId xmlns:a16="http://schemas.microsoft.com/office/drawing/2014/main" id="{53210912-4AA1-4A29-BD6C-F3C851E935E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25" name="Freeform 10265">
                <a:extLst>
                  <a:ext uri="{FF2B5EF4-FFF2-40B4-BE49-F238E27FC236}">
                    <a16:creationId xmlns:a16="http://schemas.microsoft.com/office/drawing/2014/main" id="{EB4502A5-A196-4744-9422-2EEA63DC690D}"/>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26" name="Freeform 10266">
                <a:extLst>
                  <a:ext uri="{FF2B5EF4-FFF2-40B4-BE49-F238E27FC236}">
                    <a16:creationId xmlns:a16="http://schemas.microsoft.com/office/drawing/2014/main" id="{F95F0901-4077-43D6-8C42-550824E934F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27" name="Freeform 10267">
                <a:extLst>
                  <a:ext uri="{FF2B5EF4-FFF2-40B4-BE49-F238E27FC236}">
                    <a16:creationId xmlns:a16="http://schemas.microsoft.com/office/drawing/2014/main" id="{3DBD032A-DC45-405D-8A9C-1687E6D3685E}"/>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28" name="Freeform 10268">
                <a:extLst>
                  <a:ext uri="{FF2B5EF4-FFF2-40B4-BE49-F238E27FC236}">
                    <a16:creationId xmlns:a16="http://schemas.microsoft.com/office/drawing/2014/main" id="{9960BF8A-46FC-4798-8402-53C472AC8A2A}"/>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29" name="Freeform 10269">
                <a:extLst>
                  <a:ext uri="{FF2B5EF4-FFF2-40B4-BE49-F238E27FC236}">
                    <a16:creationId xmlns:a16="http://schemas.microsoft.com/office/drawing/2014/main" id="{32C969BC-FB44-4D39-8B22-6A1CE724099A}"/>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30" name="Freeform 10270">
                <a:extLst>
                  <a:ext uri="{FF2B5EF4-FFF2-40B4-BE49-F238E27FC236}">
                    <a16:creationId xmlns:a16="http://schemas.microsoft.com/office/drawing/2014/main" id="{04EA2A4A-C5D6-45AE-99B1-960E0E5C9CEE}"/>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31" name="Freeform 10271">
                <a:extLst>
                  <a:ext uri="{FF2B5EF4-FFF2-40B4-BE49-F238E27FC236}">
                    <a16:creationId xmlns:a16="http://schemas.microsoft.com/office/drawing/2014/main" id="{BDCCADCA-9019-420F-BF0D-E768818E97AA}"/>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32" name="Freeform 10272">
                <a:extLst>
                  <a:ext uri="{FF2B5EF4-FFF2-40B4-BE49-F238E27FC236}">
                    <a16:creationId xmlns:a16="http://schemas.microsoft.com/office/drawing/2014/main" id="{1FC27413-9D3E-468E-A9A3-378EC580A01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33" name="Freeform 10273">
                <a:extLst>
                  <a:ext uri="{FF2B5EF4-FFF2-40B4-BE49-F238E27FC236}">
                    <a16:creationId xmlns:a16="http://schemas.microsoft.com/office/drawing/2014/main" id="{CF5F16EA-AA38-4BB2-B748-FEE440B5503C}"/>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34" name="Freeform 10274">
                <a:extLst>
                  <a:ext uri="{FF2B5EF4-FFF2-40B4-BE49-F238E27FC236}">
                    <a16:creationId xmlns:a16="http://schemas.microsoft.com/office/drawing/2014/main" id="{D9C38795-38F8-4BAC-B6CE-64C7C05CDE2E}"/>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35" name="Freeform 10275">
                <a:extLst>
                  <a:ext uri="{FF2B5EF4-FFF2-40B4-BE49-F238E27FC236}">
                    <a16:creationId xmlns:a16="http://schemas.microsoft.com/office/drawing/2014/main" id="{C8C7E481-8ADD-4974-B4C4-6612C161F48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36" name="Freeform 10276">
                <a:extLst>
                  <a:ext uri="{FF2B5EF4-FFF2-40B4-BE49-F238E27FC236}">
                    <a16:creationId xmlns:a16="http://schemas.microsoft.com/office/drawing/2014/main" id="{41005745-9F5D-4DCC-B9E6-27D3D81750E0}"/>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37" name="Freeform 10277">
                <a:extLst>
                  <a:ext uri="{FF2B5EF4-FFF2-40B4-BE49-F238E27FC236}">
                    <a16:creationId xmlns:a16="http://schemas.microsoft.com/office/drawing/2014/main" id="{CB398B0C-30BD-4108-992B-53D94C789BC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38" name="Freeform 10278">
                <a:extLst>
                  <a:ext uri="{FF2B5EF4-FFF2-40B4-BE49-F238E27FC236}">
                    <a16:creationId xmlns:a16="http://schemas.microsoft.com/office/drawing/2014/main" id="{2F23BB54-816F-4B80-A636-51084D7BFDF4}"/>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39" name="Freeform 10279">
                <a:extLst>
                  <a:ext uri="{FF2B5EF4-FFF2-40B4-BE49-F238E27FC236}">
                    <a16:creationId xmlns:a16="http://schemas.microsoft.com/office/drawing/2014/main" id="{C63703ED-BC76-4D94-AC49-A8D7383F2DE0}"/>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40" name="Freeform 10280">
                <a:extLst>
                  <a:ext uri="{FF2B5EF4-FFF2-40B4-BE49-F238E27FC236}">
                    <a16:creationId xmlns:a16="http://schemas.microsoft.com/office/drawing/2014/main" id="{A728CFB2-9EC1-463C-BD1D-E7C9F569A381}"/>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41" name="Freeform 10281">
                <a:extLst>
                  <a:ext uri="{FF2B5EF4-FFF2-40B4-BE49-F238E27FC236}">
                    <a16:creationId xmlns:a16="http://schemas.microsoft.com/office/drawing/2014/main" id="{1D3224F8-A9E0-4755-93AF-070D8CF5879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42" name="Freeform 10282">
                <a:extLst>
                  <a:ext uri="{FF2B5EF4-FFF2-40B4-BE49-F238E27FC236}">
                    <a16:creationId xmlns:a16="http://schemas.microsoft.com/office/drawing/2014/main" id="{5581586F-59C8-4BA9-B931-36E77B4735D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43" name="Freeform 10283">
                <a:extLst>
                  <a:ext uri="{FF2B5EF4-FFF2-40B4-BE49-F238E27FC236}">
                    <a16:creationId xmlns:a16="http://schemas.microsoft.com/office/drawing/2014/main" id="{19223FCD-6D6A-4B00-8DD7-3BB8F2A8AADC}"/>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44" name="Freeform 10284">
                <a:extLst>
                  <a:ext uri="{FF2B5EF4-FFF2-40B4-BE49-F238E27FC236}">
                    <a16:creationId xmlns:a16="http://schemas.microsoft.com/office/drawing/2014/main" id="{E2D6E9F0-8AA5-4863-8C0B-70C23C49A538}"/>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45" name="Freeform 10285">
                <a:extLst>
                  <a:ext uri="{FF2B5EF4-FFF2-40B4-BE49-F238E27FC236}">
                    <a16:creationId xmlns:a16="http://schemas.microsoft.com/office/drawing/2014/main" id="{23A9C12C-654B-45B8-90CE-356D63512151}"/>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46" name="Freeform 10286">
                <a:extLst>
                  <a:ext uri="{FF2B5EF4-FFF2-40B4-BE49-F238E27FC236}">
                    <a16:creationId xmlns:a16="http://schemas.microsoft.com/office/drawing/2014/main" id="{AEFCDB04-DDD8-4279-8C76-DF4646895586}"/>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47" name="Freeform 10287">
                <a:extLst>
                  <a:ext uri="{FF2B5EF4-FFF2-40B4-BE49-F238E27FC236}">
                    <a16:creationId xmlns:a16="http://schemas.microsoft.com/office/drawing/2014/main" id="{1B96C6F6-3E46-4DE4-8774-051B39529FD0}"/>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48" name="Freeform 10288">
                <a:extLst>
                  <a:ext uri="{FF2B5EF4-FFF2-40B4-BE49-F238E27FC236}">
                    <a16:creationId xmlns:a16="http://schemas.microsoft.com/office/drawing/2014/main" id="{3859C0F3-61DB-4E37-9EBB-19F9618E6267}"/>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49" name="Freeform 10289">
                <a:extLst>
                  <a:ext uri="{FF2B5EF4-FFF2-40B4-BE49-F238E27FC236}">
                    <a16:creationId xmlns:a16="http://schemas.microsoft.com/office/drawing/2014/main" id="{F1A90413-704C-4AA7-B333-45D30E45FA9C}"/>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50" name="Freeform 10290">
                <a:extLst>
                  <a:ext uri="{FF2B5EF4-FFF2-40B4-BE49-F238E27FC236}">
                    <a16:creationId xmlns:a16="http://schemas.microsoft.com/office/drawing/2014/main" id="{D8599EB8-DBE6-4A8D-80A6-0C34FA469B8E}"/>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51" name="Freeform 10291">
                <a:extLst>
                  <a:ext uri="{FF2B5EF4-FFF2-40B4-BE49-F238E27FC236}">
                    <a16:creationId xmlns:a16="http://schemas.microsoft.com/office/drawing/2014/main" id="{384730E0-DB19-48AF-B56A-29EF5E768E8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52" name="Freeform 10292">
                <a:extLst>
                  <a:ext uri="{FF2B5EF4-FFF2-40B4-BE49-F238E27FC236}">
                    <a16:creationId xmlns:a16="http://schemas.microsoft.com/office/drawing/2014/main" id="{078F65D5-4F39-475D-9D96-C1B0CFE418AB}"/>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53" name="Freeform 10293">
                <a:extLst>
                  <a:ext uri="{FF2B5EF4-FFF2-40B4-BE49-F238E27FC236}">
                    <a16:creationId xmlns:a16="http://schemas.microsoft.com/office/drawing/2014/main" id="{040BEF96-7E34-4DC0-A3F1-0EF589BC6566}"/>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54" name="Freeform 10294">
                <a:extLst>
                  <a:ext uri="{FF2B5EF4-FFF2-40B4-BE49-F238E27FC236}">
                    <a16:creationId xmlns:a16="http://schemas.microsoft.com/office/drawing/2014/main" id="{3CCF1EF2-ECFC-4159-B0F9-AE22B41E64C9}"/>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55" name="Freeform 10295">
                <a:extLst>
                  <a:ext uri="{FF2B5EF4-FFF2-40B4-BE49-F238E27FC236}">
                    <a16:creationId xmlns:a16="http://schemas.microsoft.com/office/drawing/2014/main" id="{F5BDD788-86B2-47AD-9C44-EFCCC17B02E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56" name="Freeform 10296">
                <a:extLst>
                  <a:ext uri="{FF2B5EF4-FFF2-40B4-BE49-F238E27FC236}">
                    <a16:creationId xmlns:a16="http://schemas.microsoft.com/office/drawing/2014/main" id="{8A762339-F946-4118-BAF8-AA1015536E72}"/>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57" name="Freeform 10297">
                <a:extLst>
                  <a:ext uri="{FF2B5EF4-FFF2-40B4-BE49-F238E27FC236}">
                    <a16:creationId xmlns:a16="http://schemas.microsoft.com/office/drawing/2014/main" id="{19046F1A-7A08-4B38-82E4-55B4B75CB63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58" name="Freeform 10298">
                <a:extLst>
                  <a:ext uri="{FF2B5EF4-FFF2-40B4-BE49-F238E27FC236}">
                    <a16:creationId xmlns:a16="http://schemas.microsoft.com/office/drawing/2014/main" id="{67E600A8-9078-4AF9-837C-78D7A394761F}"/>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59" name="Freeform 10299">
                <a:extLst>
                  <a:ext uri="{FF2B5EF4-FFF2-40B4-BE49-F238E27FC236}">
                    <a16:creationId xmlns:a16="http://schemas.microsoft.com/office/drawing/2014/main" id="{D8CC4A00-11D4-4B84-8FF8-6C9E69D6C5BC}"/>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60" name="Freeform 10300">
                <a:extLst>
                  <a:ext uri="{FF2B5EF4-FFF2-40B4-BE49-F238E27FC236}">
                    <a16:creationId xmlns:a16="http://schemas.microsoft.com/office/drawing/2014/main" id="{412C8B3F-8475-45FB-BA2D-8D02FEA16C30}"/>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61" name="Freeform 10301">
                <a:extLst>
                  <a:ext uri="{FF2B5EF4-FFF2-40B4-BE49-F238E27FC236}">
                    <a16:creationId xmlns:a16="http://schemas.microsoft.com/office/drawing/2014/main" id="{D9714F7C-D7DB-48DD-B260-CE295CBBF03B}"/>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62" name="Freeform 10302">
                <a:extLst>
                  <a:ext uri="{FF2B5EF4-FFF2-40B4-BE49-F238E27FC236}">
                    <a16:creationId xmlns:a16="http://schemas.microsoft.com/office/drawing/2014/main" id="{30581BC7-275D-4E38-867D-AD5704B02181}"/>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63" name="Freeform 10303">
                <a:extLst>
                  <a:ext uri="{FF2B5EF4-FFF2-40B4-BE49-F238E27FC236}">
                    <a16:creationId xmlns:a16="http://schemas.microsoft.com/office/drawing/2014/main" id="{DC2954E6-DFFF-4A0E-8D15-64886CC5D197}"/>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64" name="Freeform 10304">
                <a:extLst>
                  <a:ext uri="{FF2B5EF4-FFF2-40B4-BE49-F238E27FC236}">
                    <a16:creationId xmlns:a16="http://schemas.microsoft.com/office/drawing/2014/main" id="{0ED5C464-625A-49FE-B33C-D81A63916480}"/>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65" name="Freeform 10305">
                <a:extLst>
                  <a:ext uri="{FF2B5EF4-FFF2-40B4-BE49-F238E27FC236}">
                    <a16:creationId xmlns:a16="http://schemas.microsoft.com/office/drawing/2014/main" id="{8EE2E79A-151A-4C27-AD77-83C0C0A6BBB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66" name="Freeform 10306">
                <a:extLst>
                  <a:ext uri="{FF2B5EF4-FFF2-40B4-BE49-F238E27FC236}">
                    <a16:creationId xmlns:a16="http://schemas.microsoft.com/office/drawing/2014/main" id="{0E4281B2-46BC-4427-96BA-22F67603A368}"/>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67" name="Freeform 10307">
                <a:extLst>
                  <a:ext uri="{FF2B5EF4-FFF2-40B4-BE49-F238E27FC236}">
                    <a16:creationId xmlns:a16="http://schemas.microsoft.com/office/drawing/2014/main" id="{D15BDF4E-25E2-40B3-9E03-05F987ABC2A7}"/>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68" name="Freeform 10308">
                <a:extLst>
                  <a:ext uri="{FF2B5EF4-FFF2-40B4-BE49-F238E27FC236}">
                    <a16:creationId xmlns:a16="http://schemas.microsoft.com/office/drawing/2014/main" id="{097BE386-63CE-454E-A3D9-AE0FC9D9C90B}"/>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69" name="Freeform 10309">
                <a:extLst>
                  <a:ext uri="{FF2B5EF4-FFF2-40B4-BE49-F238E27FC236}">
                    <a16:creationId xmlns:a16="http://schemas.microsoft.com/office/drawing/2014/main" id="{ABF37532-3C22-4C26-8AAC-513DBC99770E}"/>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70" name="Freeform 10310">
                <a:extLst>
                  <a:ext uri="{FF2B5EF4-FFF2-40B4-BE49-F238E27FC236}">
                    <a16:creationId xmlns:a16="http://schemas.microsoft.com/office/drawing/2014/main" id="{14DB99EE-F6BE-4A10-A1C7-8E4FEA91041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71" name="Freeform 10311">
                <a:extLst>
                  <a:ext uri="{FF2B5EF4-FFF2-40B4-BE49-F238E27FC236}">
                    <a16:creationId xmlns:a16="http://schemas.microsoft.com/office/drawing/2014/main" id="{AD58F137-7358-4015-8914-F67E6B369F1C}"/>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72" name="Freeform 10312">
                <a:extLst>
                  <a:ext uri="{FF2B5EF4-FFF2-40B4-BE49-F238E27FC236}">
                    <a16:creationId xmlns:a16="http://schemas.microsoft.com/office/drawing/2014/main" id="{813BB704-7818-4888-80E0-03A56E2CE7E6}"/>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73" name="Freeform 10313">
                <a:extLst>
                  <a:ext uri="{FF2B5EF4-FFF2-40B4-BE49-F238E27FC236}">
                    <a16:creationId xmlns:a16="http://schemas.microsoft.com/office/drawing/2014/main" id="{D378F10C-A288-47E9-953C-555341B2FBCC}"/>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74" name="Freeform 10314">
                <a:extLst>
                  <a:ext uri="{FF2B5EF4-FFF2-40B4-BE49-F238E27FC236}">
                    <a16:creationId xmlns:a16="http://schemas.microsoft.com/office/drawing/2014/main" id="{166B69CD-EFCC-4242-8E39-F64F135CBE65}"/>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75" name="Freeform 10315">
                <a:extLst>
                  <a:ext uri="{FF2B5EF4-FFF2-40B4-BE49-F238E27FC236}">
                    <a16:creationId xmlns:a16="http://schemas.microsoft.com/office/drawing/2014/main" id="{D547C19B-7092-4479-BFE8-1EFED75D20F6}"/>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76" name="Freeform 10316">
                <a:extLst>
                  <a:ext uri="{FF2B5EF4-FFF2-40B4-BE49-F238E27FC236}">
                    <a16:creationId xmlns:a16="http://schemas.microsoft.com/office/drawing/2014/main" id="{563986B1-7D3A-4151-A281-6362D46B9151}"/>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77" name="Freeform 10317">
                <a:extLst>
                  <a:ext uri="{FF2B5EF4-FFF2-40B4-BE49-F238E27FC236}">
                    <a16:creationId xmlns:a16="http://schemas.microsoft.com/office/drawing/2014/main" id="{9163464C-D714-4FF6-B67C-6B1842B23DF0}"/>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78" name="Freeform 10318">
                <a:extLst>
                  <a:ext uri="{FF2B5EF4-FFF2-40B4-BE49-F238E27FC236}">
                    <a16:creationId xmlns:a16="http://schemas.microsoft.com/office/drawing/2014/main" id="{1D6F754F-4726-4FFD-B918-074C0735244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79" name="Freeform 10319">
                <a:extLst>
                  <a:ext uri="{FF2B5EF4-FFF2-40B4-BE49-F238E27FC236}">
                    <a16:creationId xmlns:a16="http://schemas.microsoft.com/office/drawing/2014/main" id="{16AF0482-B866-4DA4-8125-02EAFDD0B929}"/>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80" name="Freeform 10320">
                <a:extLst>
                  <a:ext uri="{FF2B5EF4-FFF2-40B4-BE49-F238E27FC236}">
                    <a16:creationId xmlns:a16="http://schemas.microsoft.com/office/drawing/2014/main" id="{C649B936-0293-4DAD-B626-06BD7B45C855}"/>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81" name="Freeform 10321">
                <a:extLst>
                  <a:ext uri="{FF2B5EF4-FFF2-40B4-BE49-F238E27FC236}">
                    <a16:creationId xmlns:a16="http://schemas.microsoft.com/office/drawing/2014/main" id="{96E3BC5F-B78A-4114-8F31-0B365726CE38}"/>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82" name="Freeform 10322">
                <a:extLst>
                  <a:ext uri="{FF2B5EF4-FFF2-40B4-BE49-F238E27FC236}">
                    <a16:creationId xmlns:a16="http://schemas.microsoft.com/office/drawing/2014/main" id="{3AF2B3DD-0DDC-44B4-8E1B-1BD5607E945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83" name="Freeform 10323">
                <a:extLst>
                  <a:ext uri="{FF2B5EF4-FFF2-40B4-BE49-F238E27FC236}">
                    <a16:creationId xmlns:a16="http://schemas.microsoft.com/office/drawing/2014/main" id="{39A47811-871B-47E2-9C25-C0A46607A377}"/>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84" name="Freeform 10324">
                <a:extLst>
                  <a:ext uri="{FF2B5EF4-FFF2-40B4-BE49-F238E27FC236}">
                    <a16:creationId xmlns:a16="http://schemas.microsoft.com/office/drawing/2014/main" id="{E2CF7FD4-E83F-4BDC-9B26-F5F9D64D176E}"/>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85" name="Freeform 10325">
                <a:extLst>
                  <a:ext uri="{FF2B5EF4-FFF2-40B4-BE49-F238E27FC236}">
                    <a16:creationId xmlns:a16="http://schemas.microsoft.com/office/drawing/2014/main" id="{A028AE6E-9A44-4350-8022-E2EBD4F97471}"/>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86" name="Freeform 10326">
                <a:extLst>
                  <a:ext uri="{FF2B5EF4-FFF2-40B4-BE49-F238E27FC236}">
                    <a16:creationId xmlns:a16="http://schemas.microsoft.com/office/drawing/2014/main" id="{4899B6E0-FA21-4176-8522-A0E167BA6DA9}"/>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87" name="Freeform 10327">
                <a:extLst>
                  <a:ext uri="{FF2B5EF4-FFF2-40B4-BE49-F238E27FC236}">
                    <a16:creationId xmlns:a16="http://schemas.microsoft.com/office/drawing/2014/main" id="{BE87C081-E061-40F6-8CE3-331169AF705E}"/>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88" name="Freeform 10328">
                <a:extLst>
                  <a:ext uri="{FF2B5EF4-FFF2-40B4-BE49-F238E27FC236}">
                    <a16:creationId xmlns:a16="http://schemas.microsoft.com/office/drawing/2014/main" id="{10CCC03C-7044-4B2E-BD64-B1FF7A6D837B}"/>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89" name="Freeform 10329">
                <a:extLst>
                  <a:ext uri="{FF2B5EF4-FFF2-40B4-BE49-F238E27FC236}">
                    <a16:creationId xmlns:a16="http://schemas.microsoft.com/office/drawing/2014/main" id="{669CB8CD-8A93-4C1E-ABC5-867D2B4B6D85}"/>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90" name="Freeform 10330">
                <a:extLst>
                  <a:ext uri="{FF2B5EF4-FFF2-40B4-BE49-F238E27FC236}">
                    <a16:creationId xmlns:a16="http://schemas.microsoft.com/office/drawing/2014/main" id="{8749FDB7-83D0-45A5-86F2-02D83E79A09E}"/>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91" name="Freeform 10331">
                <a:extLst>
                  <a:ext uri="{FF2B5EF4-FFF2-40B4-BE49-F238E27FC236}">
                    <a16:creationId xmlns:a16="http://schemas.microsoft.com/office/drawing/2014/main" id="{4E1B7059-2281-4EC5-AA2A-3CEACDEC8C9E}"/>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92" name="Freeform 10332">
                <a:extLst>
                  <a:ext uri="{FF2B5EF4-FFF2-40B4-BE49-F238E27FC236}">
                    <a16:creationId xmlns:a16="http://schemas.microsoft.com/office/drawing/2014/main" id="{F190A480-F511-4F31-A6BA-0CE66CAD9C49}"/>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93" name="Freeform 10333">
                <a:extLst>
                  <a:ext uri="{FF2B5EF4-FFF2-40B4-BE49-F238E27FC236}">
                    <a16:creationId xmlns:a16="http://schemas.microsoft.com/office/drawing/2014/main" id="{59FF4F15-22C2-475B-AECD-E6CB0C87D50E}"/>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94" name="Freeform 10334">
                <a:extLst>
                  <a:ext uri="{FF2B5EF4-FFF2-40B4-BE49-F238E27FC236}">
                    <a16:creationId xmlns:a16="http://schemas.microsoft.com/office/drawing/2014/main" id="{CE72F5F0-3D70-4B54-9C41-1AF493A1DB19}"/>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95" name="Freeform 10335">
                <a:extLst>
                  <a:ext uri="{FF2B5EF4-FFF2-40B4-BE49-F238E27FC236}">
                    <a16:creationId xmlns:a16="http://schemas.microsoft.com/office/drawing/2014/main" id="{238ADC88-40E0-40AE-80D9-D64BC8CB7D30}"/>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96" name="Freeform 10336">
                <a:extLst>
                  <a:ext uri="{FF2B5EF4-FFF2-40B4-BE49-F238E27FC236}">
                    <a16:creationId xmlns:a16="http://schemas.microsoft.com/office/drawing/2014/main" id="{3F7B252E-0F18-4328-BF0A-9BCB3567E5B1}"/>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97" name="Freeform 10337">
                <a:extLst>
                  <a:ext uri="{FF2B5EF4-FFF2-40B4-BE49-F238E27FC236}">
                    <a16:creationId xmlns:a16="http://schemas.microsoft.com/office/drawing/2014/main" id="{CCE15586-C23F-43EF-8976-95CC4711F4DE}"/>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598" name="Freeform 10338">
                <a:extLst>
                  <a:ext uri="{FF2B5EF4-FFF2-40B4-BE49-F238E27FC236}">
                    <a16:creationId xmlns:a16="http://schemas.microsoft.com/office/drawing/2014/main" id="{22EEB86D-1504-45E1-AF67-BD329001A6B3}"/>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599" name="Freeform 10339">
                <a:extLst>
                  <a:ext uri="{FF2B5EF4-FFF2-40B4-BE49-F238E27FC236}">
                    <a16:creationId xmlns:a16="http://schemas.microsoft.com/office/drawing/2014/main" id="{4471C7C7-6E46-40A3-83C9-FA745B88EC02}"/>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00" name="Freeform 10340">
                <a:extLst>
                  <a:ext uri="{FF2B5EF4-FFF2-40B4-BE49-F238E27FC236}">
                    <a16:creationId xmlns:a16="http://schemas.microsoft.com/office/drawing/2014/main" id="{587F22B6-780F-4B01-9ECB-A112F1C25F7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01" name="Freeform 10341">
                <a:extLst>
                  <a:ext uri="{FF2B5EF4-FFF2-40B4-BE49-F238E27FC236}">
                    <a16:creationId xmlns:a16="http://schemas.microsoft.com/office/drawing/2014/main" id="{0D53FFD2-C7B4-4C7E-98B5-142CBE77781E}"/>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02" name="Freeform 10342">
                <a:extLst>
                  <a:ext uri="{FF2B5EF4-FFF2-40B4-BE49-F238E27FC236}">
                    <a16:creationId xmlns:a16="http://schemas.microsoft.com/office/drawing/2014/main" id="{BC2123AC-300D-469D-BD16-A13324B80BF4}"/>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03" name="Freeform 10343">
                <a:extLst>
                  <a:ext uri="{FF2B5EF4-FFF2-40B4-BE49-F238E27FC236}">
                    <a16:creationId xmlns:a16="http://schemas.microsoft.com/office/drawing/2014/main" id="{3579751A-EEA5-4072-BCEF-C464D5E77F7B}"/>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04" name="Freeform 10344">
                <a:extLst>
                  <a:ext uri="{FF2B5EF4-FFF2-40B4-BE49-F238E27FC236}">
                    <a16:creationId xmlns:a16="http://schemas.microsoft.com/office/drawing/2014/main" id="{E0E34FA1-85F7-460C-8469-EEC6CFE52584}"/>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05" name="Freeform 10345">
                <a:extLst>
                  <a:ext uri="{FF2B5EF4-FFF2-40B4-BE49-F238E27FC236}">
                    <a16:creationId xmlns:a16="http://schemas.microsoft.com/office/drawing/2014/main" id="{58217CDB-24A7-4146-914D-4C8109AE9799}"/>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06" name="Freeform 10346">
                <a:extLst>
                  <a:ext uri="{FF2B5EF4-FFF2-40B4-BE49-F238E27FC236}">
                    <a16:creationId xmlns:a16="http://schemas.microsoft.com/office/drawing/2014/main" id="{A849D884-4A9D-4224-A15C-F0103A641FD8}"/>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07" name="Freeform 10347">
                <a:extLst>
                  <a:ext uri="{FF2B5EF4-FFF2-40B4-BE49-F238E27FC236}">
                    <a16:creationId xmlns:a16="http://schemas.microsoft.com/office/drawing/2014/main" id="{3E65E8AB-C3C5-42CF-8095-61CA7F5585A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08" name="Freeform 10348">
                <a:extLst>
                  <a:ext uri="{FF2B5EF4-FFF2-40B4-BE49-F238E27FC236}">
                    <a16:creationId xmlns:a16="http://schemas.microsoft.com/office/drawing/2014/main" id="{BF70BDC6-6ADE-4428-BD24-312551BDCD8D}"/>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09" name="Freeform 10349">
                <a:extLst>
                  <a:ext uri="{FF2B5EF4-FFF2-40B4-BE49-F238E27FC236}">
                    <a16:creationId xmlns:a16="http://schemas.microsoft.com/office/drawing/2014/main" id="{BF9D2728-0C4F-40F3-94B5-C9CD0E9261AE}"/>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10" name="Freeform 10350">
                <a:extLst>
                  <a:ext uri="{FF2B5EF4-FFF2-40B4-BE49-F238E27FC236}">
                    <a16:creationId xmlns:a16="http://schemas.microsoft.com/office/drawing/2014/main" id="{E671AB5D-8557-499C-B6FD-73CEC7E47A82}"/>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11" name="Freeform 10351">
                <a:extLst>
                  <a:ext uri="{FF2B5EF4-FFF2-40B4-BE49-F238E27FC236}">
                    <a16:creationId xmlns:a16="http://schemas.microsoft.com/office/drawing/2014/main" id="{0505C530-8A42-429C-A552-DC7A9A1EEB67}"/>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12" name="Freeform 10352">
                <a:extLst>
                  <a:ext uri="{FF2B5EF4-FFF2-40B4-BE49-F238E27FC236}">
                    <a16:creationId xmlns:a16="http://schemas.microsoft.com/office/drawing/2014/main" id="{ED0585E3-C1E1-4EA1-BE80-B1BF4EA732D3}"/>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13" name="Freeform 10353">
                <a:extLst>
                  <a:ext uri="{FF2B5EF4-FFF2-40B4-BE49-F238E27FC236}">
                    <a16:creationId xmlns:a16="http://schemas.microsoft.com/office/drawing/2014/main" id="{E25C0E94-0CB5-4733-B7CA-FF10CE4AF3D0}"/>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14" name="Freeform 10354">
                <a:extLst>
                  <a:ext uri="{FF2B5EF4-FFF2-40B4-BE49-F238E27FC236}">
                    <a16:creationId xmlns:a16="http://schemas.microsoft.com/office/drawing/2014/main" id="{B36F382A-7FFF-4375-ACFA-2DBA7E6CA339}"/>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15" name="Freeform 10355">
                <a:extLst>
                  <a:ext uri="{FF2B5EF4-FFF2-40B4-BE49-F238E27FC236}">
                    <a16:creationId xmlns:a16="http://schemas.microsoft.com/office/drawing/2014/main" id="{A2CDF73E-B395-443C-AC39-FA8D11079BCD}"/>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16" name="Freeform 10356">
                <a:extLst>
                  <a:ext uri="{FF2B5EF4-FFF2-40B4-BE49-F238E27FC236}">
                    <a16:creationId xmlns:a16="http://schemas.microsoft.com/office/drawing/2014/main" id="{299D1A06-0323-4B10-AA49-02A053480446}"/>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17" name="Freeform 10357">
                <a:extLst>
                  <a:ext uri="{FF2B5EF4-FFF2-40B4-BE49-F238E27FC236}">
                    <a16:creationId xmlns:a16="http://schemas.microsoft.com/office/drawing/2014/main" id="{B896E055-D8B8-4A6D-A2D2-1635FD17E45A}"/>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18" name="Freeform 10358">
                <a:extLst>
                  <a:ext uri="{FF2B5EF4-FFF2-40B4-BE49-F238E27FC236}">
                    <a16:creationId xmlns:a16="http://schemas.microsoft.com/office/drawing/2014/main" id="{D1CECD25-4A32-425B-854F-0DD934110EDF}"/>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19" name="Freeform 10359">
                <a:extLst>
                  <a:ext uri="{FF2B5EF4-FFF2-40B4-BE49-F238E27FC236}">
                    <a16:creationId xmlns:a16="http://schemas.microsoft.com/office/drawing/2014/main" id="{8D146189-F937-415C-894E-333B77E4320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20" name="Freeform 10360">
                <a:extLst>
                  <a:ext uri="{FF2B5EF4-FFF2-40B4-BE49-F238E27FC236}">
                    <a16:creationId xmlns:a16="http://schemas.microsoft.com/office/drawing/2014/main" id="{649031BA-38FC-4CF1-8F41-9F27BB1227E5}"/>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21" name="Freeform 10361">
                <a:extLst>
                  <a:ext uri="{FF2B5EF4-FFF2-40B4-BE49-F238E27FC236}">
                    <a16:creationId xmlns:a16="http://schemas.microsoft.com/office/drawing/2014/main" id="{245F132A-F355-4EBF-BA07-ABA227A1478E}"/>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22" name="Freeform 10362">
                <a:extLst>
                  <a:ext uri="{FF2B5EF4-FFF2-40B4-BE49-F238E27FC236}">
                    <a16:creationId xmlns:a16="http://schemas.microsoft.com/office/drawing/2014/main" id="{3DF59C41-DE32-44B3-8D53-E301372F04BD}"/>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23" name="Freeform 10363">
                <a:extLst>
                  <a:ext uri="{FF2B5EF4-FFF2-40B4-BE49-F238E27FC236}">
                    <a16:creationId xmlns:a16="http://schemas.microsoft.com/office/drawing/2014/main" id="{5CB61E84-C5A0-4AD7-A491-3EA2FA31B91D}"/>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24" name="Freeform 10364">
                <a:extLst>
                  <a:ext uri="{FF2B5EF4-FFF2-40B4-BE49-F238E27FC236}">
                    <a16:creationId xmlns:a16="http://schemas.microsoft.com/office/drawing/2014/main" id="{DAD77AC6-B713-440B-8444-BCCBFA18627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25" name="Freeform 10365">
                <a:extLst>
                  <a:ext uri="{FF2B5EF4-FFF2-40B4-BE49-F238E27FC236}">
                    <a16:creationId xmlns:a16="http://schemas.microsoft.com/office/drawing/2014/main" id="{180AC5D6-3508-4C13-A395-C8214C646B2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26" name="Freeform 10366">
                <a:extLst>
                  <a:ext uri="{FF2B5EF4-FFF2-40B4-BE49-F238E27FC236}">
                    <a16:creationId xmlns:a16="http://schemas.microsoft.com/office/drawing/2014/main" id="{269CEF89-BE63-4A88-9292-343D8BD8A37B}"/>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27" name="Freeform 10367">
                <a:extLst>
                  <a:ext uri="{FF2B5EF4-FFF2-40B4-BE49-F238E27FC236}">
                    <a16:creationId xmlns:a16="http://schemas.microsoft.com/office/drawing/2014/main" id="{56FAD53C-99E2-4C74-87DB-45D2C62BCAE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28" name="Freeform 10368">
                <a:extLst>
                  <a:ext uri="{FF2B5EF4-FFF2-40B4-BE49-F238E27FC236}">
                    <a16:creationId xmlns:a16="http://schemas.microsoft.com/office/drawing/2014/main" id="{69DC82FB-45EE-4CCD-BEBA-870034E2DB3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29" name="Freeform 10369">
                <a:extLst>
                  <a:ext uri="{FF2B5EF4-FFF2-40B4-BE49-F238E27FC236}">
                    <a16:creationId xmlns:a16="http://schemas.microsoft.com/office/drawing/2014/main" id="{7CA77C19-F70D-4B51-B19D-FE2CE04D224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30" name="Freeform 10370">
                <a:extLst>
                  <a:ext uri="{FF2B5EF4-FFF2-40B4-BE49-F238E27FC236}">
                    <a16:creationId xmlns:a16="http://schemas.microsoft.com/office/drawing/2014/main" id="{AF35521D-2962-4EDD-8ECC-4F8F465B7C5C}"/>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31" name="Freeform 10371">
                <a:extLst>
                  <a:ext uri="{FF2B5EF4-FFF2-40B4-BE49-F238E27FC236}">
                    <a16:creationId xmlns:a16="http://schemas.microsoft.com/office/drawing/2014/main" id="{B9452F40-CEF1-41CE-B66D-4877D510B145}"/>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32" name="Freeform 10372">
                <a:extLst>
                  <a:ext uri="{FF2B5EF4-FFF2-40B4-BE49-F238E27FC236}">
                    <a16:creationId xmlns:a16="http://schemas.microsoft.com/office/drawing/2014/main" id="{43EAB212-7CD9-48F1-A067-D1D0EFBE56D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33" name="Freeform 10373">
                <a:extLst>
                  <a:ext uri="{FF2B5EF4-FFF2-40B4-BE49-F238E27FC236}">
                    <a16:creationId xmlns:a16="http://schemas.microsoft.com/office/drawing/2014/main" id="{74310761-677F-48CC-8ABB-C2E195F1C36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34" name="Freeform 10374">
                <a:extLst>
                  <a:ext uri="{FF2B5EF4-FFF2-40B4-BE49-F238E27FC236}">
                    <a16:creationId xmlns:a16="http://schemas.microsoft.com/office/drawing/2014/main" id="{BD1F001A-6F40-40F5-9019-DC6178667473}"/>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35" name="Freeform 10375">
                <a:extLst>
                  <a:ext uri="{FF2B5EF4-FFF2-40B4-BE49-F238E27FC236}">
                    <a16:creationId xmlns:a16="http://schemas.microsoft.com/office/drawing/2014/main" id="{AAB4F552-F932-4B81-8A73-2E11E4E75DF4}"/>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36" name="Freeform 10376">
                <a:extLst>
                  <a:ext uri="{FF2B5EF4-FFF2-40B4-BE49-F238E27FC236}">
                    <a16:creationId xmlns:a16="http://schemas.microsoft.com/office/drawing/2014/main" id="{FC1151A8-F197-4F06-9D31-D7A44DBDA26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37" name="Freeform 10377">
                <a:extLst>
                  <a:ext uri="{FF2B5EF4-FFF2-40B4-BE49-F238E27FC236}">
                    <a16:creationId xmlns:a16="http://schemas.microsoft.com/office/drawing/2014/main" id="{CCBC229F-1390-4022-8C19-830575D1404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38" name="Freeform 10378">
                <a:extLst>
                  <a:ext uri="{FF2B5EF4-FFF2-40B4-BE49-F238E27FC236}">
                    <a16:creationId xmlns:a16="http://schemas.microsoft.com/office/drawing/2014/main" id="{DD664F85-2A63-46FD-8E2D-655C73936E68}"/>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39" name="Freeform 10379">
                <a:extLst>
                  <a:ext uri="{FF2B5EF4-FFF2-40B4-BE49-F238E27FC236}">
                    <a16:creationId xmlns:a16="http://schemas.microsoft.com/office/drawing/2014/main" id="{BE7FA9AB-0611-4026-8F0C-5C410DB51AF6}"/>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40" name="Freeform 10380">
                <a:extLst>
                  <a:ext uri="{FF2B5EF4-FFF2-40B4-BE49-F238E27FC236}">
                    <a16:creationId xmlns:a16="http://schemas.microsoft.com/office/drawing/2014/main" id="{1A75E5B9-8F1B-4B88-B4A1-5E9CE27F491C}"/>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41" name="Freeform 10381">
                <a:extLst>
                  <a:ext uri="{FF2B5EF4-FFF2-40B4-BE49-F238E27FC236}">
                    <a16:creationId xmlns:a16="http://schemas.microsoft.com/office/drawing/2014/main" id="{2BFAA67E-A41C-4EF7-83CC-6D0BA32C1187}"/>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42" name="Freeform 10382">
                <a:extLst>
                  <a:ext uri="{FF2B5EF4-FFF2-40B4-BE49-F238E27FC236}">
                    <a16:creationId xmlns:a16="http://schemas.microsoft.com/office/drawing/2014/main" id="{E114D6B8-F9CC-480D-9465-0A03B6CC852A}"/>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43" name="Freeform 10383">
                <a:extLst>
                  <a:ext uri="{FF2B5EF4-FFF2-40B4-BE49-F238E27FC236}">
                    <a16:creationId xmlns:a16="http://schemas.microsoft.com/office/drawing/2014/main" id="{2CE1F06A-3C5F-4FEA-97E6-792AB3BF9035}"/>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44" name="Freeform 10384">
                <a:extLst>
                  <a:ext uri="{FF2B5EF4-FFF2-40B4-BE49-F238E27FC236}">
                    <a16:creationId xmlns:a16="http://schemas.microsoft.com/office/drawing/2014/main" id="{39A843A2-1306-4B68-8139-5022CDEA5963}"/>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45" name="Freeform 10385">
                <a:extLst>
                  <a:ext uri="{FF2B5EF4-FFF2-40B4-BE49-F238E27FC236}">
                    <a16:creationId xmlns:a16="http://schemas.microsoft.com/office/drawing/2014/main" id="{22BA5D2C-BDD7-4807-9CB1-25C8C77575B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46" name="Freeform 10386">
                <a:extLst>
                  <a:ext uri="{FF2B5EF4-FFF2-40B4-BE49-F238E27FC236}">
                    <a16:creationId xmlns:a16="http://schemas.microsoft.com/office/drawing/2014/main" id="{4740B96C-1E94-42BB-B945-4294839C27E8}"/>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47" name="Freeform 10387">
                <a:extLst>
                  <a:ext uri="{FF2B5EF4-FFF2-40B4-BE49-F238E27FC236}">
                    <a16:creationId xmlns:a16="http://schemas.microsoft.com/office/drawing/2014/main" id="{E9A53A66-4DBF-4021-B753-520F57ED81B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48" name="Freeform 10388">
                <a:extLst>
                  <a:ext uri="{FF2B5EF4-FFF2-40B4-BE49-F238E27FC236}">
                    <a16:creationId xmlns:a16="http://schemas.microsoft.com/office/drawing/2014/main" id="{C0ED3FD4-4CA6-4612-8D2A-9D8F9C55FC92}"/>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49" name="Freeform 10389">
                <a:extLst>
                  <a:ext uri="{FF2B5EF4-FFF2-40B4-BE49-F238E27FC236}">
                    <a16:creationId xmlns:a16="http://schemas.microsoft.com/office/drawing/2014/main" id="{E03DCAED-7951-47E0-AA96-55E75FA0CFC1}"/>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50" name="Freeform 10390">
                <a:extLst>
                  <a:ext uri="{FF2B5EF4-FFF2-40B4-BE49-F238E27FC236}">
                    <a16:creationId xmlns:a16="http://schemas.microsoft.com/office/drawing/2014/main" id="{A16B4F9D-CF8B-433A-BA94-0FA7ACBE2E53}"/>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51" name="Freeform 10391">
                <a:extLst>
                  <a:ext uri="{FF2B5EF4-FFF2-40B4-BE49-F238E27FC236}">
                    <a16:creationId xmlns:a16="http://schemas.microsoft.com/office/drawing/2014/main" id="{8DC2F81E-2F0C-454E-AD49-74CB20DA2F30}"/>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52" name="Freeform 10392">
                <a:extLst>
                  <a:ext uri="{FF2B5EF4-FFF2-40B4-BE49-F238E27FC236}">
                    <a16:creationId xmlns:a16="http://schemas.microsoft.com/office/drawing/2014/main" id="{9883577B-944E-424C-A823-21EC3B854ED8}"/>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53" name="Freeform 10393">
                <a:extLst>
                  <a:ext uri="{FF2B5EF4-FFF2-40B4-BE49-F238E27FC236}">
                    <a16:creationId xmlns:a16="http://schemas.microsoft.com/office/drawing/2014/main" id="{148BDF51-E434-4054-84CB-F9EF25B4C115}"/>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54" name="Freeform 10394">
                <a:extLst>
                  <a:ext uri="{FF2B5EF4-FFF2-40B4-BE49-F238E27FC236}">
                    <a16:creationId xmlns:a16="http://schemas.microsoft.com/office/drawing/2014/main" id="{CD39FCBB-A9EF-4DEE-81F3-364477B4C91F}"/>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55" name="Freeform 10395">
                <a:extLst>
                  <a:ext uri="{FF2B5EF4-FFF2-40B4-BE49-F238E27FC236}">
                    <a16:creationId xmlns:a16="http://schemas.microsoft.com/office/drawing/2014/main" id="{0DC31D99-02A0-42C2-BE33-978B91A14AD5}"/>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56" name="Freeform 10396">
                <a:extLst>
                  <a:ext uri="{FF2B5EF4-FFF2-40B4-BE49-F238E27FC236}">
                    <a16:creationId xmlns:a16="http://schemas.microsoft.com/office/drawing/2014/main" id="{5E489D4B-0018-4F24-99AC-E6B13DCCD993}"/>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57" name="Freeform 10397">
                <a:extLst>
                  <a:ext uri="{FF2B5EF4-FFF2-40B4-BE49-F238E27FC236}">
                    <a16:creationId xmlns:a16="http://schemas.microsoft.com/office/drawing/2014/main" id="{589AB415-A651-4D09-8CAA-48BDDA50E31B}"/>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58" name="Freeform 10398">
                <a:extLst>
                  <a:ext uri="{FF2B5EF4-FFF2-40B4-BE49-F238E27FC236}">
                    <a16:creationId xmlns:a16="http://schemas.microsoft.com/office/drawing/2014/main" id="{0FC0A96C-C5F2-42B5-A0FB-CE21504BF42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59" name="Freeform 10399">
                <a:extLst>
                  <a:ext uri="{FF2B5EF4-FFF2-40B4-BE49-F238E27FC236}">
                    <a16:creationId xmlns:a16="http://schemas.microsoft.com/office/drawing/2014/main" id="{137F1427-3330-4B9E-BDC3-737B47C977B0}"/>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60" name="Freeform 10400">
                <a:extLst>
                  <a:ext uri="{FF2B5EF4-FFF2-40B4-BE49-F238E27FC236}">
                    <a16:creationId xmlns:a16="http://schemas.microsoft.com/office/drawing/2014/main" id="{2295AC2F-46E7-4BD1-80EC-53A7625E6BC7}"/>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61" name="Freeform 10401">
                <a:extLst>
                  <a:ext uri="{FF2B5EF4-FFF2-40B4-BE49-F238E27FC236}">
                    <a16:creationId xmlns:a16="http://schemas.microsoft.com/office/drawing/2014/main" id="{BEDB95C2-0CD3-4D81-8076-CCDF8F230D81}"/>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62" name="Freeform 10402">
                <a:extLst>
                  <a:ext uri="{FF2B5EF4-FFF2-40B4-BE49-F238E27FC236}">
                    <a16:creationId xmlns:a16="http://schemas.microsoft.com/office/drawing/2014/main" id="{32450C0E-4EA0-4A41-B177-3CFFDE374BDC}"/>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63" name="Freeform 10403">
                <a:extLst>
                  <a:ext uri="{FF2B5EF4-FFF2-40B4-BE49-F238E27FC236}">
                    <a16:creationId xmlns:a16="http://schemas.microsoft.com/office/drawing/2014/main" id="{7CCBAA62-D9FC-4D2E-8B26-DEAF38E25A14}"/>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64" name="Freeform 10404">
                <a:extLst>
                  <a:ext uri="{FF2B5EF4-FFF2-40B4-BE49-F238E27FC236}">
                    <a16:creationId xmlns:a16="http://schemas.microsoft.com/office/drawing/2014/main" id="{AF21C2B6-9000-4FD4-8C80-17748648B53D}"/>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65" name="Freeform 10405">
                <a:extLst>
                  <a:ext uri="{FF2B5EF4-FFF2-40B4-BE49-F238E27FC236}">
                    <a16:creationId xmlns:a16="http://schemas.microsoft.com/office/drawing/2014/main" id="{C6DC5BEA-60CB-4964-B9BE-8A269DCCC474}"/>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66" name="Freeform 10406">
                <a:extLst>
                  <a:ext uri="{FF2B5EF4-FFF2-40B4-BE49-F238E27FC236}">
                    <a16:creationId xmlns:a16="http://schemas.microsoft.com/office/drawing/2014/main" id="{37BF98A9-29EF-47E9-86DE-EE2F45C27F6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67" name="Freeform 10407">
                <a:extLst>
                  <a:ext uri="{FF2B5EF4-FFF2-40B4-BE49-F238E27FC236}">
                    <a16:creationId xmlns:a16="http://schemas.microsoft.com/office/drawing/2014/main" id="{AEB26454-18BA-4154-8150-265B56729CB6}"/>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68" name="Freeform 10408">
                <a:extLst>
                  <a:ext uri="{FF2B5EF4-FFF2-40B4-BE49-F238E27FC236}">
                    <a16:creationId xmlns:a16="http://schemas.microsoft.com/office/drawing/2014/main" id="{19567737-D6E9-4B58-89A9-B2ADE9BB0C5B}"/>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69" name="Freeform 10409">
                <a:extLst>
                  <a:ext uri="{FF2B5EF4-FFF2-40B4-BE49-F238E27FC236}">
                    <a16:creationId xmlns:a16="http://schemas.microsoft.com/office/drawing/2014/main" id="{BF1538BC-7DDB-462C-A56D-23D3365493F2}"/>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70" name="Freeform 10410">
                <a:extLst>
                  <a:ext uri="{FF2B5EF4-FFF2-40B4-BE49-F238E27FC236}">
                    <a16:creationId xmlns:a16="http://schemas.microsoft.com/office/drawing/2014/main" id="{3B5C95E6-28EB-4511-901D-61C17BB22FEF}"/>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71" name="Freeform 10411">
                <a:extLst>
                  <a:ext uri="{FF2B5EF4-FFF2-40B4-BE49-F238E27FC236}">
                    <a16:creationId xmlns:a16="http://schemas.microsoft.com/office/drawing/2014/main" id="{B9CF9578-8636-423B-B0F6-65B114F358C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72" name="Freeform 10412">
                <a:extLst>
                  <a:ext uri="{FF2B5EF4-FFF2-40B4-BE49-F238E27FC236}">
                    <a16:creationId xmlns:a16="http://schemas.microsoft.com/office/drawing/2014/main" id="{86414910-474D-4632-8DEB-20F5866C5FCB}"/>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73" name="Freeform 10413">
                <a:extLst>
                  <a:ext uri="{FF2B5EF4-FFF2-40B4-BE49-F238E27FC236}">
                    <a16:creationId xmlns:a16="http://schemas.microsoft.com/office/drawing/2014/main" id="{D20FAE81-229C-449E-8B02-A8B2D86A654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74" name="Freeform 10414">
                <a:extLst>
                  <a:ext uri="{FF2B5EF4-FFF2-40B4-BE49-F238E27FC236}">
                    <a16:creationId xmlns:a16="http://schemas.microsoft.com/office/drawing/2014/main" id="{6C990027-11BE-44CD-9573-E85248C278C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75" name="Freeform 10415">
                <a:extLst>
                  <a:ext uri="{FF2B5EF4-FFF2-40B4-BE49-F238E27FC236}">
                    <a16:creationId xmlns:a16="http://schemas.microsoft.com/office/drawing/2014/main" id="{F9BFB775-EEF4-4E48-BA25-369A8690B88C}"/>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76" name="Freeform 10416">
                <a:extLst>
                  <a:ext uri="{FF2B5EF4-FFF2-40B4-BE49-F238E27FC236}">
                    <a16:creationId xmlns:a16="http://schemas.microsoft.com/office/drawing/2014/main" id="{115B19B8-75B7-4E4A-8AEF-1C046067D31F}"/>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77" name="Freeform 10417">
                <a:extLst>
                  <a:ext uri="{FF2B5EF4-FFF2-40B4-BE49-F238E27FC236}">
                    <a16:creationId xmlns:a16="http://schemas.microsoft.com/office/drawing/2014/main" id="{8566224E-EC3C-4CF7-A6D1-C64D3C0FA32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78" name="Freeform 10418">
                <a:extLst>
                  <a:ext uri="{FF2B5EF4-FFF2-40B4-BE49-F238E27FC236}">
                    <a16:creationId xmlns:a16="http://schemas.microsoft.com/office/drawing/2014/main" id="{5146A31F-D7D5-46C3-B894-55881C20EF49}"/>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79" name="Freeform 10419">
                <a:extLst>
                  <a:ext uri="{FF2B5EF4-FFF2-40B4-BE49-F238E27FC236}">
                    <a16:creationId xmlns:a16="http://schemas.microsoft.com/office/drawing/2014/main" id="{9AC06C98-0B73-48D8-8A33-20A9F27CBCD2}"/>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80" name="Freeform 10420">
                <a:extLst>
                  <a:ext uri="{FF2B5EF4-FFF2-40B4-BE49-F238E27FC236}">
                    <a16:creationId xmlns:a16="http://schemas.microsoft.com/office/drawing/2014/main" id="{6657FCF5-F90C-4A2B-98CD-C34D0CADA796}"/>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81" name="Freeform 10421">
                <a:extLst>
                  <a:ext uri="{FF2B5EF4-FFF2-40B4-BE49-F238E27FC236}">
                    <a16:creationId xmlns:a16="http://schemas.microsoft.com/office/drawing/2014/main" id="{6F91FC99-0784-4C9A-BBCB-3788CC36BE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82" name="Freeform 10422">
                <a:extLst>
                  <a:ext uri="{FF2B5EF4-FFF2-40B4-BE49-F238E27FC236}">
                    <a16:creationId xmlns:a16="http://schemas.microsoft.com/office/drawing/2014/main" id="{5F59E245-63F7-4462-ABDF-DDB3F575A085}"/>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83" name="Freeform 10423">
                <a:extLst>
                  <a:ext uri="{FF2B5EF4-FFF2-40B4-BE49-F238E27FC236}">
                    <a16:creationId xmlns:a16="http://schemas.microsoft.com/office/drawing/2014/main" id="{48C44344-F6DE-454E-B844-F2BC65618758}"/>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84" name="Freeform 10424">
                <a:extLst>
                  <a:ext uri="{FF2B5EF4-FFF2-40B4-BE49-F238E27FC236}">
                    <a16:creationId xmlns:a16="http://schemas.microsoft.com/office/drawing/2014/main" id="{A47BB74F-A1CB-4467-8B2A-E2449E670ECB}"/>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85" name="Freeform 10425">
                <a:extLst>
                  <a:ext uri="{FF2B5EF4-FFF2-40B4-BE49-F238E27FC236}">
                    <a16:creationId xmlns:a16="http://schemas.microsoft.com/office/drawing/2014/main" id="{CA700323-0702-47F0-A85C-CD41D5CE8DC7}"/>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86" name="Freeform 10426">
                <a:extLst>
                  <a:ext uri="{FF2B5EF4-FFF2-40B4-BE49-F238E27FC236}">
                    <a16:creationId xmlns:a16="http://schemas.microsoft.com/office/drawing/2014/main" id="{AC536BB1-6FF7-46F9-8CF2-34D18C7F46E9}"/>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87" name="Freeform 10427">
                <a:extLst>
                  <a:ext uri="{FF2B5EF4-FFF2-40B4-BE49-F238E27FC236}">
                    <a16:creationId xmlns:a16="http://schemas.microsoft.com/office/drawing/2014/main" id="{CF5BEF63-7E03-4F9F-8680-07668E916D59}"/>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88" name="Freeform 10428">
                <a:extLst>
                  <a:ext uri="{FF2B5EF4-FFF2-40B4-BE49-F238E27FC236}">
                    <a16:creationId xmlns:a16="http://schemas.microsoft.com/office/drawing/2014/main" id="{E0D20954-1D51-4CF3-9658-867B7CC616BF}"/>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89" name="Freeform 10429">
                <a:extLst>
                  <a:ext uri="{FF2B5EF4-FFF2-40B4-BE49-F238E27FC236}">
                    <a16:creationId xmlns:a16="http://schemas.microsoft.com/office/drawing/2014/main" id="{F3306E29-7B85-4985-8F13-D3A0350A98F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90" name="Freeform 10430">
                <a:extLst>
                  <a:ext uri="{FF2B5EF4-FFF2-40B4-BE49-F238E27FC236}">
                    <a16:creationId xmlns:a16="http://schemas.microsoft.com/office/drawing/2014/main" id="{7CE6E52F-4A7A-46F1-8535-B844143B71F4}"/>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91" name="Freeform 10431">
                <a:extLst>
                  <a:ext uri="{FF2B5EF4-FFF2-40B4-BE49-F238E27FC236}">
                    <a16:creationId xmlns:a16="http://schemas.microsoft.com/office/drawing/2014/main" id="{2D6AE23A-1D82-4D75-9FA0-13D7EDA65E7A}"/>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92" name="Freeform 10432">
                <a:extLst>
                  <a:ext uri="{FF2B5EF4-FFF2-40B4-BE49-F238E27FC236}">
                    <a16:creationId xmlns:a16="http://schemas.microsoft.com/office/drawing/2014/main" id="{95748AE4-2B69-40EA-9425-8946F418560B}"/>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93" name="Freeform 10433">
                <a:extLst>
                  <a:ext uri="{FF2B5EF4-FFF2-40B4-BE49-F238E27FC236}">
                    <a16:creationId xmlns:a16="http://schemas.microsoft.com/office/drawing/2014/main" id="{94185E0E-B08B-4292-B310-DFD36B0839D8}"/>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94" name="Freeform 10434">
                <a:extLst>
                  <a:ext uri="{FF2B5EF4-FFF2-40B4-BE49-F238E27FC236}">
                    <a16:creationId xmlns:a16="http://schemas.microsoft.com/office/drawing/2014/main" id="{D11D6AE7-833D-4018-9357-477D56F6CD4E}"/>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95" name="Freeform 10435">
                <a:extLst>
                  <a:ext uri="{FF2B5EF4-FFF2-40B4-BE49-F238E27FC236}">
                    <a16:creationId xmlns:a16="http://schemas.microsoft.com/office/drawing/2014/main" id="{7429B891-4AB7-49C2-BA36-36F8D7915486}"/>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96" name="Freeform 10436">
                <a:extLst>
                  <a:ext uri="{FF2B5EF4-FFF2-40B4-BE49-F238E27FC236}">
                    <a16:creationId xmlns:a16="http://schemas.microsoft.com/office/drawing/2014/main" id="{7BE9CC7B-5663-4E62-9EFF-D533F37F0A7C}"/>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97" name="Freeform 10437">
                <a:extLst>
                  <a:ext uri="{FF2B5EF4-FFF2-40B4-BE49-F238E27FC236}">
                    <a16:creationId xmlns:a16="http://schemas.microsoft.com/office/drawing/2014/main" id="{4CA6B068-9210-4BFE-99B1-354905F708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698" name="Freeform 10438">
                <a:extLst>
                  <a:ext uri="{FF2B5EF4-FFF2-40B4-BE49-F238E27FC236}">
                    <a16:creationId xmlns:a16="http://schemas.microsoft.com/office/drawing/2014/main" id="{A83A1DF3-17CA-45B1-AB96-B1AC49B9178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699" name="Freeform 10439">
                <a:extLst>
                  <a:ext uri="{FF2B5EF4-FFF2-40B4-BE49-F238E27FC236}">
                    <a16:creationId xmlns:a16="http://schemas.microsoft.com/office/drawing/2014/main" id="{D7F06AC3-F40C-4207-8385-945594381C0B}"/>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00" name="Freeform 10440">
                <a:extLst>
                  <a:ext uri="{FF2B5EF4-FFF2-40B4-BE49-F238E27FC236}">
                    <a16:creationId xmlns:a16="http://schemas.microsoft.com/office/drawing/2014/main" id="{2F9EEF86-E485-44C5-8D3B-B1A3DE3A42F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01" name="Freeform 10441">
                <a:extLst>
                  <a:ext uri="{FF2B5EF4-FFF2-40B4-BE49-F238E27FC236}">
                    <a16:creationId xmlns:a16="http://schemas.microsoft.com/office/drawing/2014/main" id="{95DB5E66-1D82-490C-B5F1-61BC02C0B89E}"/>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02" name="Freeform 10442">
                <a:extLst>
                  <a:ext uri="{FF2B5EF4-FFF2-40B4-BE49-F238E27FC236}">
                    <a16:creationId xmlns:a16="http://schemas.microsoft.com/office/drawing/2014/main" id="{F5FA2C28-9426-4731-88BF-C153C83604B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03" name="Freeform 10443">
                <a:extLst>
                  <a:ext uri="{FF2B5EF4-FFF2-40B4-BE49-F238E27FC236}">
                    <a16:creationId xmlns:a16="http://schemas.microsoft.com/office/drawing/2014/main" id="{D706EDFB-375F-4BDB-9B70-790BD4734E96}"/>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04" name="Freeform 10444">
                <a:extLst>
                  <a:ext uri="{FF2B5EF4-FFF2-40B4-BE49-F238E27FC236}">
                    <a16:creationId xmlns:a16="http://schemas.microsoft.com/office/drawing/2014/main" id="{4C7AAA26-E0CD-4294-A82B-CBEFF4D16E8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05" name="Freeform 10445">
                <a:extLst>
                  <a:ext uri="{FF2B5EF4-FFF2-40B4-BE49-F238E27FC236}">
                    <a16:creationId xmlns:a16="http://schemas.microsoft.com/office/drawing/2014/main" id="{E6D204C2-BFFD-4794-BD7E-51D37EF6710A}"/>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06" name="Freeform 10446">
                <a:extLst>
                  <a:ext uri="{FF2B5EF4-FFF2-40B4-BE49-F238E27FC236}">
                    <a16:creationId xmlns:a16="http://schemas.microsoft.com/office/drawing/2014/main" id="{1396D886-F395-419E-81CC-176E58BB5D95}"/>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07" name="Freeform 10447">
                <a:extLst>
                  <a:ext uri="{FF2B5EF4-FFF2-40B4-BE49-F238E27FC236}">
                    <a16:creationId xmlns:a16="http://schemas.microsoft.com/office/drawing/2014/main" id="{F4D53C1A-8CD7-4201-A7EA-B2F14ACD2644}"/>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08" name="Freeform 10448">
                <a:extLst>
                  <a:ext uri="{FF2B5EF4-FFF2-40B4-BE49-F238E27FC236}">
                    <a16:creationId xmlns:a16="http://schemas.microsoft.com/office/drawing/2014/main" id="{D10E3D71-4101-473F-A9CE-798760A306DE}"/>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09" name="Freeform 10449">
                <a:extLst>
                  <a:ext uri="{FF2B5EF4-FFF2-40B4-BE49-F238E27FC236}">
                    <a16:creationId xmlns:a16="http://schemas.microsoft.com/office/drawing/2014/main" id="{6174464C-621F-44C9-966B-0BE52ECDB4D8}"/>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10" name="Freeform 10450">
                <a:extLst>
                  <a:ext uri="{FF2B5EF4-FFF2-40B4-BE49-F238E27FC236}">
                    <a16:creationId xmlns:a16="http://schemas.microsoft.com/office/drawing/2014/main" id="{0D64105E-ABFA-4EF4-9396-6DC41B2B516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11" name="Freeform 10451">
                <a:extLst>
                  <a:ext uri="{FF2B5EF4-FFF2-40B4-BE49-F238E27FC236}">
                    <a16:creationId xmlns:a16="http://schemas.microsoft.com/office/drawing/2014/main" id="{AC312E30-8B4B-4702-ADF2-45224A989BA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12" name="Freeform 10452">
                <a:extLst>
                  <a:ext uri="{FF2B5EF4-FFF2-40B4-BE49-F238E27FC236}">
                    <a16:creationId xmlns:a16="http://schemas.microsoft.com/office/drawing/2014/main" id="{590B4343-AA73-48EC-942E-4E5E6857E14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13" name="Freeform 10453">
                <a:extLst>
                  <a:ext uri="{FF2B5EF4-FFF2-40B4-BE49-F238E27FC236}">
                    <a16:creationId xmlns:a16="http://schemas.microsoft.com/office/drawing/2014/main" id="{0854DF7D-5DC3-4CB0-8479-52A24EC4BDF1}"/>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14" name="Freeform 10454">
                <a:extLst>
                  <a:ext uri="{FF2B5EF4-FFF2-40B4-BE49-F238E27FC236}">
                    <a16:creationId xmlns:a16="http://schemas.microsoft.com/office/drawing/2014/main" id="{56C148E5-3366-4773-B8F0-C7E6C0CF2713}"/>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15" name="Freeform 10455">
                <a:extLst>
                  <a:ext uri="{FF2B5EF4-FFF2-40B4-BE49-F238E27FC236}">
                    <a16:creationId xmlns:a16="http://schemas.microsoft.com/office/drawing/2014/main" id="{D88EE879-ECDE-47F1-9960-0261B6E6C41F}"/>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16" name="Freeform 10456">
                <a:extLst>
                  <a:ext uri="{FF2B5EF4-FFF2-40B4-BE49-F238E27FC236}">
                    <a16:creationId xmlns:a16="http://schemas.microsoft.com/office/drawing/2014/main" id="{FBB7156F-8F45-4E1C-B817-800CB2E8C08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17" name="Freeform 10457">
                <a:extLst>
                  <a:ext uri="{FF2B5EF4-FFF2-40B4-BE49-F238E27FC236}">
                    <a16:creationId xmlns:a16="http://schemas.microsoft.com/office/drawing/2014/main" id="{12A302D2-C613-40B6-ACA5-19F2AF301413}"/>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18" name="Freeform 10458">
                <a:extLst>
                  <a:ext uri="{FF2B5EF4-FFF2-40B4-BE49-F238E27FC236}">
                    <a16:creationId xmlns:a16="http://schemas.microsoft.com/office/drawing/2014/main" id="{FE7C46D9-5E32-4F37-B9B5-4A08CCE7A688}"/>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19" name="Freeform 10459">
                <a:extLst>
                  <a:ext uri="{FF2B5EF4-FFF2-40B4-BE49-F238E27FC236}">
                    <a16:creationId xmlns:a16="http://schemas.microsoft.com/office/drawing/2014/main" id="{0D719875-2984-4E8E-BD2C-2241FE051B9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20" name="Freeform 10460">
                <a:extLst>
                  <a:ext uri="{FF2B5EF4-FFF2-40B4-BE49-F238E27FC236}">
                    <a16:creationId xmlns:a16="http://schemas.microsoft.com/office/drawing/2014/main" id="{33DE70BE-05C4-4DDA-83A9-388F61AF407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21" name="Freeform 10461">
                <a:extLst>
                  <a:ext uri="{FF2B5EF4-FFF2-40B4-BE49-F238E27FC236}">
                    <a16:creationId xmlns:a16="http://schemas.microsoft.com/office/drawing/2014/main" id="{0F980136-E26D-4DA0-8939-04A9E4D0F097}"/>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22" name="Freeform 10462">
                <a:extLst>
                  <a:ext uri="{FF2B5EF4-FFF2-40B4-BE49-F238E27FC236}">
                    <a16:creationId xmlns:a16="http://schemas.microsoft.com/office/drawing/2014/main" id="{79BDDED5-B0B0-470E-BD46-CFEE90EFD470}"/>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23" name="Freeform 10463">
                <a:extLst>
                  <a:ext uri="{FF2B5EF4-FFF2-40B4-BE49-F238E27FC236}">
                    <a16:creationId xmlns:a16="http://schemas.microsoft.com/office/drawing/2014/main" id="{CED3C474-1B14-48C2-9888-D3811B25157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24" name="Freeform 10464">
                <a:extLst>
                  <a:ext uri="{FF2B5EF4-FFF2-40B4-BE49-F238E27FC236}">
                    <a16:creationId xmlns:a16="http://schemas.microsoft.com/office/drawing/2014/main" id="{91FA4CFF-E103-4DA1-9C39-A3EA96DBE41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25" name="Freeform 10465">
                <a:extLst>
                  <a:ext uri="{FF2B5EF4-FFF2-40B4-BE49-F238E27FC236}">
                    <a16:creationId xmlns:a16="http://schemas.microsoft.com/office/drawing/2014/main" id="{A2FFF7F9-31F0-4815-97A0-7C1BB8569D3B}"/>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26" name="Freeform 10466">
                <a:extLst>
                  <a:ext uri="{FF2B5EF4-FFF2-40B4-BE49-F238E27FC236}">
                    <a16:creationId xmlns:a16="http://schemas.microsoft.com/office/drawing/2014/main" id="{FB55F0A2-59CD-46DE-BB5C-A3602F4EB637}"/>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27" name="Freeform 10467">
                <a:extLst>
                  <a:ext uri="{FF2B5EF4-FFF2-40B4-BE49-F238E27FC236}">
                    <a16:creationId xmlns:a16="http://schemas.microsoft.com/office/drawing/2014/main" id="{996308FC-33E2-4AF5-80E6-F739C929E7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28" name="Freeform 10468">
                <a:extLst>
                  <a:ext uri="{FF2B5EF4-FFF2-40B4-BE49-F238E27FC236}">
                    <a16:creationId xmlns:a16="http://schemas.microsoft.com/office/drawing/2014/main" id="{6E303956-E729-46E8-B6DA-C639A0E9FD91}"/>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29" name="Freeform 10469">
                <a:extLst>
                  <a:ext uri="{FF2B5EF4-FFF2-40B4-BE49-F238E27FC236}">
                    <a16:creationId xmlns:a16="http://schemas.microsoft.com/office/drawing/2014/main" id="{74B2736C-630D-4DA1-8918-6FA464980B1C}"/>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30" name="Freeform 10470">
                <a:extLst>
                  <a:ext uri="{FF2B5EF4-FFF2-40B4-BE49-F238E27FC236}">
                    <a16:creationId xmlns:a16="http://schemas.microsoft.com/office/drawing/2014/main" id="{A334A0D7-E49D-43AD-9898-AF800091325F}"/>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31" name="Freeform 10471">
                <a:extLst>
                  <a:ext uri="{FF2B5EF4-FFF2-40B4-BE49-F238E27FC236}">
                    <a16:creationId xmlns:a16="http://schemas.microsoft.com/office/drawing/2014/main" id="{0111BE22-9B5D-462E-87AF-6674D47E1834}"/>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32" name="Freeform 10472">
                <a:extLst>
                  <a:ext uri="{FF2B5EF4-FFF2-40B4-BE49-F238E27FC236}">
                    <a16:creationId xmlns:a16="http://schemas.microsoft.com/office/drawing/2014/main" id="{66BCAD8F-857E-41C8-A77D-5BC8544C3F6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33" name="Freeform 10473">
                <a:extLst>
                  <a:ext uri="{FF2B5EF4-FFF2-40B4-BE49-F238E27FC236}">
                    <a16:creationId xmlns:a16="http://schemas.microsoft.com/office/drawing/2014/main" id="{0361E802-D7E5-40E7-8E70-75AEDFED63D7}"/>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34" name="Freeform 10474">
                <a:extLst>
                  <a:ext uri="{FF2B5EF4-FFF2-40B4-BE49-F238E27FC236}">
                    <a16:creationId xmlns:a16="http://schemas.microsoft.com/office/drawing/2014/main" id="{7D1DAD00-7E78-487D-923A-84EE8E005A53}"/>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35" name="Freeform 10475">
                <a:extLst>
                  <a:ext uri="{FF2B5EF4-FFF2-40B4-BE49-F238E27FC236}">
                    <a16:creationId xmlns:a16="http://schemas.microsoft.com/office/drawing/2014/main" id="{92F33CD3-6CB6-44E0-B22E-8F5ED8D2BCB4}"/>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36" name="Freeform 10476">
                <a:extLst>
                  <a:ext uri="{FF2B5EF4-FFF2-40B4-BE49-F238E27FC236}">
                    <a16:creationId xmlns:a16="http://schemas.microsoft.com/office/drawing/2014/main" id="{2DFFE307-F0FB-4603-9146-4AF14C378E80}"/>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37" name="Freeform 10477">
                <a:extLst>
                  <a:ext uri="{FF2B5EF4-FFF2-40B4-BE49-F238E27FC236}">
                    <a16:creationId xmlns:a16="http://schemas.microsoft.com/office/drawing/2014/main" id="{BCD064C6-DB8A-4527-80FE-663055F6E51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38" name="Freeform 10478">
                <a:extLst>
                  <a:ext uri="{FF2B5EF4-FFF2-40B4-BE49-F238E27FC236}">
                    <a16:creationId xmlns:a16="http://schemas.microsoft.com/office/drawing/2014/main" id="{DC482C26-0FC3-4F82-8687-D697A17B486B}"/>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39" name="Freeform 10479">
                <a:extLst>
                  <a:ext uri="{FF2B5EF4-FFF2-40B4-BE49-F238E27FC236}">
                    <a16:creationId xmlns:a16="http://schemas.microsoft.com/office/drawing/2014/main" id="{89112D9A-CCFC-4E36-AC0B-35326A9158C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40" name="Freeform 10480">
                <a:extLst>
                  <a:ext uri="{FF2B5EF4-FFF2-40B4-BE49-F238E27FC236}">
                    <a16:creationId xmlns:a16="http://schemas.microsoft.com/office/drawing/2014/main" id="{D546A68F-43A8-41B0-A40E-99FD165AE8F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41" name="Freeform 10481">
                <a:extLst>
                  <a:ext uri="{FF2B5EF4-FFF2-40B4-BE49-F238E27FC236}">
                    <a16:creationId xmlns:a16="http://schemas.microsoft.com/office/drawing/2014/main" id="{3EF06918-7E56-4151-960D-6FB142CAB4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42" name="Freeform 10482">
                <a:extLst>
                  <a:ext uri="{FF2B5EF4-FFF2-40B4-BE49-F238E27FC236}">
                    <a16:creationId xmlns:a16="http://schemas.microsoft.com/office/drawing/2014/main" id="{0DF6ED8C-9B0B-4B93-9579-D9833BE641B4}"/>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43" name="Freeform 10483">
                <a:extLst>
                  <a:ext uri="{FF2B5EF4-FFF2-40B4-BE49-F238E27FC236}">
                    <a16:creationId xmlns:a16="http://schemas.microsoft.com/office/drawing/2014/main" id="{760AD949-0D59-4F2E-9AA1-C95E84C402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44" name="Freeform 10484">
                <a:extLst>
                  <a:ext uri="{FF2B5EF4-FFF2-40B4-BE49-F238E27FC236}">
                    <a16:creationId xmlns:a16="http://schemas.microsoft.com/office/drawing/2014/main" id="{254E8691-F608-4BE6-952A-FDA799EFD477}"/>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45" name="Freeform 10485">
                <a:extLst>
                  <a:ext uri="{FF2B5EF4-FFF2-40B4-BE49-F238E27FC236}">
                    <a16:creationId xmlns:a16="http://schemas.microsoft.com/office/drawing/2014/main" id="{C39DA142-D3C7-48EC-A575-CEF72B003910}"/>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46" name="Freeform 10486">
                <a:extLst>
                  <a:ext uri="{FF2B5EF4-FFF2-40B4-BE49-F238E27FC236}">
                    <a16:creationId xmlns:a16="http://schemas.microsoft.com/office/drawing/2014/main" id="{4D657426-4799-4ABB-A7E9-6E86F117047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47" name="Freeform 10487">
                <a:extLst>
                  <a:ext uri="{FF2B5EF4-FFF2-40B4-BE49-F238E27FC236}">
                    <a16:creationId xmlns:a16="http://schemas.microsoft.com/office/drawing/2014/main" id="{73B39C78-2476-4990-9EDF-CBDBC9D3A77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48" name="Freeform 10488">
                <a:extLst>
                  <a:ext uri="{FF2B5EF4-FFF2-40B4-BE49-F238E27FC236}">
                    <a16:creationId xmlns:a16="http://schemas.microsoft.com/office/drawing/2014/main" id="{4793C5CC-ECAA-48E3-94DF-80EDE72B59A3}"/>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49" name="Freeform 10489">
                <a:extLst>
                  <a:ext uri="{FF2B5EF4-FFF2-40B4-BE49-F238E27FC236}">
                    <a16:creationId xmlns:a16="http://schemas.microsoft.com/office/drawing/2014/main" id="{45A8980F-2B21-481B-B98A-A0C111E4E8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50" name="Freeform 10490">
                <a:extLst>
                  <a:ext uri="{FF2B5EF4-FFF2-40B4-BE49-F238E27FC236}">
                    <a16:creationId xmlns:a16="http://schemas.microsoft.com/office/drawing/2014/main" id="{A1EF69E6-13BF-4A92-BE51-E052D68CCB01}"/>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51" name="Freeform 10491">
                <a:extLst>
                  <a:ext uri="{FF2B5EF4-FFF2-40B4-BE49-F238E27FC236}">
                    <a16:creationId xmlns:a16="http://schemas.microsoft.com/office/drawing/2014/main" id="{B9A28617-C8FC-42D5-9C03-D4303FF34969}"/>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52" name="Freeform 10492">
                <a:extLst>
                  <a:ext uri="{FF2B5EF4-FFF2-40B4-BE49-F238E27FC236}">
                    <a16:creationId xmlns:a16="http://schemas.microsoft.com/office/drawing/2014/main" id="{8CAF5112-4FD5-4EC1-9663-20983D80937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53" name="Freeform 10493">
                <a:extLst>
                  <a:ext uri="{FF2B5EF4-FFF2-40B4-BE49-F238E27FC236}">
                    <a16:creationId xmlns:a16="http://schemas.microsoft.com/office/drawing/2014/main" id="{210A9534-9563-4393-9A05-715415AA8A13}"/>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54" name="Freeform 10494">
                <a:extLst>
                  <a:ext uri="{FF2B5EF4-FFF2-40B4-BE49-F238E27FC236}">
                    <a16:creationId xmlns:a16="http://schemas.microsoft.com/office/drawing/2014/main" id="{0126D126-16BD-4BD9-BB4F-EED19A9B5E84}"/>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55" name="Freeform 10495">
                <a:extLst>
                  <a:ext uri="{FF2B5EF4-FFF2-40B4-BE49-F238E27FC236}">
                    <a16:creationId xmlns:a16="http://schemas.microsoft.com/office/drawing/2014/main" id="{E1AC612F-4532-4AC1-A13F-E1ED0919A054}"/>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56" name="Freeform 10496">
                <a:extLst>
                  <a:ext uri="{FF2B5EF4-FFF2-40B4-BE49-F238E27FC236}">
                    <a16:creationId xmlns:a16="http://schemas.microsoft.com/office/drawing/2014/main" id="{5BC89EF9-56CC-46E6-8F13-72DD08013426}"/>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57" name="Freeform 10497">
                <a:extLst>
                  <a:ext uri="{FF2B5EF4-FFF2-40B4-BE49-F238E27FC236}">
                    <a16:creationId xmlns:a16="http://schemas.microsoft.com/office/drawing/2014/main" id="{90587076-B3C7-46F8-8053-B5B5489C12D9}"/>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58" name="Freeform 10498">
                <a:extLst>
                  <a:ext uri="{FF2B5EF4-FFF2-40B4-BE49-F238E27FC236}">
                    <a16:creationId xmlns:a16="http://schemas.microsoft.com/office/drawing/2014/main" id="{C2F3549E-4957-4677-A2F4-8E068D3F967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59" name="Freeform 10499">
                <a:extLst>
                  <a:ext uri="{FF2B5EF4-FFF2-40B4-BE49-F238E27FC236}">
                    <a16:creationId xmlns:a16="http://schemas.microsoft.com/office/drawing/2014/main" id="{9287AC61-CF02-410A-9D1B-E7C9238FFCD6}"/>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60" name="Freeform 10500">
                <a:extLst>
                  <a:ext uri="{FF2B5EF4-FFF2-40B4-BE49-F238E27FC236}">
                    <a16:creationId xmlns:a16="http://schemas.microsoft.com/office/drawing/2014/main" id="{A2FE1079-D612-4731-99FA-BD529D63AC3B}"/>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61" name="Freeform 10501">
                <a:extLst>
                  <a:ext uri="{FF2B5EF4-FFF2-40B4-BE49-F238E27FC236}">
                    <a16:creationId xmlns:a16="http://schemas.microsoft.com/office/drawing/2014/main" id="{1EE1BE72-7425-4924-917C-A754CF768026}"/>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62" name="Freeform 10502">
                <a:extLst>
                  <a:ext uri="{FF2B5EF4-FFF2-40B4-BE49-F238E27FC236}">
                    <a16:creationId xmlns:a16="http://schemas.microsoft.com/office/drawing/2014/main" id="{A51D5462-B7CC-4CF2-AC28-E821491D3587}"/>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63" name="Freeform 10503">
                <a:extLst>
                  <a:ext uri="{FF2B5EF4-FFF2-40B4-BE49-F238E27FC236}">
                    <a16:creationId xmlns:a16="http://schemas.microsoft.com/office/drawing/2014/main" id="{E0DFCCF5-1BA6-4909-BC67-9B0E28F49797}"/>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64" name="Freeform 10504">
                <a:extLst>
                  <a:ext uri="{FF2B5EF4-FFF2-40B4-BE49-F238E27FC236}">
                    <a16:creationId xmlns:a16="http://schemas.microsoft.com/office/drawing/2014/main" id="{715FB36D-1902-42E1-B832-5A25CDD51E53}"/>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65" name="Freeform 10505">
                <a:extLst>
                  <a:ext uri="{FF2B5EF4-FFF2-40B4-BE49-F238E27FC236}">
                    <a16:creationId xmlns:a16="http://schemas.microsoft.com/office/drawing/2014/main" id="{4C429D0C-A0B7-4244-BB27-842F1EA79F4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66" name="Freeform 10506">
                <a:extLst>
                  <a:ext uri="{FF2B5EF4-FFF2-40B4-BE49-F238E27FC236}">
                    <a16:creationId xmlns:a16="http://schemas.microsoft.com/office/drawing/2014/main" id="{0CB1B896-60D0-4F4F-B96C-E0E0FB8B1512}"/>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67" name="Freeform 10507">
                <a:extLst>
                  <a:ext uri="{FF2B5EF4-FFF2-40B4-BE49-F238E27FC236}">
                    <a16:creationId xmlns:a16="http://schemas.microsoft.com/office/drawing/2014/main" id="{33C2EFC5-BE72-474C-93E5-A4FCB4C3D40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68" name="Freeform 10508">
                <a:extLst>
                  <a:ext uri="{FF2B5EF4-FFF2-40B4-BE49-F238E27FC236}">
                    <a16:creationId xmlns:a16="http://schemas.microsoft.com/office/drawing/2014/main" id="{344EA3EE-E509-4934-9033-1F8AB646337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69" name="Freeform 10509">
                <a:extLst>
                  <a:ext uri="{FF2B5EF4-FFF2-40B4-BE49-F238E27FC236}">
                    <a16:creationId xmlns:a16="http://schemas.microsoft.com/office/drawing/2014/main" id="{0AD2373D-EE01-4447-AA1D-7638F974CA40}"/>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70" name="Freeform 10510">
                <a:extLst>
                  <a:ext uri="{FF2B5EF4-FFF2-40B4-BE49-F238E27FC236}">
                    <a16:creationId xmlns:a16="http://schemas.microsoft.com/office/drawing/2014/main" id="{85361F03-012F-4845-B7EB-8066FDCAE33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71" name="Freeform 10511">
                <a:extLst>
                  <a:ext uri="{FF2B5EF4-FFF2-40B4-BE49-F238E27FC236}">
                    <a16:creationId xmlns:a16="http://schemas.microsoft.com/office/drawing/2014/main" id="{89E455AA-A5C7-41E8-9871-A69C37BFFC7B}"/>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72" name="Freeform 10512">
                <a:extLst>
                  <a:ext uri="{FF2B5EF4-FFF2-40B4-BE49-F238E27FC236}">
                    <a16:creationId xmlns:a16="http://schemas.microsoft.com/office/drawing/2014/main" id="{7ADC861A-B112-4F8D-8C27-2078BA6A9D9E}"/>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73" name="Freeform 10513">
                <a:extLst>
                  <a:ext uri="{FF2B5EF4-FFF2-40B4-BE49-F238E27FC236}">
                    <a16:creationId xmlns:a16="http://schemas.microsoft.com/office/drawing/2014/main" id="{9B4E808E-AC65-43AE-880F-A68B74D5CFC8}"/>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74" name="Freeform 10514">
                <a:extLst>
                  <a:ext uri="{FF2B5EF4-FFF2-40B4-BE49-F238E27FC236}">
                    <a16:creationId xmlns:a16="http://schemas.microsoft.com/office/drawing/2014/main" id="{DBB6E9B3-7887-4C35-9B4A-761AC7516D90}"/>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75" name="Freeform 10515">
                <a:extLst>
                  <a:ext uri="{FF2B5EF4-FFF2-40B4-BE49-F238E27FC236}">
                    <a16:creationId xmlns:a16="http://schemas.microsoft.com/office/drawing/2014/main" id="{9B0911FC-14B0-4B0B-ADD1-2D4B68571B83}"/>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76" name="Freeform 10516">
                <a:extLst>
                  <a:ext uri="{FF2B5EF4-FFF2-40B4-BE49-F238E27FC236}">
                    <a16:creationId xmlns:a16="http://schemas.microsoft.com/office/drawing/2014/main" id="{A0A457A8-B22E-40BF-9129-3E3BBBB68BD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77" name="Freeform 10517">
                <a:extLst>
                  <a:ext uri="{FF2B5EF4-FFF2-40B4-BE49-F238E27FC236}">
                    <a16:creationId xmlns:a16="http://schemas.microsoft.com/office/drawing/2014/main" id="{481B63BA-1FB7-4946-B41D-15D520D2F4D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78" name="Freeform 10518">
                <a:extLst>
                  <a:ext uri="{FF2B5EF4-FFF2-40B4-BE49-F238E27FC236}">
                    <a16:creationId xmlns:a16="http://schemas.microsoft.com/office/drawing/2014/main" id="{4F4C9A78-B7C8-469B-A763-FBF8123B954D}"/>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79" name="Freeform 10519">
                <a:extLst>
                  <a:ext uri="{FF2B5EF4-FFF2-40B4-BE49-F238E27FC236}">
                    <a16:creationId xmlns:a16="http://schemas.microsoft.com/office/drawing/2014/main" id="{870B71FE-15DA-4A49-BC4C-234782837805}"/>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80" name="Freeform 10520">
                <a:extLst>
                  <a:ext uri="{FF2B5EF4-FFF2-40B4-BE49-F238E27FC236}">
                    <a16:creationId xmlns:a16="http://schemas.microsoft.com/office/drawing/2014/main" id="{64D74D63-FE82-42D8-B8AF-366B7C85A52E}"/>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81" name="Freeform 10521">
                <a:extLst>
                  <a:ext uri="{FF2B5EF4-FFF2-40B4-BE49-F238E27FC236}">
                    <a16:creationId xmlns:a16="http://schemas.microsoft.com/office/drawing/2014/main" id="{65A5C34B-C905-4A4A-9F3D-E7709D9DF782}"/>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82" name="Freeform 10522">
                <a:extLst>
                  <a:ext uri="{FF2B5EF4-FFF2-40B4-BE49-F238E27FC236}">
                    <a16:creationId xmlns:a16="http://schemas.microsoft.com/office/drawing/2014/main" id="{12D6D932-9D47-46AC-8E12-B3FA8AE7DF5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83" name="Freeform 10523">
                <a:extLst>
                  <a:ext uri="{FF2B5EF4-FFF2-40B4-BE49-F238E27FC236}">
                    <a16:creationId xmlns:a16="http://schemas.microsoft.com/office/drawing/2014/main" id="{E1E0D0F1-67EE-4782-8B83-35F8B7B4AF27}"/>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84" name="Freeform 10524">
                <a:extLst>
                  <a:ext uri="{FF2B5EF4-FFF2-40B4-BE49-F238E27FC236}">
                    <a16:creationId xmlns:a16="http://schemas.microsoft.com/office/drawing/2014/main" id="{6E293079-3C25-494A-BB9A-5A992F8436EA}"/>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85" name="Freeform 10525">
                <a:extLst>
                  <a:ext uri="{FF2B5EF4-FFF2-40B4-BE49-F238E27FC236}">
                    <a16:creationId xmlns:a16="http://schemas.microsoft.com/office/drawing/2014/main" id="{46DA7CE6-67B3-4B7F-91A7-63B94B7A9977}"/>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86" name="Freeform 10526">
                <a:extLst>
                  <a:ext uri="{FF2B5EF4-FFF2-40B4-BE49-F238E27FC236}">
                    <a16:creationId xmlns:a16="http://schemas.microsoft.com/office/drawing/2014/main" id="{32BDFE18-1489-47DE-9C86-7B6F30EFF8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87" name="Freeform 10527">
                <a:extLst>
                  <a:ext uri="{FF2B5EF4-FFF2-40B4-BE49-F238E27FC236}">
                    <a16:creationId xmlns:a16="http://schemas.microsoft.com/office/drawing/2014/main" id="{4028BD0F-0ABD-4E49-B325-D0BD263A8978}"/>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88" name="Freeform 10528">
                <a:extLst>
                  <a:ext uri="{FF2B5EF4-FFF2-40B4-BE49-F238E27FC236}">
                    <a16:creationId xmlns:a16="http://schemas.microsoft.com/office/drawing/2014/main" id="{D27369C1-4419-4183-B436-4B947E6F67AB}"/>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89" name="Freeform 10529">
                <a:extLst>
                  <a:ext uri="{FF2B5EF4-FFF2-40B4-BE49-F238E27FC236}">
                    <a16:creationId xmlns:a16="http://schemas.microsoft.com/office/drawing/2014/main" id="{6EE64E56-F797-4CB3-B9E5-F571AA3CB3B2}"/>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90" name="Freeform 10530">
                <a:extLst>
                  <a:ext uri="{FF2B5EF4-FFF2-40B4-BE49-F238E27FC236}">
                    <a16:creationId xmlns:a16="http://schemas.microsoft.com/office/drawing/2014/main" id="{29647F3E-F6B6-4F85-87CC-8C57FA402088}"/>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91" name="Freeform 10531">
                <a:extLst>
                  <a:ext uri="{FF2B5EF4-FFF2-40B4-BE49-F238E27FC236}">
                    <a16:creationId xmlns:a16="http://schemas.microsoft.com/office/drawing/2014/main" id="{F3AEB1FD-3EC9-4606-B26A-66F2C0E2CCBA}"/>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92" name="Freeform 10532">
                <a:extLst>
                  <a:ext uri="{FF2B5EF4-FFF2-40B4-BE49-F238E27FC236}">
                    <a16:creationId xmlns:a16="http://schemas.microsoft.com/office/drawing/2014/main" id="{6DE780CB-3A2B-4BD1-AA29-6DDA97DB5E53}"/>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93" name="Freeform 10533">
                <a:extLst>
                  <a:ext uri="{FF2B5EF4-FFF2-40B4-BE49-F238E27FC236}">
                    <a16:creationId xmlns:a16="http://schemas.microsoft.com/office/drawing/2014/main" id="{45D53BE8-3D8A-46A8-BF93-7A303115C8FD}"/>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94" name="Freeform 10534">
                <a:extLst>
                  <a:ext uri="{FF2B5EF4-FFF2-40B4-BE49-F238E27FC236}">
                    <a16:creationId xmlns:a16="http://schemas.microsoft.com/office/drawing/2014/main" id="{97E8E8A6-12D1-4691-B094-DD111A2ACC8E}"/>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95" name="Freeform 10535">
                <a:extLst>
                  <a:ext uri="{FF2B5EF4-FFF2-40B4-BE49-F238E27FC236}">
                    <a16:creationId xmlns:a16="http://schemas.microsoft.com/office/drawing/2014/main" id="{9DE2D10F-7110-4A06-8CA3-935527B53704}"/>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96" name="Freeform 10536">
                <a:extLst>
                  <a:ext uri="{FF2B5EF4-FFF2-40B4-BE49-F238E27FC236}">
                    <a16:creationId xmlns:a16="http://schemas.microsoft.com/office/drawing/2014/main" id="{66F88FFB-4572-4EEA-B3C2-E04B8D598A9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97" name="Freeform 10537">
                <a:extLst>
                  <a:ext uri="{FF2B5EF4-FFF2-40B4-BE49-F238E27FC236}">
                    <a16:creationId xmlns:a16="http://schemas.microsoft.com/office/drawing/2014/main" id="{B23DC658-5BF3-469B-ACFA-CEC34B1ADE0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798" name="Freeform 10538">
                <a:extLst>
                  <a:ext uri="{FF2B5EF4-FFF2-40B4-BE49-F238E27FC236}">
                    <a16:creationId xmlns:a16="http://schemas.microsoft.com/office/drawing/2014/main" id="{B908E016-CC9C-4141-B888-AE1C76074B9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799" name="Freeform 10539">
                <a:extLst>
                  <a:ext uri="{FF2B5EF4-FFF2-40B4-BE49-F238E27FC236}">
                    <a16:creationId xmlns:a16="http://schemas.microsoft.com/office/drawing/2014/main" id="{893F692D-EAD3-4A45-9501-8C9A20A64830}"/>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00" name="Freeform 10540">
                <a:extLst>
                  <a:ext uri="{FF2B5EF4-FFF2-40B4-BE49-F238E27FC236}">
                    <a16:creationId xmlns:a16="http://schemas.microsoft.com/office/drawing/2014/main" id="{ACC645E1-ED3A-4C56-8B07-83E6B2CDBAC9}"/>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01" name="Freeform 10541">
                <a:extLst>
                  <a:ext uri="{FF2B5EF4-FFF2-40B4-BE49-F238E27FC236}">
                    <a16:creationId xmlns:a16="http://schemas.microsoft.com/office/drawing/2014/main" id="{F505F255-4E41-494E-A062-4DEE97A8ECB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02" name="Freeform 10542">
                <a:extLst>
                  <a:ext uri="{FF2B5EF4-FFF2-40B4-BE49-F238E27FC236}">
                    <a16:creationId xmlns:a16="http://schemas.microsoft.com/office/drawing/2014/main" id="{F3744424-8C62-47EA-8A25-06A47DA747A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03" name="Freeform 10543">
                <a:extLst>
                  <a:ext uri="{FF2B5EF4-FFF2-40B4-BE49-F238E27FC236}">
                    <a16:creationId xmlns:a16="http://schemas.microsoft.com/office/drawing/2014/main" id="{AC1B0BF4-7DE0-4C2D-AC22-EFD3DE7E9E3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04" name="Freeform 10544">
                <a:extLst>
                  <a:ext uri="{FF2B5EF4-FFF2-40B4-BE49-F238E27FC236}">
                    <a16:creationId xmlns:a16="http://schemas.microsoft.com/office/drawing/2014/main" id="{9772565E-9527-427E-84FF-C6190CE6D421}"/>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05" name="Freeform 10545">
                <a:extLst>
                  <a:ext uri="{FF2B5EF4-FFF2-40B4-BE49-F238E27FC236}">
                    <a16:creationId xmlns:a16="http://schemas.microsoft.com/office/drawing/2014/main" id="{1F061D4F-22FF-4105-94A2-8A22643D8F9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06" name="Freeform 10546">
                <a:extLst>
                  <a:ext uri="{FF2B5EF4-FFF2-40B4-BE49-F238E27FC236}">
                    <a16:creationId xmlns:a16="http://schemas.microsoft.com/office/drawing/2014/main" id="{B6013594-5819-4D9B-82A8-DFAE6F9C575A}"/>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07" name="Freeform 10547">
                <a:extLst>
                  <a:ext uri="{FF2B5EF4-FFF2-40B4-BE49-F238E27FC236}">
                    <a16:creationId xmlns:a16="http://schemas.microsoft.com/office/drawing/2014/main" id="{CE2E3AC1-2AC3-4B38-AE7D-3F39C9409032}"/>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08" name="Freeform 10548">
                <a:extLst>
                  <a:ext uri="{FF2B5EF4-FFF2-40B4-BE49-F238E27FC236}">
                    <a16:creationId xmlns:a16="http://schemas.microsoft.com/office/drawing/2014/main" id="{BE84DB71-EDD9-47D2-9500-EEE21C4CAEB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09" name="Freeform 10549">
                <a:extLst>
                  <a:ext uri="{FF2B5EF4-FFF2-40B4-BE49-F238E27FC236}">
                    <a16:creationId xmlns:a16="http://schemas.microsoft.com/office/drawing/2014/main" id="{6D8F3C76-1E0D-449E-9957-0E0F7E0404CF}"/>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10" name="Freeform 10550">
                <a:extLst>
                  <a:ext uri="{FF2B5EF4-FFF2-40B4-BE49-F238E27FC236}">
                    <a16:creationId xmlns:a16="http://schemas.microsoft.com/office/drawing/2014/main" id="{AB8C43AC-2995-4270-AA02-B6C006B422B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11" name="Freeform 10551">
                <a:extLst>
                  <a:ext uri="{FF2B5EF4-FFF2-40B4-BE49-F238E27FC236}">
                    <a16:creationId xmlns:a16="http://schemas.microsoft.com/office/drawing/2014/main" id="{A8F308C7-209A-45FC-85DA-F759786595DF}"/>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12" name="Freeform 10552">
                <a:extLst>
                  <a:ext uri="{FF2B5EF4-FFF2-40B4-BE49-F238E27FC236}">
                    <a16:creationId xmlns:a16="http://schemas.microsoft.com/office/drawing/2014/main" id="{3FD2A04B-313F-4B62-B49F-20E8A847E5BB}"/>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13" name="Freeform 10553">
                <a:extLst>
                  <a:ext uri="{FF2B5EF4-FFF2-40B4-BE49-F238E27FC236}">
                    <a16:creationId xmlns:a16="http://schemas.microsoft.com/office/drawing/2014/main" id="{BE408BD0-E401-438B-9C64-5C64EFA1D38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14" name="Freeform 10554">
                <a:extLst>
                  <a:ext uri="{FF2B5EF4-FFF2-40B4-BE49-F238E27FC236}">
                    <a16:creationId xmlns:a16="http://schemas.microsoft.com/office/drawing/2014/main" id="{0545682C-CCBA-49F0-8EF0-5F4C15814988}"/>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15" name="Freeform 10555">
                <a:extLst>
                  <a:ext uri="{FF2B5EF4-FFF2-40B4-BE49-F238E27FC236}">
                    <a16:creationId xmlns:a16="http://schemas.microsoft.com/office/drawing/2014/main" id="{C5BE5040-2133-466E-983A-4EB3CEF58ED8}"/>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16" name="Freeform 10556">
                <a:extLst>
                  <a:ext uri="{FF2B5EF4-FFF2-40B4-BE49-F238E27FC236}">
                    <a16:creationId xmlns:a16="http://schemas.microsoft.com/office/drawing/2014/main" id="{3712FD58-F652-483D-9675-DF780F40B5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17" name="Freeform 10557">
                <a:extLst>
                  <a:ext uri="{FF2B5EF4-FFF2-40B4-BE49-F238E27FC236}">
                    <a16:creationId xmlns:a16="http://schemas.microsoft.com/office/drawing/2014/main" id="{45DC8048-ECD2-421F-91C8-E09807B878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18" name="Freeform 10558">
                <a:extLst>
                  <a:ext uri="{FF2B5EF4-FFF2-40B4-BE49-F238E27FC236}">
                    <a16:creationId xmlns:a16="http://schemas.microsoft.com/office/drawing/2014/main" id="{EC58E42D-83F8-4CED-AF80-4A22B6AA056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19" name="Freeform 10559">
                <a:extLst>
                  <a:ext uri="{FF2B5EF4-FFF2-40B4-BE49-F238E27FC236}">
                    <a16:creationId xmlns:a16="http://schemas.microsoft.com/office/drawing/2014/main" id="{B40566A9-D727-4413-A83E-07F000CC58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20" name="Freeform 10560">
                <a:extLst>
                  <a:ext uri="{FF2B5EF4-FFF2-40B4-BE49-F238E27FC236}">
                    <a16:creationId xmlns:a16="http://schemas.microsoft.com/office/drawing/2014/main" id="{501D1F20-82CA-40BC-B0F5-277B9177E06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21" name="Freeform 10561">
                <a:extLst>
                  <a:ext uri="{FF2B5EF4-FFF2-40B4-BE49-F238E27FC236}">
                    <a16:creationId xmlns:a16="http://schemas.microsoft.com/office/drawing/2014/main" id="{9D561FEC-2030-4FC9-8BF7-FE958300797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22" name="Freeform 10562">
                <a:extLst>
                  <a:ext uri="{FF2B5EF4-FFF2-40B4-BE49-F238E27FC236}">
                    <a16:creationId xmlns:a16="http://schemas.microsoft.com/office/drawing/2014/main" id="{F6FB842F-D576-4A58-8801-8077384D6C43}"/>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23" name="Freeform 10563">
                <a:extLst>
                  <a:ext uri="{FF2B5EF4-FFF2-40B4-BE49-F238E27FC236}">
                    <a16:creationId xmlns:a16="http://schemas.microsoft.com/office/drawing/2014/main" id="{7668C052-93A3-4066-976F-1973F26526A7}"/>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24" name="Freeform 10564">
                <a:extLst>
                  <a:ext uri="{FF2B5EF4-FFF2-40B4-BE49-F238E27FC236}">
                    <a16:creationId xmlns:a16="http://schemas.microsoft.com/office/drawing/2014/main" id="{9D5449D2-86AA-41DE-B027-64E3CAF231E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25" name="Freeform 10565">
                <a:extLst>
                  <a:ext uri="{FF2B5EF4-FFF2-40B4-BE49-F238E27FC236}">
                    <a16:creationId xmlns:a16="http://schemas.microsoft.com/office/drawing/2014/main" id="{F1FDA089-9707-4797-95B8-BFA4B0CBEBB6}"/>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26" name="Freeform 10566">
                <a:extLst>
                  <a:ext uri="{FF2B5EF4-FFF2-40B4-BE49-F238E27FC236}">
                    <a16:creationId xmlns:a16="http://schemas.microsoft.com/office/drawing/2014/main" id="{2B46965E-8340-428B-A75D-8CEBC924A660}"/>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27" name="Freeform 10567">
                <a:extLst>
                  <a:ext uri="{FF2B5EF4-FFF2-40B4-BE49-F238E27FC236}">
                    <a16:creationId xmlns:a16="http://schemas.microsoft.com/office/drawing/2014/main" id="{6D6FA7D1-D567-4D15-96C6-7A43BE96E591}"/>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28" name="Freeform 10568">
                <a:extLst>
                  <a:ext uri="{FF2B5EF4-FFF2-40B4-BE49-F238E27FC236}">
                    <a16:creationId xmlns:a16="http://schemas.microsoft.com/office/drawing/2014/main" id="{05D083C0-6E88-4CFB-88B4-E5D913E7BACA}"/>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29" name="Freeform 10569">
                <a:extLst>
                  <a:ext uri="{FF2B5EF4-FFF2-40B4-BE49-F238E27FC236}">
                    <a16:creationId xmlns:a16="http://schemas.microsoft.com/office/drawing/2014/main" id="{225113D4-0C22-49D0-B72E-54BEE7C772AF}"/>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30" name="Freeform 10570">
                <a:extLst>
                  <a:ext uri="{FF2B5EF4-FFF2-40B4-BE49-F238E27FC236}">
                    <a16:creationId xmlns:a16="http://schemas.microsoft.com/office/drawing/2014/main" id="{23A1858D-A0F9-4D04-96C8-4265CEC2B9D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31" name="Freeform 10571">
                <a:extLst>
                  <a:ext uri="{FF2B5EF4-FFF2-40B4-BE49-F238E27FC236}">
                    <a16:creationId xmlns:a16="http://schemas.microsoft.com/office/drawing/2014/main" id="{A6655D08-57A1-46B9-9A39-FA3165F06683}"/>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32" name="Freeform 10572">
                <a:extLst>
                  <a:ext uri="{FF2B5EF4-FFF2-40B4-BE49-F238E27FC236}">
                    <a16:creationId xmlns:a16="http://schemas.microsoft.com/office/drawing/2014/main" id="{178D7DC0-9224-47C1-BFCC-91125893DD8B}"/>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33" name="Freeform 10573">
                <a:extLst>
                  <a:ext uri="{FF2B5EF4-FFF2-40B4-BE49-F238E27FC236}">
                    <a16:creationId xmlns:a16="http://schemas.microsoft.com/office/drawing/2014/main" id="{A9247398-29C3-44C0-A573-D36588621C9E}"/>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34" name="Freeform 10574">
                <a:extLst>
                  <a:ext uri="{FF2B5EF4-FFF2-40B4-BE49-F238E27FC236}">
                    <a16:creationId xmlns:a16="http://schemas.microsoft.com/office/drawing/2014/main" id="{60F821AC-2B59-4B43-9D18-48CAD8EF2C47}"/>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35" name="Freeform 10575">
                <a:extLst>
                  <a:ext uri="{FF2B5EF4-FFF2-40B4-BE49-F238E27FC236}">
                    <a16:creationId xmlns:a16="http://schemas.microsoft.com/office/drawing/2014/main" id="{EF2EAED0-70BE-4266-A5EF-AF9B228E8742}"/>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36" name="Freeform 10576">
                <a:extLst>
                  <a:ext uri="{FF2B5EF4-FFF2-40B4-BE49-F238E27FC236}">
                    <a16:creationId xmlns:a16="http://schemas.microsoft.com/office/drawing/2014/main" id="{87B793D2-93DD-45DB-8A39-6F247C870E1C}"/>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37" name="Freeform 10577">
                <a:extLst>
                  <a:ext uri="{FF2B5EF4-FFF2-40B4-BE49-F238E27FC236}">
                    <a16:creationId xmlns:a16="http://schemas.microsoft.com/office/drawing/2014/main" id="{E165FC13-7397-4452-96F5-97F99B61D47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38" name="Freeform 10578">
                <a:extLst>
                  <a:ext uri="{FF2B5EF4-FFF2-40B4-BE49-F238E27FC236}">
                    <a16:creationId xmlns:a16="http://schemas.microsoft.com/office/drawing/2014/main" id="{C7D53F7C-A039-4016-B6CB-4622597672B6}"/>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39" name="Freeform 10579">
                <a:extLst>
                  <a:ext uri="{FF2B5EF4-FFF2-40B4-BE49-F238E27FC236}">
                    <a16:creationId xmlns:a16="http://schemas.microsoft.com/office/drawing/2014/main" id="{88CCFFFE-34F9-4B66-81FA-6EB0A482E477}"/>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40" name="Freeform 10580">
                <a:extLst>
                  <a:ext uri="{FF2B5EF4-FFF2-40B4-BE49-F238E27FC236}">
                    <a16:creationId xmlns:a16="http://schemas.microsoft.com/office/drawing/2014/main" id="{B0A4344F-145E-485D-98DA-D604CF0CF4A5}"/>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41" name="Freeform 10581">
                <a:extLst>
                  <a:ext uri="{FF2B5EF4-FFF2-40B4-BE49-F238E27FC236}">
                    <a16:creationId xmlns:a16="http://schemas.microsoft.com/office/drawing/2014/main" id="{16D8D595-C8C9-4005-9117-99AF9DDE5ED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42" name="Freeform 10582">
                <a:extLst>
                  <a:ext uri="{FF2B5EF4-FFF2-40B4-BE49-F238E27FC236}">
                    <a16:creationId xmlns:a16="http://schemas.microsoft.com/office/drawing/2014/main" id="{E7F18082-04A3-4D65-B535-D75FB343A43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43" name="Freeform 10583">
                <a:extLst>
                  <a:ext uri="{FF2B5EF4-FFF2-40B4-BE49-F238E27FC236}">
                    <a16:creationId xmlns:a16="http://schemas.microsoft.com/office/drawing/2014/main" id="{F0C4F72B-7AC5-49D2-BC30-90BD827439A3}"/>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44" name="Freeform 10584">
                <a:extLst>
                  <a:ext uri="{FF2B5EF4-FFF2-40B4-BE49-F238E27FC236}">
                    <a16:creationId xmlns:a16="http://schemas.microsoft.com/office/drawing/2014/main" id="{F05ACC65-4E3B-4F4B-89DB-B2D0EDFD8FE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45" name="Freeform 10585">
                <a:extLst>
                  <a:ext uri="{FF2B5EF4-FFF2-40B4-BE49-F238E27FC236}">
                    <a16:creationId xmlns:a16="http://schemas.microsoft.com/office/drawing/2014/main" id="{436D40F9-89B8-4734-A330-199A0478CE81}"/>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46" name="Freeform 10586">
                <a:extLst>
                  <a:ext uri="{FF2B5EF4-FFF2-40B4-BE49-F238E27FC236}">
                    <a16:creationId xmlns:a16="http://schemas.microsoft.com/office/drawing/2014/main" id="{2561B60E-7330-4711-AB36-ADA671EFBA59}"/>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47" name="Freeform 10587">
                <a:extLst>
                  <a:ext uri="{FF2B5EF4-FFF2-40B4-BE49-F238E27FC236}">
                    <a16:creationId xmlns:a16="http://schemas.microsoft.com/office/drawing/2014/main" id="{71A2F157-3C64-4CD1-9C62-B82DEA7A0B69}"/>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48" name="Freeform 10588">
                <a:extLst>
                  <a:ext uri="{FF2B5EF4-FFF2-40B4-BE49-F238E27FC236}">
                    <a16:creationId xmlns:a16="http://schemas.microsoft.com/office/drawing/2014/main" id="{75850763-5398-4AD5-9FCC-A741F918B42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49" name="Freeform 10589">
                <a:extLst>
                  <a:ext uri="{FF2B5EF4-FFF2-40B4-BE49-F238E27FC236}">
                    <a16:creationId xmlns:a16="http://schemas.microsoft.com/office/drawing/2014/main" id="{8EFEEADE-CD47-4DC4-A92F-8CA78ADCFCEC}"/>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50" name="Freeform 10590">
                <a:extLst>
                  <a:ext uri="{FF2B5EF4-FFF2-40B4-BE49-F238E27FC236}">
                    <a16:creationId xmlns:a16="http://schemas.microsoft.com/office/drawing/2014/main" id="{51D9F7FD-7CCF-46B1-A1AE-D263DD0258EF}"/>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51" name="Freeform 10591">
                <a:extLst>
                  <a:ext uri="{FF2B5EF4-FFF2-40B4-BE49-F238E27FC236}">
                    <a16:creationId xmlns:a16="http://schemas.microsoft.com/office/drawing/2014/main" id="{4ABE5E6D-CDD4-4CCF-B335-0AC04E73F811}"/>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52" name="Freeform 10592">
                <a:extLst>
                  <a:ext uri="{FF2B5EF4-FFF2-40B4-BE49-F238E27FC236}">
                    <a16:creationId xmlns:a16="http://schemas.microsoft.com/office/drawing/2014/main" id="{1A68EA4F-8711-4A85-A23C-6E71B69E7907}"/>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53" name="Freeform 10593">
                <a:extLst>
                  <a:ext uri="{FF2B5EF4-FFF2-40B4-BE49-F238E27FC236}">
                    <a16:creationId xmlns:a16="http://schemas.microsoft.com/office/drawing/2014/main" id="{393CA88A-08D4-49A2-A402-4652F5DE3B89}"/>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54" name="Freeform 10594">
                <a:extLst>
                  <a:ext uri="{FF2B5EF4-FFF2-40B4-BE49-F238E27FC236}">
                    <a16:creationId xmlns:a16="http://schemas.microsoft.com/office/drawing/2014/main" id="{382B1D70-CAF0-43E9-AEB7-5D6B081766D8}"/>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55" name="Freeform 10595">
                <a:extLst>
                  <a:ext uri="{FF2B5EF4-FFF2-40B4-BE49-F238E27FC236}">
                    <a16:creationId xmlns:a16="http://schemas.microsoft.com/office/drawing/2014/main" id="{A14C70A2-4267-49DB-8283-948A3939DEB5}"/>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56" name="Freeform 10596">
                <a:extLst>
                  <a:ext uri="{FF2B5EF4-FFF2-40B4-BE49-F238E27FC236}">
                    <a16:creationId xmlns:a16="http://schemas.microsoft.com/office/drawing/2014/main" id="{CC93F51C-17AF-4174-8E7E-A3032D79681E}"/>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57" name="Freeform 10597">
                <a:extLst>
                  <a:ext uri="{FF2B5EF4-FFF2-40B4-BE49-F238E27FC236}">
                    <a16:creationId xmlns:a16="http://schemas.microsoft.com/office/drawing/2014/main" id="{399DCEF5-DD32-4A40-B810-8A8F03226FBD}"/>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58" name="Freeform 10598">
                <a:extLst>
                  <a:ext uri="{FF2B5EF4-FFF2-40B4-BE49-F238E27FC236}">
                    <a16:creationId xmlns:a16="http://schemas.microsoft.com/office/drawing/2014/main" id="{40B3A453-7D0C-4770-B16F-029152EBC612}"/>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59" name="Freeform 10599">
                <a:extLst>
                  <a:ext uri="{FF2B5EF4-FFF2-40B4-BE49-F238E27FC236}">
                    <a16:creationId xmlns:a16="http://schemas.microsoft.com/office/drawing/2014/main" id="{4FA72810-EAD0-422F-A60A-3E4D09FC99AF}"/>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60" name="Freeform 10600">
                <a:extLst>
                  <a:ext uri="{FF2B5EF4-FFF2-40B4-BE49-F238E27FC236}">
                    <a16:creationId xmlns:a16="http://schemas.microsoft.com/office/drawing/2014/main" id="{0BD3135A-0338-478B-8311-486B528470A6}"/>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61" name="Freeform 10601">
                <a:extLst>
                  <a:ext uri="{FF2B5EF4-FFF2-40B4-BE49-F238E27FC236}">
                    <a16:creationId xmlns:a16="http://schemas.microsoft.com/office/drawing/2014/main" id="{3EE7DCF9-7F98-44AD-849D-605CAFD60D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62" name="Freeform 10602">
                <a:extLst>
                  <a:ext uri="{FF2B5EF4-FFF2-40B4-BE49-F238E27FC236}">
                    <a16:creationId xmlns:a16="http://schemas.microsoft.com/office/drawing/2014/main" id="{C2552839-2267-4C2E-963F-AD6523C1E53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63" name="Freeform 10603">
                <a:extLst>
                  <a:ext uri="{FF2B5EF4-FFF2-40B4-BE49-F238E27FC236}">
                    <a16:creationId xmlns:a16="http://schemas.microsoft.com/office/drawing/2014/main" id="{01A7655A-41A6-4FBA-B1D8-95C1E973430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64" name="Freeform 10604">
                <a:extLst>
                  <a:ext uri="{FF2B5EF4-FFF2-40B4-BE49-F238E27FC236}">
                    <a16:creationId xmlns:a16="http://schemas.microsoft.com/office/drawing/2014/main" id="{B2DD5AFD-2259-4354-A1C0-445B1539B41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65" name="Freeform 10605">
                <a:extLst>
                  <a:ext uri="{FF2B5EF4-FFF2-40B4-BE49-F238E27FC236}">
                    <a16:creationId xmlns:a16="http://schemas.microsoft.com/office/drawing/2014/main" id="{308A807E-E44C-4DD2-B5E2-41A13FF5E00C}"/>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66" name="Freeform 10606">
                <a:extLst>
                  <a:ext uri="{FF2B5EF4-FFF2-40B4-BE49-F238E27FC236}">
                    <a16:creationId xmlns:a16="http://schemas.microsoft.com/office/drawing/2014/main" id="{9E4A459C-521C-48F4-B1C0-CD7B3D329A2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67" name="Freeform 10607">
                <a:extLst>
                  <a:ext uri="{FF2B5EF4-FFF2-40B4-BE49-F238E27FC236}">
                    <a16:creationId xmlns:a16="http://schemas.microsoft.com/office/drawing/2014/main" id="{9AFA9865-203F-4172-9974-CE11F9F34AAA}"/>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68" name="Freeform 10608">
                <a:extLst>
                  <a:ext uri="{FF2B5EF4-FFF2-40B4-BE49-F238E27FC236}">
                    <a16:creationId xmlns:a16="http://schemas.microsoft.com/office/drawing/2014/main" id="{68CBF6F6-4B7E-40D8-A5BE-E41D79E228E0}"/>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69" name="Freeform 10609">
                <a:extLst>
                  <a:ext uri="{FF2B5EF4-FFF2-40B4-BE49-F238E27FC236}">
                    <a16:creationId xmlns:a16="http://schemas.microsoft.com/office/drawing/2014/main" id="{6D5DF3C3-AF48-4555-AB19-78E02461681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70" name="Freeform 10610">
                <a:extLst>
                  <a:ext uri="{FF2B5EF4-FFF2-40B4-BE49-F238E27FC236}">
                    <a16:creationId xmlns:a16="http://schemas.microsoft.com/office/drawing/2014/main" id="{D976EADE-38DD-40F4-B0F8-C9006997290E}"/>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71" name="Freeform 10611">
                <a:extLst>
                  <a:ext uri="{FF2B5EF4-FFF2-40B4-BE49-F238E27FC236}">
                    <a16:creationId xmlns:a16="http://schemas.microsoft.com/office/drawing/2014/main" id="{4E8AD7A7-C356-4AE2-B455-7977687E6DAF}"/>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72" name="Freeform 10612">
                <a:extLst>
                  <a:ext uri="{FF2B5EF4-FFF2-40B4-BE49-F238E27FC236}">
                    <a16:creationId xmlns:a16="http://schemas.microsoft.com/office/drawing/2014/main" id="{BBDF62C3-9F7D-46CC-8B65-EF07217A885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73" name="Freeform 10613">
                <a:extLst>
                  <a:ext uri="{FF2B5EF4-FFF2-40B4-BE49-F238E27FC236}">
                    <a16:creationId xmlns:a16="http://schemas.microsoft.com/office/drawing/2014/main" id="{52E5BE68-9DB8-4196-BA9C-D35453547822}"/>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74" name="Freeform 10614">
                <a:extLst>
                  <a:ext uri="{FF2B5EF4-FFF2-40B4-BE49-F238E27FC236}">
                    <a16:creationId xmlns:a16="http://schemas.microsoft.com/office/drawing/2014/main" id="{484176EE-67D5-4FA3-8F82-3516A073C8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75" name="Freeform 10615">
                <a:extLst>
                  <a:ext uri="{FF2B5EF4-FFF2-40B4-BE49-F238E27FC236}">
                    <a16:creationId xmlns:a16="http://schemas.microsoft.com/office/drawing/2014/main" id="{78E9ED0A-044D-4505-ACEC-D9A7A425F84B}"/>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76" name="Freeform 10616">
                <a:extLst>
                  <a:ext uri="{FF2B5EF4-FFF2-40B4-BE49-F238E27FC236}">
                    <a16:creationId xmlns:a16="http://schemas.microsoft.com/office/drawing/2014/main" id="{61146C56-F7D1-4668-B32C-FF80C19EFDAC}"/>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77" name="Freeform 10617">
                <a:extLst>
                  <a:ext uri="{FF2B5EF4-FFF2-40B4-BE49-F238E27FC236}">
                    <a16:creationId xmlns:a16="http://schemas.microsoft.com/office/drawing/2014/main" id="{E61927B1-27A3-4C9C-A7BA-B4778033E82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78" name="Freeform 10618">
                <a:extLst>
                  <a:ext uri="{FF2B5EF4-FFF2-40B4-BE49-F238E27FC236}">
                    <a16:creationId xmlns:a16="http://schemas.microsoft.com/office/drawing/2014/main" id="{AAD05A96-BE59-4661-B5E7-4EA53990D3B9}"/>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79" name="Freeform 10619">
                <a:extLst>
                  <a:ext uri="{FF2B5EF4-FFF2-40B4-BE49-F238E27FC236}">
                    <a16:creationId xmlns:a16="http://schemas.microsoft.com/office/drawing/2014/main" id="{6BD42285-CFE4-4B57-B628-BB49DC6EE904}"/>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80" name="Freeform 10620">
                <a:extLst>
                  <a:ext uri="{FF2B5EF4-FFF2-40B4-BE49-F238E27FC236}">
                    <a16:creationId xmlns:a16="http://schemas.microsoft.com/office/drawing/2014/main" id="{E05E0DA9-BDAD-4ABC-B360-587C6F1FAA3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81" name="Freeform 10621">
                <a:extLst>
                  <a:ext uri="{FF2B5EF4-FFF2-40B4-BE49-F238E27FC236}">
                    <a16:creationId xmlns:a16="http://schemas.microsoft.com/office/drawing/2014/main" id="{3ADC2396-3294-4CB1-A338-D756C12AC2C8}"/>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82" name="Freeform 10622">
                <a:extLst>
                  <a:ext uri="{FF2B5EF4-FFF2-40B4-BE49-F238E27FC236}">
                    <a16:creationId xmlns:a16="http://schemas.microsoft.com/office/drawing/2014/main" id="{84DC903C-5A93-4394-8EC1-826E0BE3C0E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83" name="Freeform 10623">
                <a:extLst>
                  <a:ext uri="{FF2B5EF4-FFF2-40B4-BE49-F238E27FC236}">
                    <a16:creationId xmlns:a16="http://schemas.microsoft.com/office/drawing/2014/main" id="{B4840735-E928-4913-B4B9-25C44684AC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84" name="Freeform 10624">
                <a:extLst>
                  <a:ext uri="{FF2B5EF4-FFF2-40B4-BE49-F238E27FC236}">
                    <a16:creationId xmlns:a16="http://schemas.microsoft.com/office/drawing/2014/main" id="{BC9F3DE1-A63B-4BE5-972F-900533D5BA3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85" name="Freeform 10625">
                <a:extLst>
                  <a:ext uri="{FF2B5EF4-FFF2-40B4-BE49-F238E27FC236}">
                    <a16:creationId xmlns:a16="http://schemas.microsoft.com/office/drawing/2014/main" id="{78C0CE34-5F07-44CE-B7A5-06EBF75AFE0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86" name="Freeform 10626">
                <a:extLst>
                  <a:ext uri="{FF2B5EF4-FFF2-40B4-BE49-F238E27FC236}">
                    <a16:creationId xmlns:a16="http://schemas.microsoft.com/office/drawing/2014/main" id="{0A97893B-F8CF-4D3C-9C68-E7EE8AD88C4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87" name="Freeform 10627">
                <a:extLst>
                  <a:ext uri="{FF2B5EF4-FFF2-40B4-BE49-F238E27FC236}">
                    <a16:creationId xmlns:a16="http://schemas.microsoft.com/office/drawing/2014/main" id="{C1AD47AF-A90A-4242-9961-07586CBB233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88" name="Freeform 10628">
                <a:extLst>
                  <a:ext uri="{FF2B5EF4-FFF2-40B4-BE49-F238E27FC236}">
                    <a16:creationId xmlns:a16="http://schemas.microsoft.com/office/drawing/2014/main" id="{B38D4634-92F4-4488-B42C-E69ECBCD00C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89" name="Freeform 10629">
                <a:extLst>
                  <a:ext uri="{FF2B5EF4-FFF2-40B4-BE49-F238E27FC236}">
                    <a16:creationId xmlns:a16="http://schemas.microsoft.com/office/drawing/2014/main" id="{AEF03949-6E29-405F-95A0-D8C7FF259FF4}"/>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90" name="Freeform 10630">
                <a:extLst>
                  <a:ext uri="{FF2B5EF4-FFF2-40B4-BE49-F238E27FC236}">
                    <a16:creationId xmlns:a16="http://schemas.microsoft.com/office/drawing/2014/main" id="{C7928087-EAEF-4CEA-94F2-F542C7AF666F}"/>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91" name="Freeform 10631">
                <a:extLst>
                  <a:ext uri="{FF2B5EF4-FFF2-40B4-BE49-F238E27FC236}">
                    <a16:creationId xmlns:a16="http://schemas.microsoft.com/office/drawing/2014/main" id="{522AE43F-4CFD-4264-82CF-8BF48E491AE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92" name="Freeform 10632">
                <a:extLst>
                  <a:ext uri="{FF2B5EF4-FFF2-40B4-BE49-F238E27FC236}">
                    <a16:creationId xmlns:a16="http://schemas.microsoft.com/office/drawing/2014/main" id="{00FEBB33-74BD-4B83-A710-DDC93C23F72C}"/>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93" name="Freeform 10633">
                <a:extLst>
                  <a:ext uri="{FF2B5EF4-FFF2-40B4-BE49-F238E27FC236}">
                    <a16:creationId xmlns:a16="http://schemas.microsoft.com/office/drawing/2014/main" id="{16F2E2A6-7FA4-4780-AD08-A3954BFF664D}"/>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94" name="Freeform 10634">
                <a:extLst>
                  <a:ext uri="{FF2B5EF4-FFF2-40B4-BE49-F238E27FC236}">
                    <a16:creationId xmlns:a16="http://schemas.microsoft.com/office/drawing/2014/main" id="{F055CCC3-24BE-4D5B-802F-6361FF74F2B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95" name="Freeform 10635">
                <a:extLst>
                  <a:ext uri="{FF2B5EF4-FFF2-40B4-BE49-F238E27FC236}">
                    <a16:creationId xmlns:a16="http://schemas.microsoft.com/office/drawing/2014/main" id="{6D62102C-9388-41D5-BAC8-A7D58FEF5D6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96" name="Freeform 10636">
                <a:extLst>
                  <a:ext uri="{FF2B5EF4-FFF2-40B4-BE49-F238E27FC236}">
                    <a16:creationId xmlns:a16="http://schemas.microsoft.com/office/drawing/2014/main" id="{59F5B2AA-748D-41D6-832F-5265D162EEF1}"/>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97" name="Freeform 10637">
                <a:extLst>
                  <a:ext uri="{FF2B5EF4-FFF2-40B4-BE49-F238E27FC236}">
                    <a16:creationId xmlns:a16="http://schemas.microsoft.com/office/drawing/2014/main" id="{9D109732-A5BB-4435-A149-2827CBC13AE6}"/>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898" name="Freeform 10638">
                <a:extLst>
                  <a:ext uri="{FF2B5EF4-FFF2-40B4-BE49-F238E27FC236}">
                    <a16:creationId xmlns:a16="http://schemas.microsoft.com/office/drawing/2014/main" id="{EE892F5C-382E-424E-86BC-5D0A615F0FB4}"/>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899" name="Freeform 10639">
                <a:extLst>
                  <a:ext uri="{FF2B5EF4-FFF2-40B4-BE49-F238E27FC236}">
                    <a16:creationId xmlns:a16="http://schemas.microsoft.com/office/drawing/2014/main" id="{8E418B8C-DE21-4562-AEB5-2F5FCE5E366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00" name="Freeform 10640">
                <a:extLst>
                  <a:ext uri="{FF2B5EF4-FFF2-40B4-BE49-F238E27FC236}">
                    <a16:creationId xmlns:a16="http://schemas.microsoft.com/office/drawing/2014/main" id="{A0583B7A-93BB-4633-93B1-CCB21307CD34}"/>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01" name="Freeform 10641">
                <a:extLst>
                  <a:ext uri="{FF2B5EF4-FFF2-40B4-BE49-F238E27FC236}">
                    <a16:creationId xmlns:a16="http://schemas.microsoft.com/office/drawing/2014/main" id="{F14AD4B7-68D8-4C7A-91C2-5D706C83994E}"/>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02" name="Freeform 10642">
                <a:extLst>
                  <a:ext uri="{FF2B5EF4-FFF2-40B4-BE49-F238E27FC236}">
                    <a16:creationId xmlns:a16="http://schemas.microsoft.com/office/drawing/2014/main" id="{EE82C1CC-15BC-42D2-BE4F-A22551744FC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03" name="Freeform 10643">
                <a:extLst>
                  <a:ext uri="{FF2B5EF4-FFF2-40B4-BE49-F238E27FC236}">
                    <a16:creationId xmlns:a16="http://schemas.microsoft.com/office/drawing/2014/main" id="{BF588755-1A24-4A49-BB55-5448BF9969EF}"/>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04" name="Freeform 10644">
                <a:extLst>
                  <a:ext uri="{FF2B5EF4-FFF2-40B4-BE49-F238E27FC236}">
                    <a16:creationId xmlns:a16="http://schemas.microsoft.com/office/drawing/2014/main" id="{580BFF5D-44BE-4A5C-BF96-4F42711EF35D}"/>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05" name="Freeform 10645">
                <a:extLst>
                  <a:ext uri="{FF2B5EF4-FFF2-40B4-BE49-F238E27FC236}">
                    <a16:creationId xmlns:a16="http://schemas.microsoft.com/office/drawing/2014/main" id="{FB55EE96-22FE-4D4B-8636-6108EFC1E82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06" name="Freeform 10646">
                <a:extLst>
                  <a:ext uri="{FF2B5EF4-FFF2-40B4-BE49-F238E27FC236}">
                    <a16:creationId xmlns:a16="http://schemas.microsoft.com/office/drawing/2014/main" id="{713E6B7C-1C0B-420E-94E4-68AD253057D0}"/>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07" name="Freeform 10647">
                <a:extLst>
                  <a:ext uri="{FF2B5EF4-FFF2-40B4-BE49-F238E27FC236}">
                    <a16:creationId xmlns:a16="http://schemas.microsoft.com/office/drawing/2014/main" id="{DE325B0F-E224-44DE-9456-4755D090F2C5}"/>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08" name="Freeform 10648">
                <a:extLst>
                  <a:ext uri="{FF2B5EF4-FFF2-40B4-BE49-F238E27FC236}">
                    <a16:creationId xmlns:a16="http://schemas.microsoft.com/office/drawing/2014/main" id="{14DCFBC8-EBEB-41F3-A2BA-7FF4ABA0C412}"/>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09" name="Freeform 10649">
                <a:extLst>
                  <a:ext uri="{FF2B5EF4-FFF2-40B4-BE49-F238E27FC236}">
                    <a16:creationId xmlns:a16="http://schemas.microsoft.com/office/drawing/2014/main" id="{FDC7F82C-457C-4852-8029-E32C1FDD58D6}"/>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10" name="Freeform 10650">
                <a:extLst>
                  <a:ext uri="{FF2B5EF4-FFF2-40B4-BE49-F238E27FC236}">
                    <a16:creationId xmlns:a16="http://schemas.microsoft.com/office/drawing/2014/main" id="{091C5F7D-E5AE-47FC-BC4C-2C3E93637A2C}"/>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11" name="Freeform 10651">
                <a:extLst>
                  <a:ext uri="{FF2B5EF4-FFF2-40B4-BE49-F238E27FC236}">
                    <a16:creationId xmlns:a16="http://schemas.microsoft.com/office/drawing/2014/main" id="{19CF3779-D162-4558-AA0D-612EE15EF14F}"/>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12" name="Freeform 10652">
                <a:extLst>
                  <a:ext uri="{FF2B5EF4-FFF2-40B4-BE49-F238E27FC236}">
                    <a16:creationId xmlns:a16="http://schemas.microsoft.com/office/drawing/2014/main" id="{871910BF-8762-48CB-96A7-A1122223803D}"/>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13" name="Freeform 10653">
                <a:extLst>
                  <a:ext uri="{FF2B5EF4-FFF2-40B4-BE49-F238E27FC236}">
                    <a16:creationId xmlns:a16="http://schemas.microsoft.com/office/drawing/2014/main" id="{7823D1B5-49C9-4D56-8712-F446A2E9A3D5}"/>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14" name="Freeform 10654">
                <a:extLst>
                  <a:ext uri="{FF2B5EF4-FFF2-40B4-BE49-F238E27FC236}">
                    <a16:creationId xmlns:a16="http://schemas.microsoft.com/office/drawing/2014/main" id="{05A34BE3-7C9E-4A47-A8EC-FE6AFBA1DF0C}"/>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15" name="Freeform 10655">
                <a:extLst>
                  <a:ext uri="{FF2B5EF4-FFF2-40B4-BE49-F238E27FC236}">
                    <a16:creationId xmlns:a16="http://schemas.microsoft.com/office/drawing/2014/main" id="{CED789D1-4ABA-491E-86EE-39355F849FA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16" name="Freeform 10656">
                <a:extLst>
                  <a:ext uri="{FF2B5EF4-FFF2-40B4-BE49-F238E27FC236}">
                    <a16:creationId xmlns:a16="http://schemas.microsoft.com/office/drawing/2014/main" id="{1D97F8E5-BB54-4DE3-BFF6-3530E6821C7F}"/>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17" name="Freeform 10657">
                <a:extLst>
                  <a:ext uri="{FF2B5EF4-FFF2-40B4-BE49-F238E27FC236}">
                    <a16:creationId xmlns:a16="http://schemas.microsoft.com/office/drawing/2014/main" id="{5F8A2F30-9A11-47A1-A6C2-040170772B2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18" name="Freeform 10658">
                <a:extLst>
                  <a:ext uri="{FF2B5EF4-FFF2-40B4-BE49-F238E27FC236}">
                    <a16:creationId xmlns:a16="http://schemas.microsoft.com/office/drawing/2014/main" id="{1E21261F-D7BD-4DB0-9B59-A20387C7CAB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19" name="Freeform 10659">
                <a:extLst>
                  <a:ext uri="{FF2B5EF4-FFF2-40B4-BE49-F238E27FC236}">
                    <a16:creationId xmlns:a16="http://schemas.microsoft.com/office/drawing/2014/main" id="{E0D53C12-E84A-4C87-8E84-0AF07050233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20" name="Freeform 10660">
                <a:extLst>
                  <a:ext uri="{FF2B5EF4-FFF2-40B4-BE49-F238E27FC236}">
                    <a16:creationId xmlns:a16="http://schemas.microsoft.com/office/drawing/2014/main" id="{B4347D50-DF00-4B70-B8D8-7EAAB9470399}"/>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21" name="Freeform 10661">
                <a:extLst>
                  <a:ext uri="{FF2B5EF4-FFF2-40B4-BE49-F238E27FC236}">
                    <a16:creationId xmlns:a16="http://schemas.microsoft.com/office/drawing/2014/main" id="{10BF73C8-D32F-4312-A587-7DF2B2670000}"/>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22" name="Freeform 10662">
                <a:extLst>
                  <a:ext uri="{FF2B5EF4-FFF2-40B4-BE49-F238E27FC236}">
                    <a16:creationId xmlns:a16="http://schemas.microsoft.com/office/drawing/2014/main" id="{EEC6A749-7AEE-4BB1-8725-8607C49F8E90}"/>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23" name="Freeform 10663">
                <a:extLst>
                  <a:ext uri="{FF2B5EF4-FFF2-40B4-BE49-F238E27FC236}">
                    <a16:creationId xmlns:a16="http://schemas.microsoft.com/office/drawing/2014/main" id="{76F9C223-8D2E-4FF5-8243-474FB231D603}"/>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24" name="Freeform 10664">
                <a:extLst>
                  <a:ext uri="{FF2B5EF4-FFF2-40B4-BE49-F238E27FC236}">
                    <a16:creationId xmlns:a16="http://schemas.microsoft.com/office/drawing/2014/main" id="{5A19FE0A-D3D7-4D51-8C29-281C10DCD80B}"/>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25" name="Freeform 10665">
                <a:extLst>
                  <a:ext uri="{FF2B5EF4-FFF2-40B4-BE49-F238E27FC236}">
                    <a16:creationId xmlns:a16="http://schemas.microsoft.com/office/drawing/2014/main" id="{359870B1-8F63-4C0E-9A14-F2EB06B1FA78}"/>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26" name="Freeform 10666">
                <a:extLst>
                  <a:ext uri="{FF2B5EF4-FFF2-40B4-BE49-F238E27FC236}">
                    <a16:creationId xmlns:a16="http://schemas.microsoft.com/office/drawing/2014/main" id="{1D5916B7-F36A-4B3B-9741-8E5C1F6376F0}"/>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27" name="Freeform 10667">
                <a:extLst>
                  <a:ext uri="{FF2B5EF4-FFF2-40B4-BE49-F238E27FC236}">
                    <a16:creationId xmlns:a16="http://schemas.microsoft.com/office/drawing/2014/main" id="{2E078E56-5A33-494F-B614-A1933724AB76}"/>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28" name="Freeform 10668">
                <a:extLst>
                  <a:ext uri="{FF2B5EF4-FFF2-40B4-BE49-F238E27FC236}">
                    <a16:creationId xmlns:a16="http://schemas.microsoft.com/office/drawing/2014/main" id="{7F113CBC-E270-4474-A865-DB9BC00A9A78}"/>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29" name="Freeform 10669">
                <a:extLst>
                  <a:ext uri="{FF2B5EF4-FFF2-40B4-BE49-F238E27FC236}">
                    <a16:creationId xmlns:a16="http://schemas.microsoft.com/office/drawing/2014/main" id="{95F061FB-60A3-487A-89BC-AB4E3C86395B}"/>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30" name="Freeform 10670">
                <a:extLst>
                  <a:ext uri="{FF2B5EF4-FFF2-40B4-BE49-F238E27FC236}">
                    <a16:creationId xmlns:a16="http://schemas.microsoft.com/office/drawing/2014/main" id="{F2D18ED2-8BC8-4EC7-9FED-08BC37BB375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31" name="Freeform 10671">
                <a:extLst>
                  <a:ext uri="{FF2B5EF4-FFF2-40B4-BE49-F238E27FC236}">
                    <a16:creationId xmlns:a16="http://schemas.microsoft.com/office/drawing/2014/main" id="{DA448917-7494-4868-AC75-DD7E7AAAA7B1}"/>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32" name="Freeform 10672">
                <a:extLst>
                  <a:ext uri="{FF2B5EF4-FFF2-40B4-BE49-F238E27FC236}">
                    <a16:creationId xmlns:a16="http://schemas.microsoft.com/office/drawing/2014/main" id="{366D48F6-D42F-485D-99AA-E54EB604404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33" name="Freeform 10673">
                <a:extLst>
                  <a:ext uri="{FF2B5EF4-FFF2-40B4-BE49-F238E27FC236}">
                    <a16:creationId xmlns:a16="http://schemas.microsoft.com/office/drawing/2014/main" id="{3AE41DFA-2A9B-4CEC-833E-B1A91C6F6BA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34" name="Freeform 10674">
                <a:extLst>
                  <a:ext uri="{FF2B5EF4-FFF2-40B4-BE49-F238E27FC236}">
                    <a16:creationId xmlns:a16="http://schemas.microsoft.com/office/drawing/2014/main" id="{E01F3337-9825-44FE-BF83-72FDE81EFBD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35" name="Freeform 10675">
                <a:extLst>
                  <a:ext uri="{FF2B5EF4-FFF2-40B4-BE49-F238E27FC236}">
                    <a16:creationId xmlns:a16="http://schemas.microsoft.com/office/drawing/2014/main" id="{C8F9AC4A-CC1D-48EA-8DD3-0A876666A69D}"/>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36" name="Freeform 10676">
                <a:extLst>
                  <a:ext uri="{FF2B5EF4-FFF2-40B4-BE49-F238E27FC236}">
                    <a16:creationId xmlns:a16="http://schemas.microsoft.com/office/drawing/2014/main" id="{5C042204-262B-4B28-8CBF-8D396E14862D}"/>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37" name="Freeform 10677">
                <a:extLst>
                  <a:ext uri="{FF2B5EF4-FFF2-40B4-BE49-F238E27FC236}">
                    <a16:creationId xmlns:a16="http://schemas.microsoft.com/office/drawing/2014/main" id="{21C8816D-BE71-4741-BA4A-971BDD9E320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38" name="Freeform 10678">
                <a:extLst>
                  <a:ext uri="{FF2B5EF4-FFF2-40B4-BE49-F238E27FC236}">
                    <a16:creationId xmlns:a16="http://schemas.microsoft.com/office/drawing/2014/main" id="{D38BBA09-581A-4D01-A394-B9224DAE3AE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39" name="Freeform 10679">
                <a:extLst>
                  <a:ext uri="{FF2B5EF4-FFF2-40B4-BE49-F238E27FC236}">
                    <a16:creationId xmlns:a16="http://schemas.microsoft.com/office/drawing/2014/main" id="{3AA2E494-863C-4ADC-9362-F3EE322FEE22}"/>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40" name="Freeform 10680">
                <a:extLst>
                  <a:ext uri="{FF2B5EF4-FFF2-40B4-BE49-F238E27FC236}">
                    <a16:creationId xmlns:a16="http://schemas.microsoft.com/office/drawing/2014/main" id="{BEBDD78F-C667-493E-8BBC-FE6D306FCACD}"/>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41" name="Freeform 10681">
                <a:extLst>
                  <a:ext uri="{FF2B5EF4-FFF2-40B4-BE49-F238E27FC236}">
                    <a16:creationId xmlns:a16="http://schemas.microsoft.com/office/drawing/2014/main" id="{343BF750-C31E-4A56-955A-6F5DBA2481C9}"/>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42" name="Freeform 10682">
                <a:extLst>
                  <a:ext uri="{FF2B5EF4-FFF2-40B4-BE49-F238E27FC236}">
                    <a16:creationId xmlns:a16="http://schemas.microsoft.com/office/drawing/2014/main" id="{3CD9A83E-79FB-4D73-A2F6-AE6272EDC2B3}"/>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43" name="Freeform 10683">
                <a:extLst>
                  <a:ext uri="{FF2B5EF4-FFF2-40B4-BE49-F238E27FC236}">
                    <a16:creationId xmlns:a16="http://schemas.microsoft.com/office/drawing/2014/main" id="{203C37A2-2004-4722-8C64-5F3E4F771B0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44" name="Freeform 10684">
                <a:extLst>
                  <a:ext uri="{FF2B5EF4-FFF2-40B4-BE49-F238E27FC236}">
                    <a16:creationId xmlns:a16="http://schemas.microsoft.com/office/drawing/2014/main" id="{84C51AE5-81F8-40C5-BBE4-811568557D24}"/>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45" name="Freeform 10685">
                <a:extLst>
                  <a:ext uri="{FF2B5EF4-FFF2-40B4-BE49-F238E27FC236}">
                    <a16:creationId xmlns:a16="http://schemas.microsoft.com/office/drawing/2014/main" id="{87F40E4D-B6A2-4E59-ABDA-CD897EA2A01A}"/>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46" name="Freeform 10686">
                <a:extLst>
                  <a:ext uri="{FF2B5EF4-FFF2-40B4-BE49-F238E27FC236}">
                    <a16:creationId xmlns:a16="http://schemas.microsoft.com/office/drawing/2014/main" id="{A533A956-9CFF-4405-BEEC-49715E1CDB9F}"/>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47" name="Freeform 10687">
                <a:extLst>
                  <a:ext uri="{FF2B5EF4-FFF2-40B4-BE49-F238E27FC236}">
                    <a16:creationId xmlns:a16="http://schemas.microsoft.com/office/drawing/2014/main" id="{C903AD02-C093-40CB-9DD5-B8BA97A07A21}"/>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48" name="Freeform 10688">
                <a:extLst>
                  <a:ext uri="{FF2B5EF4-FFF2-40B4-BE49-F238E27FC236}">
                    <a16:creationId xmlns:a16="http://schemas.microsoft.com/office/drawing/2014/main" id="{31ABAD6E-7E79-419A-9F80-3C5724F3A266}"/>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49" name="Freeform 10689">
                <a:extLst>
                  <a:ext uri="{FF2B5EF4-FFF2-40B4-BE49-F238E27FC236}">
                    <a16:creationId xmlns:a16="http://schemas.microsoft.com/office/drawing/2014/main" id="{69A4AB5F-14EC-49CC-9225-F98E586E1647}"/>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50" name="Freeform 10690">
                <a:extLst>
                  <a:ext uri="{FF2B5EF4-FFF2-40B4-BE49-F238E27FC236}">
                    <a16:creationId xmlns:a16="http://schemas.microsoft.com/office/drawing/2014/main" id="{A1F4F71B-1F76-4137-A163-AF5EE8A52D3A}"/>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51" name="Freeform 10691">
                <a:extLst>
                  <a:ext uri="{FF2B5EF4-FFF2-40B4-BE49-F238E27FC236}">
                    <a16:creationId xmlns:a16="http://schemas.microsoft.com/office/drawing/2014/main" id="{077FAD30-8427-45D5-A4C9-47C28A51CB1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52" name="Freeform 10692">
                <a:extLst>
                  <a:ext uri="{FF2B5EF4-FFF2-40B4-BE49-F238E27FC236}">
                    <a16:creationId xmlns:a16="http://schemas.microsoft.com/office/drawing/2014/main" id="{00709B54-B45C-43F5-9B16-BE00984CEB4C}"/>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53" name="Freeform 10693">
                <a:extLst>
                  <a:ext uri="{FF2B5EF4-FFF2-40B4-BE49-F238E27FC236}">
                    <a16:creationId xmlns:a16="http://schemas.microsoft.com/office/drawing/2014/main" id="{299168B2-78AD-4E71-8070-A866A233B32D}"/>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54" name="Freeform 10694">
                <a:extLst>
                  <a:ext uri="{FF2B5EF4-FFF2-40B4-BE49-F238E27FC236}">
                    <a16:creationId xmlns:a16="http://schemas.microsoft.com/office/drawing/2014/main" id="{C1E2D059-8FD5-4E2B-BD1C-47A8128846F4}"/>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55" name="Freeform 10695">
                <a:extLst>
                  <a:ext uri="{FF2B5EF4-FFF2-40B4-BE49-F238E27FC236}">
                    <a16:creationId xmlns:a16="http://schemas.microsoft.com/office/drawing/2014/main" id="{C865DB4B-1744-4CE2-A2FE-075FF78FB1D9}"/>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56" name="Freeform 10696">
                <a:extLst>
                  <a:ext uri="{FF2B5EF4-FFF2-40B4-BE49-F238E27FC236}">
                    <a16:creationId xmlns:a16="http://schemas.microsoft.com/office/drawing/2014/main" id="{90379358-F03F-4C54-A91E-FE050C47B4B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57" name="Freeform 10697">
                <a:extLst>
                  <a:ext uri="{FF2B5EF4-FFF2-40B4-BE49-F238E27FC236}">
                    <a16:creationId xmlns:a16="http://schemas.microsoft.com/office/drawing/2014/main" id="{10C7BA49-45F9-4387-9D33-65FB16A1C59B}"/>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58" name="Freeform 10698">
                <a:extLst>
                  <a:ext uri="{FF2B5EF4-FFF2-40B4-BE49-F238E27FC236}">
                    <a16:creationId xmlns:a16="http://schemas.microsoft.com/office/drawing/2014/main" id="{D7333382-6DC9-477A-9363-3B4A153457C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59" name="Freeform 10699">
                <a:extLst>
                  <a:ext uri="{FF2B5EF4-FFF2-40B4-BE49-F238E27FC236}">
                    <a16:creationId xmlns:a16="http://schemas.microsoft.com/office/drawing/2014/main" id="{F27031AB-C4A0-4CF0-8D12-CB4904BA23DF}"/>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60" name="Freeform 10700">
                <a:extLst>
                  <a:ext uri="{FF2B5EF4-FFF2-40B4-BE49-F238E27FC236}">
                    <a16:creationId xmlns:a16="http://schemas.microsoft.com/office/drawing/2014/main" id="{2BCDA977-3C50-46D4-934E-1564ACFBF5EF}"/>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61" name="Freeform 10701">
                <a:extLst>
                  <a:ext uri="{FF2B5EF4-FFF2-40B4-BE49-F238E27FC236}">
                    <a16:creationId xmlns:a16="http://schemas.microsoft.com/office/drawing/2014/main" id="{B9420071-B4E6-4064-B03C-544980332EC1}"/>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62" name="Freeform 10702">
                <a:extLst>
                  <a:ext uri="{FF2B5EF4-FFF2-40B4-BE49-F238E27FC236}">
                    <a16:creationId xmlns:a16="http://schemas.microsoft.com/office/drawing/2014/main" id="{F2B6929A-6CC6-4E61-9513-76FAF47DE9A4}"/>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63" name="Freeform 10703">
                <a:extLst>
                  <a:ext uri="{FF2B5EF4-FFF2-40B4-BE49-F238E27FC236}">
                    <a16:creationId xmlns:a16="http://schemas.microsoft.com/office/drawing/2014/main" id="{BDC50F68-F9A0-4877-AD95-ABA13C9D02CE}"/>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64" name="Freeform 10704">
                <a:extLst>
                  <a:ext uri="{FF2B5EF4-FFF2-40B4-BE49-F238E27FC236}">
                    <a16:creationId xmlns:a16="http://schemas.microsoft.com/office/drawing/2014/main" id="{1F1CE3F7-8739-47EF-A4A6-C2C4B19F66D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65" name="Freeform 10705">
                <a:extLst>
                  <a:ext uri="{FF2B5EF4-FFF2-40B4-BE49-F238E27FC236}">
                    <a16:creationId xmlns:a16="http://schemas.microsoft.com/office/drawing/2014/main" id="{E518BB65-48FD-4474-A4AF-918F3A26B618}"/>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66" name="Freeform 10706">
                <a:extLst>
                  <a:ext uri="{FF2B5EF4-FFF2-40B4-BE49-F238E27FC236}">
                    <a16:creationId xmlns:a16="http://schemas.microsoft.com/office/drawing/2014/main" id="{D29213CB-61E0-48EF-9C24-B4C2494A1AE2}"/>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67" name="Freeform 10707">
                <a:extLst>
                  <a:ext uri="{FF2B5EF4-FFF2-40B4-BE49-F238E27FC236}">
                    <a16:creationId xmlns:a16="http://schemas.microsoft.com/office/drawing/2014/main" id="{81D7211E-1845-44B6-867D-004371B91C46}"/>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68" name="Freeform 10708">
                <a:extLst>
                  <a:ext uri="{FF2B5EF4-FFF2-40B4-BE49-F238E27FC236}">
                    <a16:creationId xmlns:a16="http://schemas.microsoft.com/office/drawing/2014/main" id="{2CE84751-57BD-4E2E-825E-6673FD122DA9}"/>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69" name="Freeform 10709">
                <a:extLst>
                  <a:ext uri="{FF2B5EF4-FFF2-40B4-BE49-F238E27FC236}">
                    <a16:creationId xmlns:a16="http://schemas.microsoft.com/office/drawing/2014/main" id="{8292516A-399A-47BC-B034-AD039332D23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70" name="Freeform 10710">
                <a:extLst>
                  <a:ext uri="{FF2B5EF4-FFF2-40B4-BE49-F238E27FC236}">
                    <a16:creationId xmlns:a16="http://schemas.microsoft.com/office/drawing/2014/main" id="{0EC57D25-EBEF-4352-9C7E-08AE742F80F1}"/>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71" name="Freeform 10711">
                <a:extLst>
                  <a:ext uri="{FF2B5EF4-FFF2-40B4-BE49-F238E27FC236}">
                    <a16:creationId xmlns:a16="http://schemas.microsoft.com/office/drawing/2014/main" id="{DFE612EA-4D20-4131-AD98-38F482B89B8B}"/>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72" name="Freeform 10712">
                <a:extLst>
                  <a:ext uri="{FF2B5EF4-FFF2-40B4-BE49-F238E27FC236}">
                    <a16:creationId xmlns:a16="http://schemas.microsoft.com/office/drawing/2014/main" id="{BC56B453-D197-4E70-987C-DF0BE6DC8334}"/>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73" name="Freeform 10713">
                <a:extLst>
                  <a:ext uri="{FF2B5EF4-FFF2-40B4-BE49-F238E27FC236}">
                    <a16:creationId xmlns:a16="http://schemas.microsoft.com/office/drawing/2014/main" id="{F69976D1-54B8-42BF-B847-E95F264BD683}"/>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74" name="Freeform 10714">
                <a:extLst>
                  <a:ext uri="{FF2B5EF4-FFF2-40B4-BE49-F238E27FC236}">
                    <a16:creationId xmlns:a16="http://schemas.microsoft.com/office/drawing/2014/main" id="{6EA631DF-96C5-4B59-A522-667B8D87D4B9}"/>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75" name="Freeform 10715">
                <a:extLst>
                  <a:ext uri="{FF2B5EF4-FFF2-40B4-BE49-F238E27FC236}">
                    <a16:creationId xmlns:a16="http://schemas.microsoft.com/office/drawing/2014/main" id="{7D274448-8217-4402-A07A-CA417C1D0EAB}"/>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76" name="Freeform 10716">
                <a:extLst>
                  <a:ext uri="{FF2B5EF4-FFF2-40B4-BE49-F238E27FC236}">
                    <a16:creationId xmlns:a16="http://schemas.microsoft.com/office/drawing/2014/main" id="{34677F15-CA0B-4519-99A2-BE47B44F36E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77" name="Freeform 10717">
                <a:extLst>
                  <a:ext uri="{FF2B5EF4-FFF2-40B4-BE49-F238E27FC236}">
                    <a16:creationId xmlns:a16="http://schemas.microsoft.com/office/drawing/2014/main" id="{99021CF4-E753-475A-9029-4D85EB3FAD88}"/>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78" name="Freeform 10718">
                <a:extLst>
                  <a:ext uri="{FF2B5EF4-FFF2-40B4-BE49-F238E27FC236}">
                    <a16:creationId xmlns:a16="http://schemas.microsoft.com/office/drawing/2014/main" id="{163776FE-02B7-460F-A933-CB1DDE49162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79" name="Freeform 10719">
                <a:extLst>
                  <a:ext uri="{FF2B5EF4-FFF2-40B4-BE49-F238E27FC236}">
                    <a16:creationId xmlns:a16="http://schemas.microsoft.com/office/drawing/2014/main" id="{8B8C5068-171F-40F9-97C9-13E346926B17}"/>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80" name="Freeform 10720">
                <a:extLst>
                  <a:ext uri="{FF2B5EF4-FFF2-40B4-BE49-F238E27FC236}">
                    <a16:creationId xmlns:a16="http://schemas.microsoft.com/office/drawing/2014/main" id="{FB3E6F63-A934-4CEA-A01D-002EBCFA234B}"/>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81" name="Freeform 10721">
                <a:extLst>
                  <a:ext uri="{FF2B5EF4-FFF2-40B4-BE49-F238E27FC236}">
                    <a16:creationId xmlns:a16="http://schemas.microsoft.com/office/drawing/2014/main" id="{9AE4B0FF-0402-4DF3-8777-FA626467962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82" name="Freeform 10722">
                <a:extLst>
                  <a:ext uri="{FF2B5EF4-FFF2-40B4-BE49-F238E27FC236}">
                    <a16:creationId xmlns:a16="http://schemas.microsoft.com/office/drawing/2014/main" id="{DE410DD7-2B15-4B64-8D39-BFB061ECFB7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83" name="Freeform 10723">
                <a:extLst>
                  <a:ext uri="{FF2B5EF4-FFF2-40B4-BE49-F238E27FC236}">
                    <a16:creationId xmlns:a16="http://schemas.microsoft.com/office/drawing/2014/main" id="{8F46AEA9-390D-49FE-AF28-1CEFCE895265}"/>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84" name="Freeform 10724">
                <a:extLst>
                  <a:ext uri="{FF2B5EF4-FFF2-40B4-BE49-F238E27FC236}">
                    <a16:creationId xmlns:a16="http://schemas.microsoft.com/office/drawing/2014/main" id="{A3D0904F-2870-4BAF-9528-76A3BE4E3A12}"/>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85" name="Freeform 10725">
                <a:extLst>
                  <a:ext uri="{FF2B5EF4-FFF2-40B4-BE49-F238E27FC236}">
                    <a16:creationId xmlns:a16="http://schemas.microsoft.com/office/drawing/2014/main" id="{9BBCAD4E-E451-49DC-AB9E-309994D53F5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86" name="Freeform 10726">
                <a:extLst>
                  <a:ext uri="{FF2B5EF4-FFF2-40B4-BE49-F238E27FC236}">
                    <a16:creationId xmlns:a16="http://schemas.microsoft.com/office/drawing/2014/main" id="{AFC83A97-6654-4582-8753-1C52948903E5}"/>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87" name="Freeform 10727">
                <a:extLst>
                  <a:ext uri="{FF2B5EF4-FFF2-40B4-BE49-F238E27FC236}">
                    <a16:creationId xmlns:a16="http://schemas.microsoft.com/office/drawing/2014/main" id="{D4A66CAD-38D0-4E23-A285-36F7F1E29D8E}"/>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88" name="Freeform 10728">
                <a:extLst>
                  <a:ext uri="{FF2B5EF4-FFF2-40B4-BE49-F238E27FC236}">
                    <a16:creationId xmlns:a16="http://schemas.microsoft.com/office/drawing/2014/main" id="{4D5668B9-61E6-4E89-B458-040CB866BAC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89" name="Freeform 10729">
                <a:extLst>
                  <a:ext uri="{FF2B5EF4-FFF2-40B4-BE49-F238E27FC236}">
                    <a16:creationId xmlns:a16="http://schemas.microsoft.com/office/drawing/2014/main" id="{39BA3518-E97C-4A3A-B4A3-5AAADE1A58E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90" name="Freeform 10730">
                <a:extLst>
                  <a:ext uri="{FF2B5EF4-FFF2-40B4-BE49-F238E27FC236}">
                    <a16:creationId xmlns:a16="http://schemas.microsoft.com/office/drawing/2014/main" id="{9F609246-0EEA-46A7-9447-753DC0AF5C21}"/>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91" name="Freeform 10731">
                <a:extLst>
                  <a:ext uri="{FF2B5EF4-FFF2-40B4-BE49-F238E27FC236}">
                    <a16:creationId xmlns:a16="http://schemas.microsoft.com/office/drawing/2014/main" id="{8AC250DF-A59B-4AB1-9C79-A748BCB871A3}"/>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92" name="Freeform 10732">
                <a:extLst>
                  <a:ext uri="{FF2B5EF4-FFF2-40B4-BE49-F238E27FC236}">
                    <a16:creationId xmlns:a16="http://schemas.microsoft.com/office/drawing/2014/main" id="{A41C9570-1F44-4B2C-BB72-8C9FFC221AF1}"/>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93" name="Freeform 10733">
                <a:extLst>
                  <a:ext uri="{FF2B5EF4-FFF2-40B4-BE49-F238E27FC236}">
                    <a16:creationId xmlns:a16="http://schemas.microsoft.com/office/drawing/2014/main" id="{59D65B12-9FD1-4772-96D7-E0EFA30315F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94" name="Freeform 10734">
                <a:extLst>
                  <a:ext uri="{FF2B5EF4-FFF2-40B4-BE49-F238E27FC236}">
                    <a16:creationId xmlns:a16="http://schemas.microsoft.com/office/drawing/2014/main" id="{7090CD1F-58CC-46EB-B635-56A70EE3D28F}"/>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95" name="Freeform 10735">
                <a:extLst>
                  <a:ext uri="{FF2B5EF4-FFF2-40B4-BE49-F238E27FC236}">
                    <a16:creationId xmlns:a16="http://schemas.microsoft.com/office/drawing/2014/main" id="{2A7F0134-C8FD-4278-9F45-B9D9DDAFD6CB}"/>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96" name="Freeform 10736">
                <a:extLst>
                  <a:ext uri="{FF2B5EF4-FFF2-40B4-BE49-F238E27FC236}">
                    <a16:creationId xmlns:a16="http://schemas.microsoft.com/office/drawing/2014/main" id="{FBB2F232-F99A-46B6-8CA3-F4C2B0EBC348}"/>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97" name="Freeform 10737">
                <a:extLst>
                  <a:ext uri="{FF2B5EF4-FFF2-40B4-BE49-F238E27FC236}">
                    <a16:creationId xmlns:a16="http://schemas.microsoft.com/office/drawing/2014/main" id="{320124B7-73CD-43A1-AD41-2D467481C6C6}"/>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5998" name="Freeform 10738">
                <a:extLst>
                  <a:ext uri="{FF2B5EF4-FFF2-40B4-BE49-F238E27FC236}">
                    <a16:creationId xmlns:a16="http://schemas.microsoft.com/office/drawing/2014/main" id="{3396C816-6E65-4FD2-BAF4-3ED2F895FC9F}"/>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5999" name="Freeform 10739">
                <a:extLst>
                  <a:ext uri="{FF2B5EF4-FFF2-40B4-BE49-F238E27FC236}">
                    <a16:creationId xmlns:a16="http://schemas.microsoft.com/office/drawing/2014/main" id="{5ED05645-77F7-46D9-8C14-BFF1FA1115EA}"/>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00" name="Freeform 10740">
                <a:extLst>
                  <a:ext uri="{FF2B5EF4-FFF2-40B4-BE49-F238E27FC236}">
                    <a16:creationId xmlns:a16="http://schemas.microsoft.com/office/drawing/2014/main" id="{A5B2AA13-96BD-479F-B1F9-5638C277B1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01" name="Freeform 10741">
                <a:extLst>
                  <a:ext uri="{FF2B5EF4-FFF2-40B4-BE49-F238E27FC236}">
                    <a16:creationId xmlns:a16="http://schemas.microsoft.com/office/drawing/2014/main" id="{98414D69-2D60-49E2-B4B3-50A856A32478}"/>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02" name="Freeform 10742">
                <a:extLst>
                  <a:ext uri="{FF2B5EF4-FFF2-40B4-BE49-F238E27FC236}">
                    <a16:creationId xmlns:a16="http://schemas.microsoft.com/office/drawing/2014/main" id="{FDFDA388-E12F-4371-8D2D-C75150489555}"/>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03" name="Freeform 10743">
                <a:extLst>
                  <a:ext uri="{FF2B5EF4-FFF2-40B4-BE49-F238E27FC236}">
                    <a16:creationId xmlns:a16="http://schemas.microsoft.com/office/drawing/2014/main" id="{F5706926-0F18-4963-AD6B-CF3197BF9A47}"/>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04" name="Freeform 10744">
                <a:extLst>
                  <a:ext uri="{FF2B5EF4-FFF2-40B4-BE49-F238E27FC236}">
                    <a16:creationId xmlns:a16="http://schemas.microsoft.com/office/drawing/2014/main" id="{6D50A57A-F0E2-4197-8714-8DE63FB8F3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05" name="Freeform 10745">
                <a:extLst>
                  <a:ext uri="{FF2B5EF4-FFF2-40B4-BE49-F238E27FC236}">
                    <a16:creationId xmlns:a16="http://schemas.microsoft.com/office/drawing/2014/main" id="{F2741B77-F785-4745-B95C-F9A00D58BE9E}"/>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06" name="Freeform 10746">
                <a:extLst>
                  <a:ext uri="{FF2B5EF4-FFF2-40B4-BE49-F238E27FC236}">
                    <a16:creationId xmlns:a16="http://schemas.microsoft.com/office/drawing/2014/main" id="{59D70250-C43B-4313-966F-7352169A08C0}"/>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07" name="Freeform 10747">
                <a:extLst>
                  <a:ext uri="{FF2B5EF4-FFF2-40B4-BE49-F238E27FC236}">
                    <a16:creationId xmlns:a16="http://schemas.microsoft.com/office/drawing/2014/main" id="{09EC36CF-24FF-4EF9-ACB0-C4CD06D5DE17}"/>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08" name="Freeform 10748">
                <a:extLst>
                  <a:ext uri="{FF2B5EF4-FFF2-40B4-BE49-F238E27FC236}">
                    <a16:creationId xmlns:a16="http://schemas.microsoft.com/office/drawing/2014/main" id="{E5B854E4-37D1-425D-8A00-50A6C8BE062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09" name="Freeform 10749">
                <a:extLst>
                  <a:ext uri="{FF2B5EF4-FFF2-40B4-BE49-F238E27FC236}">
                    <a16:creationId xmlns:a16="http://schemas.microsoft.com/office/drawing/2014/main" id="{D0883F3F-45D3-468A-BDF4-59DC5D9E37DA}"/>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10" name="Freeform 10750">
                <a:extLst>
                  <a:ext uri="{FF2B5EF4-FFF2-40B4-BE49-F238E27FC236}">
                    <a16:creationId xmlns:a16="http://schemas.microsoft.com/office/drawing/2014/main" id="{64F3C76B-EC44-414B-BC84-5B396969023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11" name="Freeform 10751">
                <a:extLst>
                  <a:ext uri="{FF2B5EF4-FFF2-40B4-BE49-F238E27FC236}">
                    <a16:creationId xmlns:a16="http://schemas.microsoft.com/office/drawing/2014/main" id="{A8A62BDB-BFF1-4284-90E9-8E6F41BE6AA7}"/>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12" name="Freeform 10752">
                <a:extLst>
                  <a:ext uri="{FF2B5EF4-FFF2-40B4-BE49-F238E27FC236}">
                    <a16:creationId xmlns:a16="http://schemas.microsoft.com/office/drawing/2014/main" id="{7DD5DDDA-E9B7-4F07-8275-48308BE87F26}"/>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13" name="Freeform 10753">
                <a:extLst>
                  <a:ext uri="{FF2B5EF4-FFF2-40B4-BE49-F238E27FC236}">
                    <a16:creationId xmlns:a16="http://schemas.microsoft.com/office/drawing/2014/main" id="{F286DA91-F1AB-43F6-BFCD-3A0EBF3EC042}"/>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14" name="Freeform 10754">
                <a:extLst>
                  <a:ext uri="{FF2B5EF4-FFF2-40B4-BE49-F238E27FC236}">
                    <a16:creationId xmlns:a16="http://schemas.microsoft.com/office/drawing/2014/main" id="{DA4A0A4C-068B-4248-8596-9AFF1916D892}"/>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15" name="Freeform 10755">
                <a:extLst>
                  <a:ext uri="{FF2B5EF4-FFF2-40B4-BE49-F238E27FC236}">
                    <a16:creationId xmlns:a16="http://schemas.microsoft.com/office/drawing/2014/main" id="{5B6681BD-8BAE-40C4-B5E1-7C44AF74A23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16" name="Freeform 10756">
                <a:extLst>
                  <a:ext uri="{FF2B5EF4-FFF2-40B4-BE49-F238E27FC236}">
                    <a16:creationId xmlns:a16="http://schemas.microsoft.com/office/drawing/2014/main" id="{4D28BECF-65D4-476C-B8BA-2F5AACF6E17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17" name="Freeform 10757">
                <a:extLst>
                  <a:ext uri="{FF2B5EF4-FFF2-40B4-BE49-F238E27FC236}">
                    <a16:creationId xmlns:a16="http://schemas.microsoft.com/office/drawing/2014/main" id="{959A8C01-B7B2-47B0-9529-7CF098E75D70}"/>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18" name="Freeform 10758">
                <a:extLst>
                  <a:ext uri="{FF2B5EF4-FFF2-40B4-BE49-F238E27FC236}">
                    <a16:creationId xmlns:a16="http://schemas.microsoft.com/office/drawing/2014/main" id="{2ED1DCAB-42F4-4DCB-86AE-FC17F1CA5DC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19" name="Freeform 10759">
                <a:extLst>
                  <a:ext uri="{FF2B5EF4-FFF2-40B4-BE49-F238E27FC236}">
                    <a16:creationId xmlns:a16="http://schemas.microsoft.com/office/drawing/2014/main" id="{C5177C38-4E73-410D-9CB9-7E764423A82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20" name="Freeform 10760">
                <a:extLst>
                  <a:ext uri="{FF2B5EF4-FFF2-40B4-BE49-F238E27FC236}">
                    <a16:creationId xmlns:a16="http://schemas.microsoft.com/office/drawing/2014/main" id="{F1BAF3BE-1613-4079-A3C1-336E1FAD4608}"/>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21" name="Freeform 10761">
                <a:extLst>
                  <a:ext uri="{FF2B5EF4-FFF2-40B4-BE49-F238E27FC236}">
                    <a16:creationId xmlns:a16="http://schemas.microsoft.com/office/drawing/2014/main" id="{3E4854F5-B122-4C6F-92F4-B4D1C1C9DEE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22" name="Freeform 10762">
                <a:extLst>
                  <a:ext uri="{FF2B5EF4-FFF2-40B4-BE49-F238E27FC236}">
                    <a16:creationId xmlns:a16="http://schemas.microsoft.com/office/drawing/2014/main" id="{8D62A0A2-1636-44B4-BC16-4809F9A8879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23" name="Freeform 10763">
                <a:extLst>
                  <a:ext uri="{FF2B5EF4-FFF2-40B4-BE49-F238E27FC236}">
                    <a16:creationId xmlns:a16="http://schemas.microsoft.com/office/drawing/2014/main" id="{4BAE7554-9058-4BFA-8435-41A84EB8529A}"/>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24" name="Freeform 10764">
                <a:extLst>
                  <a:ext uri="{FF2B5EF4-FFF2-40B4-BE49-F238E27FC236}">
                    <a16:creationId xmlns:a16="http://schemas.microsoft.com/office/drawing/2014/main" id="{E37BF1C4-66D7-4F51-8AF1-D914894F9734}"/>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25" name="Freeform 10765">
                <a:extLst>
                  <a:ext uri="{FF2B5EF4-FFF2-40B4-BE49-F238E27FC236}">
                    <a16:creationId xmlns:a16="http://schemas.microsoft.com/office/drawing/2014/main" id="{25DD1B9B-F083-4F90-8B60-109A63CB458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26" name="Freeform 10766">
                <a:extLst>
                  <a:ext uri="{FF2B5EF4-FFF2-40B4-BE49-F238E27FC236}">
                    <a16:creationId xmlns:a16="http://schemas.microsoft.com/office/drawing/2014/main" id="{BDCC53C7-6EC6-4788-BF1C-6F1CE9BE2B71}"/>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27" name="Freeform 10767">
                <a:extLst>
                  <a:ext uri="{FF2B5EF4-FFF2-40B4-BE49-F238E27FC236}">
                    <a16:creationId xmlns:a16="http://schemas.microsoft.com/office/drawing/2014/main" id="{A8624346-48A8-4D13-9D3E-92A84C59A812}"/>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28" name="Freeform 10768">
                <a:extLst>
                  <a:ext uri="{FF2B5EF4-FFF2-40B4-BE49-F238E27FC236}">
                    <a16:creationId xmlns:a16="http://schemas.microsoft.com/office/drawing/2014/main" id="{D9BEDDAC-91FE-4DBD-9F2E-795C19BDCF3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29" name="Freeform 10769">
                <a:extLst>
                  <a:ext uri="{FF2B5EF4-FFF2-40B4-BE49-F238E27FC236}">
                    <a16:creationId xmlns:a16="http://schemas.microsoft.com/office/drawing/2014/main" id="{ADF62924-882C-43C9-AF13-9D0AD116E1E9}"/>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30" name="Freeform 10770">
                <a:extLst>
                  <a:ext uri="{FF2B5EF4-FFF2-40B4-BE49-F238E27FC236}">
                    <a16:creationId xmlns:a16="http://schemas.microsoft.com/office/drawing/2014/main" id="{AB745617-9A57-4057-B83F-5833B56B10A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31" name="Freeform 10771">
                <a:extLst>
                  <a:ext uri="{FF2B5EF4-FFF2-40B4-BE49-F238E27FC236}">
                    <a16:creationId xmlns:a16="http://schemas.microsoft.com/office/drawing/2014/main" id="{DB3679CD-8031-4C18-95BF-7B72649CD75E}"/>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32" name="Freeform 10772">
                <a:extLst>
                  <a:ext uri="{FF2B5EF4-FFF2-40B4-BE49-F238E27FC236}">
                    <a16:creationId xmlns:a16="http://schemas.microsoft.com/office/drawing/2014/main" id="{703D1E17-1F7D-432A-8964-A0B156D36BB0}"/>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33" name="Freeform 10773">
                <a:extLst>
                  <a:ext uri="{FF2B5EF4-FFF2-40B4-BE49-F238E27FC236}">
                    <a16:creationId xmlns:a16="http://schemas.microsoft.com/office/drawing/2014/main" id="{D9AEEEA8-A3C1-4444-BCA6-864DB8C14EF2}"/>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34" name="Freeform 10774">
                <a:extLst>
                  <a:ext uri="{FF2B5EF4-FFF2-40B4-BE49-F238E27FC236}">
                    <a16:creationId xmlns:a16="http://schemas.microsoft.com/office/drawing/2014/main" id="{BA4216AA-F7C1-4A24-A567-C5B2C1BEFAD9}"/>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35" name="Freeform 10775">
                <a:extLst>
                  <a:ext uri="{FF2B5EF4-FFF2-40B4-BE49-F238E27FC236}">
                    <a16:creationId xmlns:a16="http://schemas.microsoft.com/office/drawing/2014/main" id="{025E03C3-2E9F-44D4-BAE5-B8B468A1C05C}"/>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36" name="Freeform 10776">
                <a:extLst>
                  <a:ext uri="{FF2B5EF4-FFF2-40B4-BE49-F238E27FC236}">
                    <a16:creationId xmlns:a16="http://schemas.microsoft.com/office/drawing/2014/main" id="{41FCEDA0-6A9F-4D80-BA46-C24E07A2CB5E}"/>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37" name="Freeform 10777">
                <a:extLst>
                  <a:ext uri="{FF2B5EF4-FFF2-40B4-BE49-F238E27FC236}">
                    <a16:creationId xmlns:a16="http://schemas.microsoft.com/office/drawing/2014/main" id="{747E146D-C560-49A3-9324-D42EF878A64E}"/>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38" name="Freeform 10778">
                <a:extLst>
                  <a:ext uri="{FF2B5EF4-FFF2-40B4-BE49-F238E27FC236}">
                    <a16:creationId xmlns:a16="http://schemas.microsoft.com/office/drawing/2014/main" id="{7CBBE508-721C-4D63-A0F4-41DF6DB9FF0A}"/>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39" name="Freeform 10779">
                <a:extLst>
                  <a:ext uri="{FF2B5EF4-FFF2-40B4-BE49-F238E27FC236}">
                    <a16:creationId xmlns:a16="http://schemas.microsoft.com/office/drawing/2014/main" id="{866FA6DF-F0DC-4B3F-BC4D-7C655BFDB542}"/>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40" name="Freeform 10780">
                <a:extLst>
                  <a:ext uri="{FF2B5EF4-FFF2-40B4-BE49-F238E27FC236}">
                    <a16:creationId xmlns:a16="http://schemas.microsoft.com/office/drawing/2014/main" id="{854F9689-2E46-45FA-BB9C-F2C6725379EB}"/>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41" name="Freeform 10781">
                <a:extLst>
                  <a:ext uri="{FF2B5EF4-FFF2-40B4-BE49-F238E27FC236}">
                    <a16:creationId xmlns:a16="http://schemas.microsoft.com/office/drawing/2014/main" id="{93E54B2B-24E4-464C-8019-DD507D98000A}"/>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42" name="Freeform 10782">
                <a:extLst>
                  <a:ext uri="{FF2B5EF4-FFF2-40B4-BE49-F238E27FC236}">
                    <a16:creationId xmlns:a16="http://schemas.microsoft.com/office/drawing/2014/main" id="{73B0C2E4-1368-47D9-8708-3A48F0F1E625}"/>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43" name="Freeform 10783">
                <a:extLst>
                  <a:ext uri="{FF2B5EF4-FFF2-40B4-BE49-F238E27FC236}">
                    <a16:creationId xmlns:a16="http://schemas.microsoft.com/office/drawing/2014/main" id="{B64D63EA-3D1F-485F-A982-03A642AE0DFA}"/>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44" name="Freeform 10784">
                <a:extLst>
                  <a:ext uri="{FF2B5EF4-FFF2-40B4-BE49-F238E27FC236}">
                    <a16:creationId xmlns:a16="http://schemas.microsoft.com/office/drawing/2014/main" id="{3E179A6A-460D-4CB3-A58B-46EE338B69CC}"/>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45" name="Freeform 10785">
                <a:extLst>
                  <a:ext uri="{FF2B5EF4-FFF2-40B4-BE49-F238E27FC236}">
                    <a16:creationId xmlns:a16="http://schemas.microsoft.com/office/drawing/2014/main" id="{80C76E72-0549-434A-93C0-F9F2A24AF6D6}"/>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46" name="Freeform 10786">
                <a:extLst>
                  <a:ext uri="{FF2B5EF4-FFF2-40B4-BE49-F238E27FC236}">
                    <a16:creationId xmlns:a16="http://schemas.microsoft.com/office/drawing/2014/main" id="{6CD20894-40DE-45E5-BCB6-3FB831C26DE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47" name="Freeform 10787">
                <a:extLst>
                  <a:ext uri="{FF2B5EF4-FFF2-40B4-BE49-F238E27FC236}">
                    <a16:creationId xmlns:a16="http://schemas.microsoft.com/office/drawing/2014/main" id="{673E4E86-8BF2-40E1-BD8E-9136993B233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48" name="Freeform 10788">
                <a:extLst>
                  <a:ext uri="{FF2B5EF4-FFF2-40B4-BE49-F238E27FC236}">
                    <a16:creationId xmlns:a16="http://schemas.microsoft.com/office/drawing/2014/main" id="{59768EAD-4A9E-4FA4-B44E-8DEFDF25021E}"/>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49" name="Freeform 10789">
                <a:extLst>
                  <a:ext uri="{FF2B5EF4-FFF2-40B4-BE49-F238E27FC236}">
                    <a16:creationId xmlns:a16="http://schemas.microsoft.com/office/drawing/2014/main" id="{F28611F7-D4E1-4A29-8D9C-DFDF9EBB5C3B}"/>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50" name="Freeform 10790">
                <a:extLst>
                  <a:ext uri="{FF2B5EF4-FFF2-40B4-BE49-F238E27FC236}">
                    <a16:creationId xmlns:a16="http://schemas.microsoft.com/office/drawing/2014/main" id="{AEE29FE0-4595-4C6B-B094-A9C05419568B}"/>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51" name="Freeform 10791">
                <a:extLst>
                  <a:ext uri="{FF2B5EF4-FFF2-40B4-BE49-F238E27FC236}">
                    <a16:creationId xmlns:a16="http://schemas.microsoft.com/office/drawing/2014/main" id="{7EF86D4B-90F7-44F0-8890-932F82FF259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52" name="Freeform 10792">
                <a:extLst>
                  <a:ext uri="{FF2B5EF4-FFF2-40B4-BE49-F238E27FC236}">
                    <a16:creationId xmlns:a16="http://schemas.microsoft.com/office/drawing/2014/main" id="{B40EF076-036C-4976-94B6-C72128E53864}"/>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53" name="Freeform 10793">
                <a:extLst>
                  <a:ext uri="{FF2B5EF4-FFF2-40B4-BE49-F238E27FC236}">
                    <a16:creationId xmlns:a16="http://schemas.microsoft.com/office/drawing/2014/main" id="{A58EB1E3-7232-47CF-9EB5-28D83D846D55}"/>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54" name="Freeform 10794">
                <a:extLst>
                  <a:ext uri="{FF2B5EF4-FFF2-40B4-BE49-F238E27FC236}">
                    <a16:creationId xmlns:a16="http://schemas.microsoft.com/office/drawing/2014/main" id="{51E0606C-89A6-4497-ABF1-0189EC9A91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55" name="Freeform 10795">
                <a:extLst>
                  <a:ext uri="{FF2B5EF4-FFF2-40B4-BE49-F238E27FC236}">
                    <a16:creationId xmlns:a16="http://schemas.microsoft.com/office/drawing/2014/main" id="{8F5D2B43-5578-49CD-9A27-EC23544559D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56" name="Freeform 10796">
                <a:extLst>
                  <a:ext uri="{FF2B5EF4-FFF2-40B4-BE49-F238E27FC236}">
                    <a16:creationId xmlns:a16="http://schemas.microsoft.com/office/drawing/2014/main" id="{541DA895-AFF2-41C3-B317-CC5811C40F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57" name="Freeform 10797">
                <a:extLst>
                  <a:ext uri="{FF2B5EF4-FFF2-40B4-BE49-F238E27FC236}">
                    <a16:creationId xmlns:a16="http://schemas.microsoft.com/office/drawing/2014/main" id="{6CB3022D-ADE7-46B7-B99E-BF6861C4F2FB}"/>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58" name="Freeform 10798">
                <a:extLst>
                  <a:ext uri="{FF2B5EF4-FFF2-40B4-BE49-F238E27FC236}">
                    <a16:creationId xmlns:a16="http://schemas.microsoft.com/office/drawing/2014/main" id="{005D463B-7DB6-491A-B1E9-860ED5B0F35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59" name="Freeform 10799">
                <a:extLst>
                  <a:ext uri="{FF2B5EF4-FFF2-40B4-BE49-F238E27FC236}">
                    <a16:creationId xmlns:a16="http://schemas.microsoft.com/office/drawing/2014/main" id="{FEA13619-83F2-41BD-BBED-ABF1EA28C7A5}"/>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60" name="Freeform 10800">
                <a:extLst>
                  <a:ext uri="{FF2B5EF4-FFF2-40B4-BE49-F238E27FC236}">
                    <a16:creationId xmlns:a16="http://schemas.microsoft.com/office/drawing/2014/main" id="{263BD653-0B70-4014-AE18-DBE96B3E3A9C}"/>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61" name="Freeform 10801">
                <a:extLst>
                  <a:ext uri="{FF2B5EF4-FFF2-40B4-BE49-F238E27FC236}">
                    <a16:creationId xmlns:a16="http://schemas.microsoft.com/office/drawing/2014/main" id="{FB32DA4E-62DB-41A5-9D80-74F8BA78268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62" name="Freeform 10802">
                <a:extLst>
                  <a:ext uri="{FF2B5EF4-FFF2-40B4-BE49-F238E27FC236}">
                    <a16:creationId xmlns:a16="http://schemas.microsoft.com/office/drawing/2014/main" id="{0231F451-505A-43D0-ABB5-283C2C5C211B}"/>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63" name="Freeform 10803">
                <a:extLst>
                  <a:ext uri="{FF2B5EF4-FFF2-40B4-BE49-F238E27FC236}">
                    <a16:creationId xmlns:a16="http://schemas.microsoft.com/office/drawing/2014/main" id="{94ADA9A4-4331-421C-BA14-C394A0CBFF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64" name="Freeform 10804">
                <a:extLst>
                  <a:ext uri="{FF2B5EF4-FFF2-40B4-BE49-F238E27FC236}">
                    <a16:creationId xmlns:a16="http://schemas.microsoft.com/office/drawing/2014/main" id="{FF06927A-6F9B-4DAA-8922-86C888B8C657}"/>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65" name="Freeform 10805">
                <a:extLst>
                  <a:ext uri="{FF2B5EF4-FFF2-40B4-BE49-F238E27FC236}">
                    <a16:creationId xmlns:a16="http://schemas.microsoft.com/office/drawing/2014/main" id="{CBEDECCF-BBE5-48AF-B341-0829FD1F9CE8}"/>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66" name="Freeform 10806">
                <a:extLst>
                  <a:ext uri="{FF2B5EF4-FFF2-40B4-BE49-F238E27FC236}">
                    <a16:creationId xmlns:a16="http://schemas.microsoft.com/office/drawing/2014/main" id="{C1B9EBFD-3E76-4B53-AA17-C087C600B796}"/>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67" name="Freeform 10807">
                <a:extLst>
                  <a:ext uri="{FF2B5EF4-FFF2-40B4-BE49-F238E27FC236}">
                    <a16:creationId xmlns:a16="http://schemas.microsoft.com/office/drawing/2014/main" id="{EBC7DD48-D05D-46B2-9C24-CC0AA56C079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68" name="Freeform 10808">
                <a:extLst>
                  <a:ext uri="{FF2B5EF4-FFF2-40B4-BE49-F238E27FC236}">
                    <a16:creationId xmlns:a16="http://schemas.microsoft.com/office/drawing/2014/main" id="{FA0B3251-1B36-4711-A3D4-531214541B83}"/>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69" name="Freeform 10809">
                <a:extLst>
                  <a:ext uri="{FF2B5EF4-FFF2-40B4-BE49-F238E27FC236}">
                    <a16:creationId xmlns:a16="http://schemas.microsoft.com/office/drawing/2014/main" id="{8662F853-F354-4375-967C-C2F81F7AFE6C}"/>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70" name="Freeform 10810">
                <a:extLst>
                  <a:ext uri="{FF2B5EF4-FFF2-40B4-BE49-F238E27FC236}">
                    <a16:creationId xmlns:a16="http://schemas.microsoft.com/office/drawing/2014/main" id="{D277ECD8-5278-4412-8639-AE77D88250C3}"/>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71" name="Freeform 10811">
                <a:extLst>
                  <a:ext uri="{FF2B5EF4-FFF2-40B4-BE49-F238E27FC236}">
                    <a16:creationId xmlns:a16="http://schemas.microsoft.com/office/drawing/2014/main" id="{06A20BD7-CA0B-41B1-A7C2-1E964A56B9D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72" name="Freeform 10812">
                <a:extLst>
                  <a:ext uri="{FF2B5EF4-FFF2-40B4-BE49-F238E27FC236}">
                    <a16:creationId xmlns:a16="http://schemas.microsoft.com/office/drawing/2014/main" id="{B2406E11-0871-4342-B251-3DB41D69271A}"/>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73" name="Freeform 10813">
                <a:extLst>
                  <a:ext uri="{FF2B5EF4-FFF2-40B4-BE49-F238E27FC236}">
                    <a16:creationId xmlns:a16="http://schemas.microsoft.com/office/drawing/2014/main" id="{F44822FC-5268-47DC-9F3A-1BD3E3B34E1C}"/>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74" name="Freeform 10814">
                <a:extLst>
                  <a:ext uri="{FF2B5EF4-FFF2-40B4-BE49-F238E27FC236}">
                    <a16:creationId xmlns:a16="http://schemas.microsoft.com/office/drawing/2014/main" id="{CA9830C5-9CAF-4AD1-A046-4438CD40E5B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75" name="Freeform 10815">
                <a:extLst>
                  <a:ext uri="{FF2B5EF4-FFF2-40B4-BE49-F238E27FC236}">
                    <a16:creationId xmlns:a16="http://schemas.microsoft.com/office/drawing/2014/main" id="{D019FB2C-E444-40C1-ADEA-55516F8F6906}"/>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76" name="Freeform 10816">
                <a:extLst>
                  <a:ext uri="{FF2B5EF4-FFF2-40B4-BE49-F238E27FC236}">
                    <a16:creationId xmlns:a16="http://schemas.microsoft.com/office/drawing/2014/main" id="{325AE2D0-A424-49DB-ADAD-DC11F6D87E5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77" name="Freeform 10817">
                <a:extLst>
                  <a:ext uri="{FF2B5EF4-FFF2-40B4-BE49-F238E27FC236}">
                    <a16:creationId xmlns:a16="http://schemas.microsoft.com/office/drawing/2014/main" id="{1F95700D-E366-45FC-8E44-B87D469C70AB}"/>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78" name="Freeform 10818">
                <a:extLst>
                  <a:ext uri="{FF2B5EF4-FFF2-40B4-BE49-F238E27FC236}">
                    <a16:creationId xmlns:a16="http://schemas.microsoft.com/office/drawing/2014/main" id="{3DCB02C4-8B0B-47CF-A9DE-9DA93A95938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79" name="Freeform 10819">
                <a:extLst>
                  <a:ext uri="{FF2B5EF4-FFF2-40B4-BE49-F238E27FC236}">
                    <a16:creationId xmlns:a16="http://schemas.microsoft.com/office/drawing/2014/main" id="{A94C6619-8727-41FD-9538-DFF3FFFFB110}"/>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80" name="Freeform 10820">
                <a:extLst>
                  <a:ext uri="{FF2B5EF4-FFF2-40B4-BE49-F238E27FC236}">
                    <a16:creationId xmlns:a16="http://schemas.microsoft.com/office/drawing/2014/main" id="{4389F9FE-35D9-44F4-A5B0-C48C9091AC95}"/>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81" name="Freeform 10821">
                <a:extLst>
                  <a:ext uri="{FF2B5EF4-FFF2-40B4-BE49-F238E27FC236}">
                    <a16:creationId xmlns:a16="http://schemas.microsoft.com/office/drawing/2014/main" id="{C1B3DDE7-42F4-4885-918F-4C5B98F2329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82" name="Freeform 10822">
                <a:extLst>
                  <a:ext uri="{FF2B5EF4-FFF2-40B4-BE49-F238E27FC236}">
                    <a16:creationId xmlns:a16="http://schemas.microsoft.com/office/drawing/2014/main" id="{DE05DEDB-0FC3-4EEA-B1FE-8ED32BD8C5B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83" name="Freeform 10823">
                <a:extLst>
                  <a:ext uri="{FF2B5EF4-FFF2-40B4-BE49-F238E27FC236}">
                    <a16:creationId xmlns:a16="http://schemas.microsoft.com/office/drawing/2014/main" id="{81B024AC-275E-4988-AB9D-5D3926643DB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84" name="Freeform 10824">
                <a:extLst>
                  <a:ext uri="{FF2B5EF4-FFF2-40B4-BE49-F238E27FC236}">
                    <a16:creationId xmlns:a16="http://schemas.microsoft.com/office/drawing/2014/main" id="{40983D7B-18D0-4266-BC01-BF5B0DBD2DD2}"/>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85" name="Freeform 10825">
                <a:extLst>
                  <a:ext uri="{FF2B5EF4-FFF2-40B4-BE49-F238E27FC236}">
                    <a16:creationId xmlns:a16="http://schemas.microsoft.com/office/drawing/2014/main" id="{ADF3FF98-E434-4B1E-8FCE-F9463C45D6BA}"/>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86" name="Freeform 10826">
                <a:extLst>
                  <a:ext uri="{FF2B5EF4-FFF2-40B4-BE49-F238E27FC236}">
                    <a16:creationId xmlns:a16="http://schemas.microsoft.com/office/drawing/2014/main" id="{540ABE03-0E1A-432E-9B97-91CBFA1CA405}"/>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87" name="Freeform 10827">
                <a:extLst>
                  <a:ext uri="{FF2B5EF4-FFF2-40B4-BE49-F238E27FC236}">
                    <a16:creationId xmlns:a16="http://schemas.microsoft.com/office/drawing/2014/main" id="{F469FE98-02B7-4C1B-82A0-83798DB75960}"/>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88" name="Freeform 10828">
                <a:extLst>
                  <a:ext uri="{FF2B5EF4-FFF2-40B4-BE49-F238E27FC236}">
                    <a16:creationId xmlns:a16="http://schemas.microsoft.com/office/drawing/2014/main" id="{8E00017D-9541-4144-BAF3-46839A4F821C}"/>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89" name="Freeform 10829">
                <a:extLst>
                  <a:ext uri="{FF2B5EF4-FFF2-40B4-BE49-F238E27FC236}">
                    <a16:creationId xmlns:a16="http://schemas.microsoft.com/office/drawing/2014/main" id="{E68D6E2A-0C60-4084-9172-067392B651A4}"/>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90" name="Freeform 10830">
                <a:extLst>
                  <a:ext uri="{FF2B5EF4-FFF2-40B4-BE49-F238E27FC236}">
                    <a16:creationId xmlns:a16="http://schemas.microsoft.com/office/drawing/2014/main" id="{B8EC4743-CF11-4B8E-A49C-6CF2A979A56D}"/>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91" name="Freeform 10831">
                <a:extLst>
                  <a:ext uri="{FF2B5EF4-FFF2-40B4-BE49-F238E27FC236}">
                    <a16:creationId xmlns:a16="http://schemas.microsoft.com/office/drawing/2014/main" id="{686A8D6F-3260-4A88-B773-1CDFFDC0DD0C}"/>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92" name="Freeform 10832">
                <a:extLst>
                  <a:ext uri="{FF2B5EF4-FFF2-40B4-BE49-F238E27FC236}">
                    <a16:creationId xmlns:a16="http://schemas.microsoft.com/office/drawing/2014/main" id="{AA9EE63B-7DFA-4A25-95F3-4EB66632F7A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93" name="Freeform 10833">
                <a:extLst>
                  <a:ext uri="{FF2B5EF4-FFF2-40B4-BE49-F238E27FC236}">
                    <a16:creationId xmlns:a16="http://schemas.microsoft.com/office/drawing/2014/main" id="{3F56A9B6-46CD-4BC1-ADF5-80259E0F56DC}"/>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94" name="Freeform 10834">
                <a:extLst>
                  <a:ext uri="{FF2B5EF4-FFF2-40B4-BE49-F238E27FC236}">
                    <a16:creationId xmlns:a16="http://schemas.microsoft.com/office/drawing/2014/main" id="{554855F8-4CF4-4789-83FE-94D2508BBD28}"/>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95" name="Freeform 10835">
                <a:extLst>
                  <a:ext uri="{FF2B5EF4-FFF2-40B4-BE49-F238E27FC236}">
                    <a16:creationId xmlns:a16="http://schemas.microsoft.com/office/drawing/2014/main" id="{F7143BC8-4D12-433B-A627-271ED993719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96" name="Freeform 10836">
                <a:extLst>
                  <a:ext uri="{FF2B5EF4-FFF2-40B4-BE49-F238E27FC236}">
                    <a16:creationId xmlns:a16="http://schemas.microsoft.com/office/drawing/2014/main" id="{DFD5E243-24B7-4867-A449-FD5B849F519C}"/>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97" name="Freeform 10837">
                <a:extLst>
                  <a:ext uri="{FF2B5EF4-FFF2-40B4-BE49-F238E27FC236}">
                    <a16:creationId xmlns:a16="http://schemas.microsoft.com/office/drawing/2014/main" id="{9415FC58-230B-4CA1-9D49-51372652CE3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098" name="Freeform 10838">
                <a:extLst>
                  <a:ext uri="{FF2B5EF4-FFF2-40B4-BE49-F238E27FC236}">
                    <a16:creationId xmlns:a16="http://schemas.microsoft.com/office/drawing/2014/main" id="{DAE7FD73-1E46-45D4-BA2F-587175C72AD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099" name="Freeform 10839">
                <a:extLst>
                  <a:ext uri="{FF2B5EF4-FFF2-40B4-BE49-F238E27FC236}">
                    <a16:creationId xmlns:a16="http://schemas.microsoft.com/office/drawing/2014/main" id="{BF0A761C-2216-4176-A2A1-79C4E5005687}"/>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00" name="Freeform 10840">
                <a:extLst>
                  <a:ext uri="{FF2B5EF4-FFF2-40B4-BE49-F238E27FC236}">
                    <a16:creationId xmlns:a16="http://schemas.microsoft.com/office/drawing/2014/main" id="{DE30291F-B24E-4D96-8990-7A792F9F58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01" name="Freeform 10841">
                <a:extLst>
                  <a:ext uri="{FF2B5EF4-FFF2-40B4-BE49-F238E27FC236}">
                    <a16:creationId xmlns:a16="http://schemas.microsoft.com/office/drawing/2014/main" id="{E5BD7AC7-1C2D-4B16-AA1D-1B6165F76386}"/>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02" name="Freeform 10842">
                <a:extLst>
                  <a:ext uri="{FF2B5EF4-FFF2-40B4-BE49-F238E27FC236}">
                    <a16:creationId xmlns:a16="http://schemas.microsoft.com/office/drawing/2014/main" id="{3999CA31-7441-4D8A-9666-02F79B558FB5}"/>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03" name="Freeform 10843">
                <a:extLst>
                  <a:ext uri="{FF2B5EF4-FFF2-40B4-BE49-F238E27FC236}">
                    <a16:creationId xmlns:a16="http://schemas.microsoft.com/office/drawing/2014/main" id="{6AD1BCCB-3264-4E75-9D30-C1C4C1B5F28A}"/>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04" name="Freeform 10844">
                <a:extLst>
                  <a:ext uri="{FF2B5EF4-FFF2-40B4-BE49-F238E27FC236}">
                    <a16:creationId xmlns:a16="http://schemas.microsoft.com/office/drawing/2014/main" id="{25343261-180C-4D61-8E8D-AEEAD198606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05" name="Freeform 10845">
                <a:extLst>
                  <a:ext uri="{FF2B5EF4-FFF2-40B4-BE49-F238E27FC236}">
                    <a16:creationId xmlns:a16="http://schemas.microsoft.com/office/drawing/2014/main" id="{77244FA8-490D-4631-A654-9D6E247DDD6A}"/>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06" name="Freeform 10846">
                <a:extLst>
                  <a:ext uri="{FF2B5EF4-FFF2-40B4-BE49-F238E27FC236}">
                    <a16:creationId xmlns:a16="http://schemas.microsoft.com/office/drawing/2014/main" id="{4ED46412-512A-42FF-A49B-2E89234B5DDA}"/>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07" name="Freeform 10847">
                <a:extLst>
                  <a:ext uri="{FF2B5EF4-FFF2-40B4-BE49-F238E27FC236}">
                    <a16:creationId xmlns:a16="http://schemas.microsoft.com/office/drawing/2014/main" id="{39050871-1409-4A3F-8A19-B3776663D60D}"/>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08" name="Freeform 10848">
                <a:extLst>
                  <a:ext uri="{FF2B5EF4-FFF2-40B4-BE49-F238E27FC236}">
                    <a16:creationId xmlns:a16="http://schemas.microsoft.com/office/drawing/2014/main" id="{31759CD9-E0B6-4EC6-AA9A-B1DC3F1354EB}"/>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09" name="Freeform 10849">
                <a:extLst>
                  <a:ext uri="{FF2B5EF4-FFF2-40B4-BE49-F238E27FC236}">
                    <a16:creationId xmlns:a16="http://schemas.microsoft.com/office/drawing/2014/main" id="{0485A3D4-2B59-49A1-9D72-D1B0D530956F}"/>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10" name="Freeform 10850">
                <a:extLst>
                  <a:ext uri="{FF2B5EF4-FFF2-40B4-BE49-F238E27FC236}">
                    <a16:creationId xmlns:a16="http://schemas.microsoft.com/office/drawing/2014/main" id="{7D37F1E9-136B-4CBD-B964-A6F8541760CE}"/>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11" name="Freeform 10851">
                <a:extLst>
                  <a:ext uri="{FF2B5EF4-FFF2-40B4-BE49-F238E27FC236}">
                    <a16:creationId xmlns:a16="http://schemas.microsoft.com/office/drawing/2014/main" id="{905CCCB2-1C1E-4B94-AF5E-438B98BDB30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12" name="Freeform 10852">
                <a:extLst>
                  <a:ext uri="{FF2B5EF4-FFF2-40B4-BE49-F238E27FC236}">
                    <a16:creationId xmlns:a16="http://schemas.microsoft.com/office/drawing/2014/main" id="{D774EDD5-34A3-4A96-8962-78D9DF166C3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13" name="Freeform 10853">
                <a:extLst>
                  <a:ext uri="{FF2B5EF4-FFF2-40B4-BE49-F238E27FC236}">
                    <a16:creationId xmlns:a16="http://schemas.microsoft.com/office/drawing/2014/main" id="{4DAB3457-D450-4FD7-9320-A2022CD3F469}"/>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14" name="Freeform 10854">
                <a:extLst>
                  <a:ext uri="{FF2B5EF4-FFF2-40B4-BE49-F238E27FC236}">
                    <a16:creationId xmlns:a16="http://schemas.microsoft.com/office/drawing/2014/main" id="{E72B1EE2-43DF-4903-A2B6-79FC637A3156}"/>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15" name="Freeform 10855">
                <a:extLst>
                  <a:ext uri="{FF2B5EF4-FFF2-40B4-BE49-F238E27FC236}">
                    <a16:creationId xmlns:a16="http://schemas.microsoft.com/office/drawing/2014/main" id="{3F0C71EF-8450-4E4F-88ED-268D83D5B784}"/>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16" name="Freeform 10856">
                <a:extLst>
                  <a:ext uri="{FF2B5EF4-FFF2-40B4-BE49-F238E27FC236}">
                    <a16:creationId xmlns:a16="http://schemas.microsoft.com/office/drawing/2014/main" id="{40ECFDE4-B241-4B12-955A-04B023FA51A0}"/>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17" name="Freeform 10857">
                <a:extLst>
                  <a:ext uri="{FF2B5EF4-FFF2-40B4-BE49-F238E27FC236}">
                    <a16:creationId xmlns:a16="http://schemas.microsoft.com/office/drawing/2014/main" id="{CF2F841D-86CD-44E2-8592-0F4BDC21369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18" name="Freeform 10858">
                <a:extLst>
                  <a:ext uri="{FF2B5EF4-FFF2-40B4-BE49-F238E27FC236}">
                    <a16:creationId xmlns:a16="http://schemas.microsoft.com/office/drawing/2014/main" id="{8C66D3AB-69CD-4BF6-9948-22C130DA25B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19" name="Freeform 10859">
                <a:extLst>
                  <a:ext uri="{FF2B5EF4-FFF2-40B4-BE49-F238E27FC236}">
                    <a16:creationId xmlns:a16="http://schemas.microsoft.com/office/drawing/2014/main" id="{1783C46D-6AF8-47DF-807D-B3F96B57B644}"/>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20" name="Freeform 10860">
                <a:extLst>
                  <a:ext uri="{FF2B5EF4-FFF2-40B4-BE49-F238E27FC236}">
                    <a16:creationId xmlns:a16="http://schemas.microsoft.com/office/drawing/2014/main" id="{0E966BEA-3AA9-46A5-906F-E9BE63758FB0}"/>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21" name="Freeform 10861">
                <a:extLst>
                  <a:ext uri="{FF2B5EF4-FFF2-40B4-BE49-F238E27FC236}">
                    <a16:creationId xmlns:a16="http://schemas.microsoft.com/office/drawing/2014/main" id="{69D37AEA-47E5-4F8C-BDFB-B2609A18406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22" name="Freeform 10862">
                <a:extLst>
                  <a:ext uri="{FF2B5EF4-FFF2-40B4-BE49-F238E27FC236}">
                    <a16:creationId xmlns:a16="http://schemas.microsoft.com/office/drawing/2014/main" id="{DE91A048-FA9F-45A8-AD52-F47FFFEFC901}"/>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23" name="Freeform 10863">
                <a:extLst>
                  <a:ext uri="{FF2B5EF4-FFF2-40B4-BE49-F238E27FC236}">
                    <a16:creationId xmlns:a16="http://schemas.microsoft.com/office/drawing/2014/main" id="{341D6F86-7B7C-4B91-A132-511055A1BA2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24" name="Freeform 10864">
                <a:extLst>
                  <a:ext uri="{FF2B5EF4-FFF2-40B4-BE49-F238E27FC236}">
                    <a16:creationId xmlns:a16="http://schemas.microsoft.com/office/drawing/2014/main" id="{EEC28329-DD16-4D26-998B-208CAF0A2515}"/>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25" name="Freeform 10865">
                <a:extLst>
                  <a:ext uri="{FF2B5EF4-FFF2-40B4-BE49-F238E27FC236}">
                    <a16:creationId xmlns:a16="http://schemas.microsoft.com/office/drawing/2014/main" id="{90F428AF-F14B-4041-9C0F-6D66F3E559BB}"/>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26" name="Freeform 10866">
                <a:extLst>
                  <a:ext uri="{FF2B5EF4-FFF2-40B4-BE49-F238E27FC236}">
                    <a16:creationId xmlns:a16="http://schemas.microsoft.com/office/drawing/2014/main" id="{215E19C5-C218-40AB-898D-706E892C881D}"/>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27" name="Freeform 10867">
                <a:extLst>
                  <a:ext uri="{FF2B5EF4-FFF2-40B4-BE49-F238E27FC236}">
                    <a16:creationId xmlns:a16="http://schemas.microsoft.com/office/drawing/2014/main" id="{DE443FF1-79CE-4344-89B8-6FD78B11C3D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28" name="Freeform 10868">
                <a:extLst>
                  <a:ext uri="{FF2B5EF4-FFF2-40B4-BE49-F238E27FC236}">
                    <a16:creationId xmlns:a16="http://schemas.microsoft.com/office/drawing/2014/main" id="{26D11D32-94B6-4826-9F41-D11EF67DA576}"/>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29" name="Freeform 10869">
                <a:extLst>
                  <a:ext uri="{FF2B5EF4-FFF2-40B4-BE49-F238E27FC236}">
                    <a16:creationId xmlns:a16="http://schemas.microsoft.com/office/drawing/2014/main" id="{E9FCD8DF-91C0-48D2-8FEA-1C54D7AC1D86}"/>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30" name="Freeform 10870">
                <a:extLst>
                  <a:ext uri="{FF2B5EF4-FFF2-40B4-BE49-F238E27FC236}">
                    <a16:creationId xmlns:a16="http://schemas.microsoft.com/office/drawing/2014/main" id="{8470B8AD-3B73-4C6D-98E0-85F232BB2414}"/>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31" name="Freeform 10871">
                <a:extLst>
                  <a:ext uri="{FF2B5EF4-FFF2-40B4-BE49-F238E27FC236}">
                    <a16:creationId xmlns:a16="http://schemas.microsoft.com/office/drawing/2014/main" id="{A7A663EE-FDB8-4DBD-A481-E39855379F34}"/>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32" name="Freeform 10872">
                <a:extLst>
                  <a:ext uri="{FF2B5EF4-FFF2-40B4-BE49-F238E27FC236}">
                    <a16:creationId xmlns:a16="http://schemas.microsoft.com/office/drawing/2014/main" id="{8F28B7C3-7C00-4B3C-9F77-77717BAEE439}"/>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33" name="Freeform 10873">
                <a:extLst>
                  <a:ext uri="{FF2B5EF4-FFF2-40B4-BE49-F238E27FC236}">
                    <a16:creationId xmlns:a16="http://schemas.microsoft.com/office/drawing/2014/main" id="{91CAA9F9-A761-41DF-B39B-8CEE7A2390A1}"/>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34" name="Freeform 10874">
                <a:extLst>
                  <a:ext uri="{FF2B5EF4-FFF2-40B4-BE49-F238E27FC236}">
                    <a16:creationId xmlns:a16="http://schemas.microsoft.com/office/drawing/2014/main" id="{9299938C-E077-4181-B76A-6EFA75D1EC4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35" name="Freeform 10875">
                <a:extLst>
                  <a:ext uri="{FF2B5EF4-FFF2-40B4-BE49-F238E27FC236}">
                    <a16:creationId xmlns:a16="http://schemas.microsoft.com/office/drawing/2014/main" id="{E02AAD85-3050-4C5A-9AB8-2C24B42C841B}"/>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36" name="Freeform 10876">
                <a:extLst>
                  <a:ext uri="{FF2B5EF4-FFF2-40B4-BE49-F238E27FC236}">
                    <a16:creationId xmlns:a16="http://schemas.microsoft.com/office/drawing/2014/main" id="{EDB22A98-39BD-4365-91C9-F6DBAE83C1C2}"/>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37" name="Freeform 10877">
                <a:extLst>
                  <a:ext uri="{FF2B5EF4-FFF2-40B4-BE49-F238E27FC236}">
                    <a16:creationId xmlns:a16="http://schemas.microsoft.com/office/drawing/2014/main" id="{A5CDA210-E9B9-495F-9C10-D85CF153CEB3}"/>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38" name="Freeform 10878">
                <a:extLst>
                  <a:ext uri="{FF2B5EF4-FFF2-40B4-BE49-F238E27FC236}">
                    <a16:creationId xmlns:a16="http://schemas.microsoft.com/office/drawing/2014/main" id="{BAECC589-E681-4F16-A25E-0B0AFF3CBE24}"/>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39" name="Freeform 10879">
                <a:extLst>
                  <a:ext uri="{FF2B5EF4-FFF2-40B4-BE49-F238E27FC236}">
                    <a16:creationId xmlns:a16="http://schemas.microsoft.com/office/drawing/2014/main" id="{53F370EA-E462-4F90-A71A-5372BC625C7B}"/>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40" name="Freeform 10880">
                <a:extLst>
                  <a:ext uri="{FF2B5EF4-FFF2-40B4-BE49-F238E27FC236}">
                    <a16:creationId xmlns:a16="http://schemas.microsoft.com/office/drawing/2014/main" id="{CCC55EE0-331B-4272-8739-3E0D21A4E2DE}"/>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41" name="Freeform 10881">
                <a:extLst>
                  <a:ext uri="{FF2B5EF4-FFF2-40B4-BE49-F238E27FC236}">
                    <a16:creationId xmlns:a16="http://schemas.microsoft.com/office/drawing/2014/main" id="{36A09E4E-6727-4522-A258-00F0CAD00FCD}"/>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42" name="Freeform 10882">
                <a:extLst>
                  <a:ext uri="{FF2B5EF4-FFF2-40B4-BE49-F238E27FC236}">
                    <a16:creationId xmlns:a16="http://schemas.microsoft.com/office/drawing/2014/main" id="{16DE78A2-E04B-40AD-8400-A0786D6A8E69}"/>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43" name="Freeform 10883">
                <a:extLst>
                  <a:ext uri="{FF2B5EF4-FFF2-40B4-BE49-F238E27FC236}">
                    <a16:creationId xmlns:a16="http://schemas.microsoft.com/office/drawing/2014/main" id="{464A2FDC-1209-43BF-995B-B8121B56EA6B}"/>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44" name="Freeform 10884">
                <a:extLst>
                  <a:ext uri="{FF2B5EF4-FFF2-40B4-BE49-F238E27FC236}">
                    <a16:creationId xmlns:a16="http://schemas.microsoft.com/office/drawing/2014/main" id="{65915862-C6B4-456D-9772-512E4BBE7687}"/>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45" name="Freeform 10885">
                <a:extLst>
                  <a:ext uri="{FF2B5EF4-FFF2-40B4-BE49-F238E27FC236}">
                    <a16:creationId xmlns:a16="http://schemas.microsoft.com/office/drawing/2014/main" id="{42068E82-4D5A-4A39-BE8A-4184343109C8}"/>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46" name="Freeform 10886">
                <a:extLst>
                  <a:ext uri="{FF2B5EF4-FFF2-40B4-BE49-F238E27FC236}">
                    <a16:creationId xmlns:a16="http://schemas.microsoft.com/office/drawing/2014/main" id="{462A3D14-5888-46DA-946B-3030162F71DF}"/>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47" name="Freeform 10887">
                <a:extLst>
                  <a:ext uri="{FF2B5EF4-FFF2-40B4-BE49-F238E27FC236}">
                    <a16:creationId xmlns:a16="http://schemas.microsoft.com/office/drawing/2014/main" id="{32D6B86D-7B6C-4C12-92E5-8F4D94469130}"/>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48" name="Freeform 10888">
                <a:extLst>
                  <a:ext uri="{FF2B5EF4-FFF2-40B4-BE49-F238E27FC236}">
                    <a16:creationId xmlns:a16="http://schemas.microsoft.com/office/drawing/2014/main" id="{C510E15E-4C32-4B28-9B1B-93D9FA19ED06}"/>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49" name="Freeform 10889">
                <a:extLst>
                  <a:ext uri="{FF2B5EF4-FFF2-40B4-BE49-F238E27FC236}">
                    <a16:creationId xmlns:a16="http://schemas.microsoft.com/office/drawing/2014/main" id="{4A29B3B1-23B0-4834-8600-81DADAB8796D}"/>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50" name="Freeform 10890">
                <a:extLst>
                  <a:ext uri="{FF2B5EF4-FFF2-40B4-BE49-F238E27FC236}">
                    <a16:creationId xmlns:a16="http://schemas.microsoft.com/office/drawing/2014/main" id="{F80BCF0F-4718-4CFF-AF7B-15B481E4E467}"/>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51" name="Freeform 10891">
                <a:extLst>
                  <a:ext uri="{FF2B5EF4-FFF2-40B4-BE49-F238E27FC236}">
                    <a16:creationId xmlns:a16="http://schemas.microsoft.com/office/drawing/2014/main" id="{6E266E2C-7A42-45D4-A01F-E57760D5BB47}"/>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52" name="Freeform 10892">
                <a:extLst>
                  <a:ext uri="{FF2B5EF4-FFF2-40B4-BE49-F238E27FC236}">
                    <a16:creationId xmlns:a16="http://schemas.microsoft.com/office/drawing/2014/main" id="{C2AC32D6-7E38-461F-A383-62181EC9B7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53" name="Freeform 10893">
                <a:extLst>
                  <a:ext uri="{FF2B5EF4-FFF2-40B4-BE49-F238E27FC236}">
                    <a16:creationId xmlns:a16="http://schemas.microsoft.com/office/drawing/2014/main" id="{78C44057-3EB7-44E0-A879-339BD5602B1B}"/>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54" name="Freeform 10894">
                <a:extLst>
                  <a:ext uri="{FF2B5EF4-FFF2-40B4-BE49-F238E27FC236}">
                    <a16:creationId xmlns:a16="http://schemas.microsoft.com/office/drawing/2014/main" id="{3147C207-DB0F-47CA-99CD-034053549CC0}"/>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55" name="Freeform 10895">
                <a:extLst>
                  <a:ext uri="{FF2B5EF4-FFF2-40B4-BE49-F238E27FC236}">
                    <a16:creationId xmlns:a16="http://schemas.microsoft.com/office/drawing/2014/main" id="{BA9BDD76-349B-4CDD-9EFB-AE76E6CCF71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56" name="Freeform 10896">
                <a:extLst>
                  <a:ext uri="{FF2B5EF4-FFF2-40B4-BE49-F238E27FC236}">
                    <a16:creationId xmlns:a16="http://schemas.microsoft.com/office/drawing/2014/main" id="{77FE78C6-B265-45A8-9577-B952F10826D3}"/>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57" name="Freeform 10897">
                <a:extLst>
                  <a:ext uri="{FF2B5EF4-FFF2-40B4-BE49-F238E27FC236}">
                    <a16:creationId xmlns:a16="http://schemas.microsoft.com/office/drawing/2014/main" id="{FD3F3445-00FB-4ADF-93DE-0286F9FF0CA8}"/>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58" name="Freeform 10898">
                <a:extLst>
                  <a:ext uri="{FF2B5EF4-FFF2-40B4-BE49-F238E27FC236}">
                    <a16:creationId xmlns:a16="http://schemas.microsoft.com/office/drawing/2014/main" id="{7A0DDA00-5487-4470-8AD6-F9DA3F33ABD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59" name="Freeform 10899">
                <a:extLst>
                  <a:ext uri="{FF2B5EF4-FFF2-40B4-BE49-F238E27FC236}">
                    <a16:creationId xmlns:a16="http://schemas.microsoft.com/office/drawing/2014/main" id="{FB086490-AC96-43B3-BC01-8BCE564ED4D5}"/>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60" name="Freeform 10900">
                <a:extLst>
                  <a:ext uri="{FF2B5EF4-FFF2-40B4-BE49-F238E27FC236}">
                    <a16:creationId xmlns:a16="http://schemas.microsoft.com/office/drawing/2014/main" id="{1D462D9E-5FD5-4246-BBC7-0456FB85575A}"/>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61" name="Freeform 10901">
                <a:extLst>
                  <a:ext uri="{FF2B5EF4-FFF2-40B4-BE49-F238E27FC236}">
                    <a16:creationId xmlns:a16="http://schemas.microsoft.com/office/drawing/2014/main" id="{2925F28B-1307-42FE-8827-2E58545A881C}"/>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62" name="Freeform 10902">
                <a:extLst>
                  <a:ext uri="{FF2B5EF4-FFF2-40B4-BE49-F238E27FC236}">
                    <a16:creationId xmlns:a16="http://schemas.microsoft.com/office/drawing/2014/main" id="{0A960C6E-5E37-4D10-9F80-B6BEFFF53FC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63" name="Freeform 10903">
                <a:extLst>
                  <a:ext uri="{FF2B5EF4-FFF2-40B4-BE49-F238E27FC236}">
                    <a16:creationId xmlns:a16="http://schemas.microsoft.com/office/drawing/2014/main" id="{FC25CDF4-989A-4A27-9DFA-2C28850934E0}"/>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64" name="Freeform 10904">
                <a:extLst>
                  <a:ext uri="{FF2B5EF4-FFF2-40B4-BE49-F238E27FC236}">
                    <a16:creationId xmlns:a16="http://schemas.microsoft.com/office/drawing/2014/main" id="{B911C0F3-6521-4179-9BAC-5A99E8985B1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65" name="Freeform 10905">
                <a:extLst>
                  <a:ext uri="{FF2B5EF4-FFF2-40B4-BE49-F238E27FC236}">
                    <a16:creationId xmlns:a16="http://schemas.microsoft.com/office/drawing/2014/main" id="{A4D267B0-9B18-4B57-B24C-14BACF00AC1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66" name="Freeform 10906">
                <a:extLst>
                  <a:ext uri="{FF2B5EF4-FFF2-40B4-BE49-F238E27FC236}">
                    <a16:creationId xmlns:a16="http://schemas.microsoft.com/office/drawing/2014/main" id="{4FDF40DB-2A04-4779-AD30-A174255F757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67" name="Freeform 10907">
                <a:extLst>
                  <a:ext uri="{FF2B5EF4-FFF2-40B4-BE49-F238E27FC236}">
                    <a16:creationId xmlns:a16="http://schemas.microsoft.com/office/drawing/2014/main" id="{72562D51-A3CF-408C-ACEA-070F3990996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68" name="Freeform 10908">
                <a:extLst>
                  <a:ext uri="{FF2B5EF4-FFF2-40B4-BE49-F238E27FC236}">
                    <a16:creationId xmlns:a16="http://schemas.microsoft.com/office/drawing/2014/main" id="{0A223D5D-F7DC-4614-B9E5-E4B6C95E884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69" name="Freeform 10909">
                <a:extLst>
                  <a:ext uri="{FF2B5EF4-FFF2-40B4-BE49-F238E27FC236}">
                    <a16:creationId xmlns:a16="http://schemas.microsoft.com/office/drawing/2014/main" id="{08BB4BEE-94FE-41BD-B5D9-D4D4611275B4}"/>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70" name="Freeform 10910">
                <a:extLst>
                  <a:ext uri="{FF2B5EF4-FFF2-40B4-BE49-F238E27FC236}">
                    <a16:creationId xmlns:a16="http://schemas.microsoft.com/office/drawing/2014/main" id="{8645C494-F60D-4048-BD2E-28BF3B81B3E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71" name="Freeform 10911">
                <a:extLst>
                  <a:ext uri="{FF2B5EF4-FFF2-40B4-BE49-F238E27FC236}">
                    <a16:creationId xmlns:a16="http://schemas.microsoft.com/office/drawing/2014/main" id="{5D9B4D87-20AC-4EA3-832F-9E04150C9DA8}"/>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72" name="Freeform 10912">
                <a:extLst>
                  <a:ext uri="{FF2B5EF4-FFF2-40B4-BE49-F238E27FC236}">
                    <a16:creationId xmlns:a16="http://schemas.microsoft.com/office/drawing/2014/main" id="{BB338CCA-DA38-4A0F-922E-5ADE5151BD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73" name="Freeform 10913">
                <a:extLst>
                  <a:ext uri="{FF2B5EF4-FFF2-40B4-BE49-F238E27FC236}">
                    <a16:creationId xmlns:a16="http://schemas.microsoft.com/office/drawing/2014/main" id="{C9C1A0B8-565E-4537-A3E4-5A1565037E17}"/>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74" name="Freeform 10914">
                <a:extLst>
                  <a:ext uri="{FF2B5EF4-FFF2-40B4-BE49-F238E27FC236}">
                    <a16:creationId xmlns:a16="http://schemas.microsoft.com/office/drawing/2014/main" id="{EC4163B7-872E-4E52-A46B-AA95FC96B3A6}"/>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75" name="Freeform 10915">
                <a:extLst>
                  <a:ext uri="{FF2B5EF4-FFF2-40B4-BE49-F238E27FC236}">
                    <a16:creationId xmlns:a16="http://schemas.microsoft.com/office/drawing/2014/main" id="{C6806CDD-ECC7-4786-8D17-9825400CB14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76" name="Freeform 10916">
                <a:extLst>
                  <a:ext uri="{FF2B5EF4-FFF2-40B4-BE49-F238E27FC236}">
                    <a16:creationId xmlns:a16="http://schemas.microsoft.com/office/drawing/2014/main" id="{A03740A0-EC2E-496E-82BA-DC363ABD6A40}"/>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77" name="Freeform 10917">
                <a:extLst>
                  <a:ext uri="{FF2B5EF4-FFF2-40B4-BE49-F238E27FC236}">
                    <a16:creationId xmlns:a16="http://schemas.microsoft.com/office/drawing/2014/main" id="{EF9C0F6F-425F-417B-9C2E-3ED0859533E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78" name="Freeform 10918">
                <a:extLst>
                  <a:ext uri="{FF2B5EF4-FFF2-40B4-BE49-F238E27FC236}">
                    <a16:creationId xmlns:a16="http://schemas.microsoft.com/office/drawing/2014/main" id="{C9EBC084-0C69-480E-A6D1-338D39771A0A}"/>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79" name="Freeform 10919">
                <a:extLst>
                  <a:ext uri="{FF2B5EF4-FFF2-40B4-BE49-F238E27FC236}">
                    <a16:creationId xmlns:a16="http://schemas.microsoft.com/office/drawing/2014/main" id="{3548AED2-1C21-4A6E-B4C7-D5567E0359B8}"/>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80" name="Freeform 10920">
                <a:extLst>
                  <a:ext uri="{FF2B5EF4-FFF2-40B4-BE49-F238E27FC236}">
                    <a16:creationId xmlns:a16="http://schemas.microsoft.com/office/drawing/2014/main" id="{36F87FD1-CF21-4D13-B264-D9F92871B7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81" name="Freeform 10921">
                <a:extLst>
                  <a:ext uri="{FF2B5EF4-FFF2-40B4-BE49-F238E27FC236}">
                    <a16:creationId xmlns:a16="http://schemas.microsoft.com/office/drawing/2014/main" id="{4F82B0C6-A160-48BB-94E7-362B915B06DB}"/>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82" name="Freeform 10922">
                <a:extLst>
                  <a:ext uri="{FF2B5EF4-FFF2-40B4-BE49-F238E27FC236}">
                    <a16:creationId xmlns:a16="http://schemas.microsoft.com/office/drawing/2014/main" id="{E10C5480-C233-42AB-8871-2F463994C248}"/>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83" name="Freeform 10923">
                <a:extLst>
                  <a:ext uri="{FF2B5EF4-FFF2-40B4-BE49-F238E27FC236}">
                    <a16:creationId xmlns:a16="http://schemas.microsoft.com/office/drawing/2014/main" id="{8A0146CC-B063-4A19-925A-B95FEA32DA5A}"/>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84" name="Freeform 10924">
                <a:extLst>
                  <a:ext uri="{FF2B5EF4-FFF2-40B4-BE49-F238E27FC236}">
                    <a16:creationId xmlns:a16="http://schemas.microsoft.com/office/drawing/2014/main" id="{0E2691C3-DE7B-41F5-BDB0-9D8A611AA1A9}"/>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85" name="Freeform 10925">
                <a:extLst>
                  <a:ext uri="{FF2B5EF4-FFF2-40B4-BE49-F238E27FC236}">
                    <a16:creationId xmlns:a16="http://schemas.microsoft.com/office/drawing/2014/main" id="{F3DF3EE8-DF4C-4259-A314-1C0D0F8BAB34}"/>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86" name="Freeform 10926">
                <a:extLst>
                  <a:ext uri="{FF2B5EF4-FFF2-40B4-BE49-F238E27FC236}">
                    <a16:creationId xmlns:a16="http://schemas.microsoft.com/office/drawing/2014/main" id="{F7195DEE-FE97-478D-BA49-82D8F9A38619}"/>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87" name="Freeform 10927">
                <a:extLst>
                  <a:ext uri="{FF2B5EF4-FFF2-40B4-BE49-F238E27FC236}">
                    <a16:creationId xmlns:a16="http://schemas.microsoft.com/office/drawing/2014/main" id="{D8BD3380-CF12-4B1A-AAF3-9DFC46FF4B4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88" name="Freeform 10928">
                <a:extLst>
                  <a:ext uri="{FF2B5EF4-FFF2-40B4-BE49-F238E27FC236}">
                    <a16:creationId xmlns:a16="http://schemas.microsoft.com/office/drawing/2014/main" id="{F1B04291-E0F4-438E-9AE3-476C390643E1}"/>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89" name="Freeform 10929">
                <a:extLst>
                  <a:ext uri="{FF2B5EF4-FFF2-40B4-BE49-F238E27FC236}">
                    <a16:creationId xmlns:a16="http://schemas.microsoft.com/office/drawing/2014/main" id="{62667986-E822-4395-9BD4-6E5F213F1BE3}"/>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90" name="Freeform 10930">
                <a:extLst>
                  <a:ext uri="{FF2B5EF4-FFF2-40B4-BE49-F238E27FC236}">
                    <a16:creationId xmlns:a16="http://schemas.microsoft.com/office/drawing/2014/main" id="{74B09325-6CE0-4213-963E-158203D88115}"/>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91" name="Freeform 10931">
                <a:extLst>
                  <a:ext uri="{FF2B5EF4-FFF2-40B4-BE49-F238E27FC236}">
                    <a16:creationId xmlns:a16="http://schemas.microsoft.com/office/drawing/2014/main" id="{75453B1E-3864-435A-9270-49C363091C9D}"/>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92" name="Freeform 10932">
                <a:extLst>
                  <a:ext uri="{FF2B5EF4-FFF2-40B4-BE49-F238E27FC236}">
                    <a16:creationId xmlns:a16="http://schemas.microsoft.com/office/drawing/2014/main" id="{DA7634BA-D921-4936-B787-E47BAF6FF7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93" name="Freeform 10933">
                <a:extLst>
                  <a:ext uri="{FF2B5EF4-FFF2-40B4-BE49-F238E27FC236}">
                    <a16:creationId xmlns:a16="http://schemas.microsoft.com/office/drawing/2014/main" id="{575D2938-EE0A-43E6-8649-8BCB14056A0F}"/>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94" name="Freeform 10934">
                <a:extLst>
                  <a:ext uri="{FF2B5EF4-FFF2-40B4-BE49-F238E27FC236}">
                    <a16:creationId xmlns:a16="http://schemas.microsoft.com/office/drawing/2014/main" id="{9876E8CE-9E47-428E-8E85-D4309424CF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95" name="Freeform 10935">
                <a:extLst>
                  <a:ext uri="{FF2B5EF4-FFF2-40B4-BE49-F238E27FC236}">
                    <a16:creationId xmlns:a16="http://schemas.microsoft.com/office/drawing/2014/main" id="{0C2E76EF-5F2D-43ED-BBB8-9576D0CD69A1}"/>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96" name="Freeform 10936">
                <a:extLst>
                  <a:ext uri="{FF2B5EF4-FFF2-40B4-BE49-F238E27FC236}">
                    <a16:creationId xmlns:a16="http://schemas.microsoft.com/office/drawing/2014/main" id="{C2789DDF-DBEF-4701-A6B7-5BEA4BCD4175}"/>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97" name="Freeform 10937">
                <a:extLst>
                  <a:ext uri="{FF2B5EF4-FFF2-40B4-BE49-F238E27FC236}">
                    <a16:creationId xmlns:a16="http://schemas.microsoft.com/office/drawing/2014/main" id="{3C1F5589-F320-4DCB-88E5-FC90B74E08C3}"/>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198" name="Freeform 10938">
                <a:extLst>
                  <a:ext uri="{FF2B5EF4-FFF2-40B4-BE49-F238E27FC236}">
                    <a16:creationId xmlns:a16="http://schemas.microsoft.com/office/drawing/2014/main" id="{0B632AB1-BA97-4834-A3AA-33BB0636B74D}"/>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199" name="Freeform 10939">
                <a:extLst>
                  <a:ext uri="{FF2B5EF4-FFF2-40B4-BE49-F238E27FC236}">
                    <a16:creationId xmlns:a16="http://schemas.microsoft.com/office/drawing/2014/main" id="{DDDAD70A-B9E3-45C4-AA29-DC4DA7BD6D7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00" name="Freeform 10940">
                <a:extLst>
                  <a:ext uri="{FF2B5EF4-FFF2-40B4-BE49-F238E27FC236}">
                    <a16:creationId xmlns:a16="http://schemas.microsoft.com/office/drawing/2014/main" id="{B2FB3414-BD98-4747-A155-E4C2357DADB4}"/>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01" name="Freeform 10941">
                <a:extLst>
                  <a:ext uri="{FF2B5EF4-FFF2-40B4-BE49-F238E27FC236}">
                    <a16:creationId xmlns:a16="http://schemas.microsoft.com/office/drawing/2014/main" id="{842F8799-2F9E-4F90-A8A5-2746DA90BE97}"/>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02" name="Freeform 10942">
                <a:extLst>
                  <a:ext uri="{FF2B5EF4-FFF2-40B4-BE49-F238E27FC236}">
                    <a16:creationId xmlns:a16="http://schemas.microsoft.com/office/drawing/2014/main" id="{695F8071-95D0-4FAB-BFE2-D1B2BC6E7735}"/>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03" name="Freeform 10943">
                <a:extLst>
                  <a:ext uri="{FF2B5EF4-FFF2-40B4-BE49-F238E27FC236}">
                    <a16:creationId xmlns:a16="http://schemas.microsoft.com/office/drawing/2014/main" id="{0C59DB9F-C198-45AE-9D62-47BB38B7472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04" name="Freeform 10944">
                <a:extLst>
                  <a:ext uri="{FF2B5EF4-FFF2-40B4-BE49-F238E27FC236}">
                    <a16:creationId xmlns:a16="http://schemas.microsoft.com/office/drawing/2014/main" id="{39738D15-F400-4C1D-A894-C97389A0A930}"/>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05" name="Freeform 10945">
                <a:extLst>
                  <a:ext uri="{FF2B5EF4-FFF2-40B4-BE49-F238E27FC236}">
                    <a16:creationId xmlns:a16="http://schemas.microsoft.com/office/drawing/2014/main" id="{2F0C9545-303E-4945-BDDF-94FAEC86B0C0}"/>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06" name="Freeform 10946">
                <a:extLst>
                  <a:ext uri="{FF2B5EF4-FFF2-40B4-BE49-F238E27FC236}">
                    <a16:creationId xmlns:a16="http://schemas.microsoft.com/office/drawing/2014/main" id="{CCE6DC8A-C7ED-4FBE-A48C-37296180D241}"/>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07" name="Freeform 10947">
                <a:extLst>
                  <a:ext uri="{FF2B5EF4-FFF2-40B4-BE49-F238E27FC236}">
                    <a16:creationId xmlns:a16="http://schemas.microsoft.com/office/drawing/2014/main" id="{5340AA0F-6C7A-42DD-B766-80D7E7CB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08" name="Freeform 10948">
                <a:extLst>
                  <a:ext uri="{FF2B5EF4-FFF2-40B4-BE49-F238E27FC236}">
                    <a16:creationId xmlns:a16="http://schemas.microsoft.com/office/drawing/2014/main" id="{49E75312-2D7B-453A-9A4C-99524B6D02C0}"/>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09" name="Freeform 10949">
                <a:extLst>
                  <a:ext uri="{FF2B5EF4-FFF2-40B4-BE49-F238E27FC236}">
                    <a16:creationId xmlns:a16="http://schemas.microsoft.com/office/drawing/2014/main" id="{5A907138-DB88-404F-9967-57531763EA5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10" name="Freeform 10950">
                <a:extLst>
                  <a:ext uri="{FF2B5EF4-FFF2-40B4-BE49-F238E27FC236}">
                    <a16:creationId xmlns:a16="http://schemas.microsoft.com/office/drawing/2014/main" id="{D57A9A09-F4AF-490D-BD65-2D2BEFA4B4F5}"/>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11" name="Freeform 10951">
                <a:extLst>
                  <a:ext uri="{FF2B5EF4-FFF2-40B4-BE49-F238E27FC236}">
                    <a16:creationId xmlns:a16="http://schemas.microsoft.com/office/drawing/2014/main" id="{956A1C7C-E10D-4D5C-B095-47F85735B3BF}"/>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12" name="Freeform 10952">
                <a:extLst>
                  <a:ext uri="{FF2B5EF4-FFF2-40B4-BE49-F238E27FC236}">
                    <a16:creationId xmlns:a16="http://schemas.microsoft.com/office/drawing/2014/main" id="{DF8F20D4-BCA5-4A35-8385-9CE0AF28066D}"/>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13" name="Freeform 10953">
                <a:extLst>
                  <a:ext uri="{FF2B5EF4-FFF2-40B4-BE49-F238E27FC236}">
                    <a16:creationId xmlns:a16="http://schemas.microsoft.com/office/drawing/2014/main" id="{FA5D3CC8-367C-4432-8153-23F94CF7D8BD}"/>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14" name="Freeform 10954">
                <a:extLst>
                  <a:ext uri="{FF2B5EF4-FFF2-40B4-BE49-F238E27FC236}">
                    <a16:creationId xmlns:a16="http://schemas.microsoft.com/office/drawing/2014/main" id="{0CEF5F23-792C-4BE5-9D4B-0A8485B28B7F}"/>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15" name="Freeform 10955">
                <a:extLst>
                  <a:ext uri="{FF2B5EF4-FFF2-40B4-BE49-F238E27FC236}">
                    <a16:creationId xmlns:a16="http://schemas.microsoft.com/office/drawing/2014/main" id="{EC698ABA-2F01-4DFA-8D58-1FD8BA1A1BB1}"/>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16" name="Freeform 10956">
                <a:extLst>
                  <a:ext uri="{FF2B5EF4-FFF2-40B4-BE49-F238E27FC236}">
                    <a16:creationId xmlns:a16="http://schemas.microsoft.com/office/drawing/2014/main" id="{694D0E5A-7F90-4449-B284-7682B1EDE3AC}"/>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17" name="Freeform 10957">
                <a:extLst>
                  <a:ext uri="{FF2B5EF4-FFF2-40B4-BE49-F238E27FC236}">
                    <a16:creationId xmlns:a16="http://schemas.microsoft.com/office/drawing/2014/main" id="{6D67A3F5-D2D9-4886-BEB3-C77B5ADD68DF}"/>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18" name="Freeform 10958">
                <a:extLst>
                  <a:ext uri="{FF2B5EF4-FFF2-40B4-BE49-F238E27FC236}">
                    <a16:creationId xmlns:a16="http://schemas.microsoft.com/office/drawing/2014/main" id="{B4E3B39F-94DC-4816-8C17-986C436BCA65}"/>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19" name="Freeform 10959">
                <a:extLst>
                  <a:ext uri="{FF2B5EF4-FFF2-40B4-BE49-F238E27FC236}">
                    <a16:creationId xmlns:a16="http://schemas.microsoft.com/office/drawing/2014/main" id="{AEBDFD8F-5BA9-4814-92AD-9186895A00A5}"/>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20" name="Freeform 10960">
                <a:extLst>
                  <a:ext uri="{FF2B5EF4-FFF2-40B4-BE49-F238E27FC236}">
                    <a16:creationId xmlns:a16="http://schemas.microsoft.com/office/drawing/2014/main" id="{FD436E23-357E-447D-99ED-7F5717E63124}"/>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21" name="Freeform 10961">
                <a:extLst>
                  <a:ext uri="{FF2B5EF4-FFF2-40B4-BE49-F238E27FC236}">
                    <a16:creationId xmlns:a16="http://schemas.microsoft.com/office/drawing/2014/main" id="{90AB63A5-8FD8-4B68-B0E9-05835F104057}"/>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22" name="Freeform 10962">
                <a:extLst>
                  <a:ext uri="{FF2B5EF4-FFF2-40B4-BE49-F238E27FC236}">
                    <a16:creationId xmlns:a16="http://schemas.microsoft.com/office/drawing/2014/main" id="{4AF6737E-31C1-4865-ABFC-FFD6F7CCB513}"/>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23" name="Freeform 10963">
                <a:extLst>
                  <a:ext uri="{FF2B5EF4-FFF2-40B4-BE49-F238E27FC236}">
                    <a16:creationId xmlns:a16="http://schemas.microsoft.com/office/drawing/2014/main" id="{9665B8B6-AFCB-43EC-8AF3-DE68FD7FEB3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24" name="Freeform 10964">
                <a:extLst>
                  <a:ext uri="{FF2B5EF4-FFF2-40B4-BE49-F238E27FC236}">
                    <a16:creationId xmlns:a16="http://schemas.microsoft.com/office/drawing/2014/main" id="{5BC2E856-827F-4A8F-841A-49ADACF75C71}"/>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25" name="Freeform 10965">
                <a:extLst>
                  <a:ext uri="{FF2B5EF4-FFF2-40B4-BE49-F238E27FC236}">
                    <a16:creationId xmlns:a16="http://schemas.microsoft.com/office/drawing/2014/main" id="{BC9DC8BB-FB78-455D-92E3-75C1522DA214}"/>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26" name="Freeform 10966">
                <a:extLst>
                  <a:ext uri="{FF2B5EF4-FFF2-40B4-BE49-F238E27FC236}">
                    <a16:creationId xmlns:a16="http://schemas.microsoft.com/office/drawing/2014/main" id="{ADED49C9-E83A-4070-9306-0910F7011C3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27" name="Freeform 10967">
                <a:extLst>
                  <a:ext uri="{FF2B5EF4-FFF2-40B4-BE49-F238E27FC236}">
                    <a16:creationId xmlns:a16="http://schemas.microsoft.com/office/drawing/2014/main" id="{802E411F-D039-44AB-AC1A-188BDA724F75}"/>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28" name="Freeform 10968">
                <a:extLst>
                  <a:ext uri="{FF2B5EF4-FFF2-40B4-BE49-F238E27FC236}">
                    <a16:creationId xmlns:a16="http://schemas.microsoft.com/office/drawing/2014/main" id="{DCD0A77C-042D-40B1-84FF-B5F1C0C3DEFF}"/>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29" name="Freeform 10969">
                <a:extLst>
                  <a:ext uri="{FF2B5EF4-FFF2-40B4-BE49-F238E27FC236}">
                    <a16:creationId xmlns:a16="http://schemas.microsoft.com/office/drawing/2014/main" id="{08926110-4DB9-4D1F-9950-62F0D626DB88}"/>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30" name="Freeform 10970">
                <a:extLst>
                  <a:ext uri="{FF2B5EF4-FFF2-40B4-BE49-F238E27FC236}">
                    <a16:creationId xmlns:a16="http://schemas.microsoft.com/office/drawing/2014/main" id="{8317E941-6690-48B8-92F3-0D972C3D1608}"/>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31" name="Freeform 10971">
                <a:extLst>
                  <a:ext uri="{FF2B5EF4-FFF2-40B4-BE49-F238E27FC236}">
                    <a16:creationId xmlns:a16="http://schemas.microsoft.com/office/drawing/2014/main" id="{7271F094-FB28-4BFC-871A-8C5C11E2FB75}"/>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32" name="Freeform 10972">
                <a:extLst>
                  <a:ext uri="{FF2B5EF4-FFF2-40B4-BE49-F238E27FC236}">
                    <a16:creationId xmlns:a16="http://schemas.microsoft.com/office/drawing/2014/main" id="{7E5E71E4-14D1-4CB4-9CF4-EFC6DDE82BEF}"/>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33" name="Freeform 10973">
                <a:extLst>
                  <a:ext uri="{FF2B5EF4-FFF2-40B4-BE49-F238E27FC236}">
                    <a16:creationId xmlns:a16="http://schemas.microsoft.com/office/drawing/2014/main" id="{F86940B6-BC27-4C28-A2D8-83D020C78538}"/>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34" name="Freeform 10974">
                <a:extLst>
                  <a:ext uri="{FF2B5EF4-FFF2-40B4-BE49-F238E27FC236}">
                    <a16:creationId xmlns:a16="http://schemas.microsoft.com/office/drawing/2014/main" id="{78C5FE04-EC2E-4A27-A201-460032A2EAF9}"/>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35" name="Freeform 10975">
                <a:extLst>
                  <a:ext uri="{FF2B5EF4-FFF2-40B4-BE49-F238E27FC236}">
                    <a16:creationId xmlns:a16="http://schemas.microsoft.com/office/drawing/2014/main" id="{EFE78352-A787-4A4B-AB5D-859640F64AAC}"/>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36" name="Freeform 10976">
                <a:extLst>
                  <a:ext uri="{FF2B5EF4-FFF2-40B4-BE49-F238E27FC236}">
                    <a16:creationId xmlns:a16="http://schemas.microsoft.com/office/drawing/2014/main" id="{2D225443-A270-41A7-AD3A-7BAEF71C70E4}"/>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37" name="Freeform 10977">
                <a:extLst>
                  <a:ext uri="{FF2B5EF4-FFF2-40B4-BE49-F238E27FC236}">
                    <a16:creationId xmlns:a16="http://schemas.microsoft.com/office/drawing/2014/main" id="{9D3428C6-722D-43E6-9288-BD286ADDC9D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38" name="Freeform 10978">
                <a:extLst>
                  <a:ext uri="{FF2B5EF4-FFF2-40B4-BE49-F238E27FC236}">
                    <a16:creationId xmlns:a16="http://schemas.microsoft.com/office/drawing/2014/main" id="{BB45D535-9024-41F6-98AE-3C1515310A81}"/>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39" name="Freeform 10979">
                <a:extLst>
                  <a:ext uri="{FF2B5EF4-FFF2-40B4-BE49-F238E27FC236}">
                    <a16:creationId xmlns:a16="http://schemas.microsoft.com/office/drawing/2014/main" id="{E16533F9-709E-486E-A4B5-86C6D680554E}"/>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40" name="Freeform 10980">
                <a:extLst>
                  <a:ext uri="{FF2B5EF4-FFF2-40B4-BE49-F238E27FC236}">
                    <a16:creationId xmlns:a16="http://schemas.microsoft.com/office/drawing/2014/main" id="{7E35FF2A-3C9B-4AAF-8BEF-513C3911E310}"/>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41" name="Freeform 10981">
                <a:extLst>
                  <a:ext uri="{FF2B5EF4-FFF2-40B4-BE49-F238E27FC236}">
                    <a16:creationId xmlns:a16="http://schemas.microsoft.com/office/drawing/2014/main" id="{B22FC197-B36B-48B3-8120-D217EB86CD09}"/>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42" name="Freeform 10982">
                <a:extLst>
                  <a:ext uri="{FF2B5EF4-FFF2-40B4-BE49-F238E27FC236}">
                    <a16:creationId xmlns:a16="http://schemas.microsoft.com/office/drawing/2014/main" id="{F51D4437-5945-484E-AF42-4B536D12AA8D}"/>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43" name="Freeform 10983">
                <a:extLst>
                  <a:ext uri="{FF2B5EF4-FFF2-40B4-BE49-F238E27FC236}">
                    <a16:creationId xmlns:a16="http://schemas.microsoft.com/office/drawing/2014/main" id="{63963943-7231-44D6-A32D-42CA375DC42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44" name="Freeform 10984">
                <a:extLst>
                  <a:ext uri="{FF2B5EF4-FFF2-40B4-BE49-F238E27FC236}">
                    <a16:creationId xmlns:a16="http://schemas.microsoft.com/office/drawing/2014/main" id="{28B22DB2-4A75-4BFD-86B0-FB251EBA0801}"/>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45" name="Freeform 10985">
                <a:extLst>
                  <a:ext uri="{FF2B5EF4-FFF2-40B4-BE49-F238E27FC236}">
                    <a16:creationId xmlns:a16="http://schemas.microsoft.com/office/drawing/2014/main" id="{F89071B0-B193-4E52-87FC-7BD5C8E42508}"/>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46" name="Freeform 10986">
                <a:extLst>
                  <a:ext uri="{FF2B5EF4-FFF2-40B4-BE49-F238E27FC236}">
                    <a16:creationId xmlns:a16="http://schemas.microsoft.com/office/drawing/2014/main" id="{4FD90836-5E0B-4FF2-BA9D-8C6D41EE34A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47" name="Freeform 10987">
                <a:extLst>
                  <a:ext uri="{FF2B5EF4-FFF2-40B4-BE49-F238E27FC236}">
                    <a16:creationId xmlns:a16="http://schemas.microsoft.com/office/drawing/2014/main" id="{D122E9E9-500D-4D97-82BB-5C350D4127E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48" name="Freeform 10988">
                <a:extLst>
                  <a:ext uri="{FF2B5EF4-FFF2-40B4-BE49-F238E27FC236}">
                    <a16:creationId xmlns:a16="http://schemas.microsoft.com/office/drawing/2014/main" id="{18385D13-3A73-47FB-9FE4-193E9629D57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49" name="Freeform 10989">
                <a:extLst>
                  <a:ext uri="{FF2B5EF4-FFF2-40B4-BE49-F238E27FC236}">
                    <a16:creationId xmlns:a16="http://schemas.microsoft.com/office/drawing/2014/main" id="{E0282B80-F37E-45D8-B34D-E3CA831749B7}"/>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50" name="Freeform 10990">
                <a:extLst>
                  <a:ext uri="{FF2B5EF4-FFF2-40B4-BE49-F238E27FC236}">
                    <a16:creationId xmlns:a16="http://schemas.microsoft.com/office/drawing/2014/main" id="{F29DF432-2531-4A09-B7C1-8734C43CE616}"/>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51" name="Freeform 10991">
                <a:extLst>
                  <a:ext uri="{FF2B5EF4-FFF2-40B4-BE49-F238E27FC236}">
                    <a16:creationId xmlns:a16="http://schemas.microsoft.com/office/drawing/2014/main" id="{485EB2C1-44D1-41AB-815E-A529B91131B8}"/>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52" name="Freeform 10992">
                <a:extLst>
                  <a:ext uri="{FF2B5EF4-FFF2-40B4-BE49-F238E27FC236}">
                    <a16:creationId xmlns:a16="http://schemas.microsoft.com/office/drawing/2014/main" id="{9635AD04-55F0-4C2B-9DE6-C147971C047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53" name="Freeform 10993">
                <a:extLst>
                  <a:ext uri="{FF2B5EF4-FFF2-40B4-BE49-F238E27FC236}">
                    <a16:creationId xmlns:a16="http://schemas.microsoft.com/office/drawing/2014/main" id="{CC33B831-0947-4FFD-85AC-6C6BCBAAEC7A}"/>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54" name="Freeform 10994">
                <a:extLst>
                  <a:ext uri="{FF2B5EF4-FFF2-40B4-BE49-F238E27FC236}">
                    <a16:creationId xmlns:a16="http://schemas.microsoft.com/office/drawing/2014/main" id="{2392AA3C-00F7-41E2-BC4F-1557E733B480}"/>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55" name="Freeform 10995">
                <a:extLst>
                  <a:ext uri="{FF2B5EF4-FFF2-40B4-BE49-F238E27FC236}">
                    <a16:creationId xmlns:a16="http://schemas.microsoft.com/office/drawing/2014/main" id="{50A4675C-5D7F-4EC0-BA3F-92E71A25EFA0}"/>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56" name="Freeform 10996">
                <a:extLst>
                  <a:ext uri="{FF2B5EF4-FFF2-40B4-BE49-F238E27FC236}">
                    <a16:creationId xmlns:a16="http://schemas.microsoft.com/office/drawing/2014/main" id="{C81B9C21-3A7D-44DC-9EAC-81135A0536C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57" name="Freeform 10997">
                <a:extLst>
                  <a:ext uri="{FF2B5EF4-FFF2-40B4-BE49-F238E27FC236}">
                    <a16:creationId xmlns:a16="http://schemas.microsoft.com/office/drawing/2014/main" id="{4DF0BDBB-EF0F-4B29-96A7-40580C251943}"/>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58" name="Freeform 10998">
                <a:extLst>
                  <a:ext uri="{FF2B5EF4-FFF2-40B4-BE49-F238E27FC236}">
                    <a16:creationId xmlns:a16="http://schemas.microsoft.com/office/drawing/2014/main" id="{CB627304-06C2-43B5-8C51-7F93A442BCA6}"/>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59" name="Freeform 10999">
                <a:extLst>
                  <a:ext uri="{FF2B5EF4-FFF2-40B4-BE49-F238E27FC236}">
                    <a16:creationId xmlns:a16="http://schemas.microsoft.com/office/drawing/2014/main" id="{F69D78BC-5C8A-493A-9EC2-84F7BF2121A0}"/>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60" name="Freeform 11000">
                <a:extLst>
                  <a:ext uri="{FF2B5EF4-FFF2-40B4-BE49-F238E27FC236}">
                    <a16:creationId xmlns:a16="http://schemas.microsoft.com/office/drawing/2014/main" id="{36DFD5C6-9963-4C44-B6E3-B48524539B27}"/>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61" name="Freeform 11001">
                <a:extLst>
                  <a:ext uri="{FF2B5EF4-FFF2-40B4-BE49-F238E27FC236}">
                    <a16:creationId xmlns:a16="http://schemas.microsoft.com/office/drawing/2014/main" id="{2F9F151A-618F-44BF-8866-AD0DBBEA5B3F}"/>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62" name="Freeform 11002">
                <a:extLst>
                  <a:ext uri="{FF2B5EF4-FFF2-40B4-BE49-F238E27FC236}">
                    <a16:creationId xmlns:a16="http://schemas.microsoft.com/office/drawing/2014/main" id="{617639A0-0F34-4525-B2C8-1405075CB382}"/>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63" name="Freeform 11003">
                <a:extLst>
                  <a:ext uri="{FF2B5EF4-FFF2-40B4-BE49-F238E27FC236}">
                    <a16:creationId xmlns:a16="http://schemas.microsoft.com/office/drawing/2014/main" id="{B3C6D79F-530C-4D93-B20C-DC927275E1BD}"/>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64" name="Freeform 11004">
                <a:extLst>
                  <a:ext uri="{FF2B5EF4-FFF2-40B4-BE49-F238E27FC236}">
                    <a16:creationId xmlns:a16="http://schemas.microsoft.com/office/drawing/2014/main" id="{05A43F72-3CB3-464D-98A1-527EAD240EC8}"/>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65" name="Freeform 11005">
                <a:extLst>
                  <a:ext uri="{FF2B5EF4-FFF2-40B4-BE49-F238E27FC236}">
                    <a16:creationId xmlns:a16="http://schemas.microsoft.com/office/drawing/2014/main" id="{4681D570-04A0-4403-90C6-BC8F76D0735D}"/>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66" name="Freeform 11006">
                <a:extLst>
                  <a:ext uri="{FF2B5EF4-FFF2-40B4-BE49-F238E27FC236}">
                    <a16:creationId xmlns:a16="http://schemas.microsoft.com/office/drawing/2014/main" id="{3E541B00-2D34-4F80-B565-6F442184EB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67" name="Freeform 11007">
                <a:extLst>
                  <a:ext uri="{FF2B5EF4-FFF2-40B4-BE49-F238E27FC236}">
                    <a16:creationId xmlns:a16="http://schemas.microsoft.com/office/drawing/2014/main" id="{E56CE420-A940-467F-9468-B8525387CB1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68" name="Freeform 11008">
                <a:extLst>
                  <a:ext uri="{FF2B5EF4-FFF2-40B4-BE49-F238E27FC236}">
                    <a16:creationId xmlns:a16="http://schemas.microsoft.com/office/drawing/2014/main" id="{1B88F846-4CCE-468A-94AF-DC483316074F}"/>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69" name="Freeform 11009">
                <a:extLst>
                  <a:ext uri="{FF2B5EF4-FFF2-40B4-BE49-F238E27FC236}">
                    <a16:creationId xmlns:a16="http://schemas.microsoft.com/office/drawing/2014/main" id="{F7FA40A8-1627-4813-861E-A8BD529EF22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70" name="Freeform 11010">
                <a:extLst>
                  <a:ext uri="{FF2B5EF4-FFF2-40B4-BE49-F238E27FC236}">
                    <a16:creationId xmlns:a16="http://schemas.microsoft.com/office/drawing/2014/main" id="{F992DDE1-E175-485C-A2C3-4F3151B626C6}"/>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71" name="Freeform 11011">
                <a:extLst>
                  <a:ext uri="{FF2B5EF4-FFF2-40B4-BE49-F238E27FC236}">
                    <a16:creationId xmlns:a16="http://schemas.microsoft.com/office/drawing/2014/main" id="{2F0AEEDB-C437-4A66-9955-0A1EB67371A7}"/>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72" name="Freeform 11012">
                <a:extLst>
                  <a:ext uri="{FF2B5EF4-FFF2-40B4-BE49-F238E27FC236}">
                    <a16:creationId xmlns:a16="http://schemas.microsoft.com/office/drawing/2014/main" id="{80B6786A-4379-43F9-92D8-585560E7F775}"/>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73" name="Freeform 11013">
                <a:extLst>
                  <a:ext uri="{FF2B5EF4-FFF2-40B4-BE49-F238E27FC236}">
                    <a16:creationId xmlns:a16="http://schemas.microsoft.com/office/drawing/2014/main" id="{67E55989-5CD4-4214-BBA7-2CFF4657C885}"/>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74" name="Freeform 11014">
                <a:extLst>
                  <a:ext uri="{FF2B5EF4-FFF2-40B4-BE49-F238E27FC236}">
                    <a16:creationId xmlns:a16="http://schemas.microsoft.com/office/drawing/2014/main" id="{F02C177E-E798-47D2-8056-ADADF6ECEDE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75" name="Freeform 11015">
                <a:extLst>
                  <a:ext uri="{FF2B5EF4-FFF2-40B4-BE49-F238E27FC236}">
                    <a16:creationId xmlns:a16="http://schemas.microsoft.com/office/drawing/2014/main" id="{4EA03669-4A3C-43D2-9653-762B99E8B35B}"/>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76" name="Freeform 11016">
                <a:extLst>
                  <a:ext uri="{FF2B5EF4-FFF2-40B4-BE49-F238E27FC236}">
                    <a16:creationId xmlns:a16="http://schemas.microsoft.com/office/drawing/2014/main" id="{BABDDB6E-7179-487A-9894-FC88FAB14C20}"/>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77" name="Freeform 11017">
                <a:extLst>
                  <a:ext uri="{FF2B5EF4-FFF2-40B4-BE49-F238E27FC236}">
                    <a16:creationId xmlns:a16="http://schemas.microsoft.com/office/drawing/2014/main" id="{9ACE772E-3E63-4742-BD47-61775CDCDDA1}"/>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78" name="Freeform 11018">
                <a:extLst>
                  <a:ext uri="{FF2B5EF4-FFF2-40B4-BE49-F238E27FC236}">
                    <a16:creationId xmlns:a16="http://schemas.microsoft.com/office/drawing/2014/main" id="{5EC33263-5B08-4268-B52F-D4A17CB121A6}"/>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79" name="Freeform 11019">
                <a:extLst>
                  <a:ext uri="{FF2B5EF4-FFF2-40B4-BE49-F238E27FC236}">
                    <a16:creationId xmlns:a16="http://schemas.microsoft.com/office/drawing/2014/main" id="{3459E04F-2607-45E9-81B0-DB317C2069DB}"/>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80" name="Freeform 11020">
                <a:extLst>
                  <a:ext uri="{FF2B5EF4-FFF2-40B4-BE49-F238E27FC236}">
                    <a16:creationId xmlns:a16="http://schemas.microsoft.com/office/drawing/2014/main" id="{4A429558-E46C-4A36-BA57-550B6532BABA}"/>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81" name="Freeform 11021">
                <a:extLst>
                  <a:ext uri="{FF2B5EF4-FFF2-40B4-BE49-F238E27FC236}">
                    <a16:creationId xmlns:a16="http://schemas.microsoft.com/office/drawing/2014/main" id="{B6C172C7-F7BB-4C74-923C-B0B11BA8F989}"/>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82" name="Freeform 11022">
                <a:extLst>
                  <a:ext uri="{FF2B5EF4-FFF2-40B4-BE49-F238E27FC236}">
                    <a16:creationId xmlns:a16="http://schemas.microsoft.com/office/drawing/2014/main" id="{7B5780AD-E0BB-40E5-BA8A-B2C3B711F4A9}"/>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83" name="Freeform 11023">
                <a:extLst>
                  <a:ext uri="{FF2B5EF4-FFF2-40B4-BE49-F238E27FC236}">
                    <a16:creationId xmlns:a16="http://schemas.microsoft.com/office/drawing/2014/main" id="{408A3916-0EE8-4234-A198-F4546315E7F9}"/>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84" name="Freeform 11024">
                <a:extLst>
                  <a:ext uri="{FF2B5EF4-FFF2-40B4-BE49-F238E27FC236}">
                    <a16:creationId xmlns:a16="http://schemas.microsoft.com/office/drawing/2014/main" id="{8E1AFFBC-6B1D-47D2-A803-87A50BE9A78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85" name="Freeform 11025">
                <a:extLst>
                  <a:ext uri="{FF2B5EF4-FFF2-40B4-BE49-F238E27FC236}">
                    <a16:creationId xmlns:a16="http://schemas.microsoft.com/office/drawing/2014/main" id="{F2A33528-B992-4CD0-979B-F9C7B5A19C05}"/>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86" name="Freeform 11026">
                <a:extLst>
                  <a:ext uri="{FF2B5EF4-FFF2-40B4-BE49-F238E27FC236}">
                    <a16:creationId xmlns:a16="http://schemas.microsoft.com/office/drawing/2014/main" id="{154AD732-1FA7-4FDD-8A30-AEBAEF71041F}"/>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87" name="Freeform 11027">
                <a:extLst>
                  <a:ext uri="{FF2B5EF4-FFF2-40B4-BE49-F238E27FC236}">
                    <a16:creationId xmlns:a16="http://schemas.microsoft.com/office/drawing/2014/main" id="{D22F2676-3B9A-4AB8-B13A-ACD1336A9251}"/>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88" name="Freeform 11028">
                <a:extLst>
                  <a:ext uri="{FF2B5EF4-FFF2-40B4-BE49-F238E27FC236}">
                    <a16:creationId xmlns:a16="http://schemas.microsoft.com/office/drawing/2014/main" id="{AB24E1E8-760D-4E92-9E4C-2A0545A02F0B}"/>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89" name="Freeform 11029">
                <a:extLst>
                  <a:ext uri="{FF2B5EF4-FFF2-40B4-BE49-F238E27FC236}">
                    <a16:creationId xmlns:a16="http://schemas.microsoft.com/office/drawing/2014/main" id="{BDE7C7DA-AD66-40ED-83F0-A6220542FAA9}"/>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90" name="Freeform 11030">
                <a:extLst>
                  <a:ext uri="{FF2B5EF4-FFF2-40B4-BE49-F238E27FC236}">
                    <a16:creationId xmlns:a16="http://schemas.microsoft.com/office/drawing/2014/main" id="{C457B3B8-BFCE-44D5-90F9-036E9207BAD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91" name="Freeform 11031">
                <a:extLst>
                  <a:ext uri="{FF2B5EF4-FFF2-40B4-BE49-F238E27FC236}">
                    <a16:creationId xmlns:a16="http://schemas.microsoft.com/office/drawing/2014/main" id="{8AF19C4E-289F-40DB-AC23-1B14CE497F5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92" name="Freeform 11032">
                <a:extLst>
                  <a:ext uri="{FF2B5EF4-FFF2-40B4-BE49-F238E27FC236}">
                    <a16:creationId xmlns:a16="http://schemas.microsoft.com/office/drawing/2014/main" id="{CAC1F531-221C-4BEF-B5D5-8CC7C1DDC41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93" name="Freeform 11033">
                <a:extLst>
                  <a:ext uri="{FF2B5EF4-FFF2-40B4-BE49-F238E27FC236}">
                    <a16:creationId xmlns:a16="http://schemas.microsoft.com/office/drawing/2014/main" id="{BA5874E1-DF43-474A-8177-46DBAEF237E5}"/>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94" name="Freeform 11034">
                <a:extLst>
                  <a:ext uri="{FF2B5EF4-FFF2-40B4-BE49-F238E27FC236}">
                    <a16:creationId xmlns:a16="http://schemas.microsoft.com/office/drawing/2014/main" id="{5CDE7FDD-44CA-459B-A21A-94675C555D86}"/>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95" name="Freeform 11035">
                <a:extLst>
                  <a:ext uri="{FF2B5EF4-FFF2-40B4-BE49-F238E27FC236}">
                    <a16:creationId xmlns:a16="http://schemas.microsoft.com/office/drawing/2014/main" id="{5E90CB49-814F-4F04-A85E-1C8A9F39247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96" name="Freeform 11036">
                <a:extLst>
                  <a:ext uri="{FF2B5EF4-FFF2-40B4-BE49-F238E27FC236}">
                    <a16:creationId xmlns:a16="http://schemas.microsoft.com/office/drawing/2014/main" id="{D6481C43-D115-470A-8AA2-C21014FF90AB}"/>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97" name="Freeform 11037">
                <a:extLst>
                  <a:ext uri="{FF2B5EF4-FFF2-40B4-BE49-F238E27FC236}">
                    <a16:creationId xmlns:a16="http://schemas.microsoft.com/office/drawing/2014/main" id="{2BF437C6-984A-44BF-BB8F-27EE4B9C496B}"/>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298" name="Freeform 11038">
                <a:extLst>
                  <a:ext uri="{FF2B5EF4-FFF2-40B4-BE49-F238E27FC236}">
                    <a16:creationId xmlns:a16="http://schemas.microsoft.com/office/drawing/2014/main" id="{343D9D86-3CCD-4A4A-A6D7-47343F767AF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299" name="Freeform 11039">
                <a:extLst>
                  <a:ext uri="{FF2B5EF4-FFF2-40B4-BE49-F238E27FC236}">
                    <a16:creationId xmlns:a16="http://schemas.microsoft.com/office/drawing/2014/main" id="{33BE590E-0708-41FC-9EFE-B371AE7519E2}"/>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00" name="Freeform 11040">
                <a:extLst>
                  <a:ext uri="{FF2B5EF4-FFF2-40B4-BE49-F238E27FC236}">
                    <a16:creationId xmlns:a16="http://schemas.microsoft.com/office/drawing/2014/main" id="{05BAB757-4982-40F9-B50B-493ED4E6B6D6}"/>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01" name="Freeform 11041">
                <a:extLst>
                  <a:ext uri="{FF2B5EF4-FFF2-40B4-BE49-F238E27FC236}">
                    <a16:creationId xmlns:a16="http://schemas.microsoft.com/office/drawing/2014/main" id="{69E08B13-E6AE-49F9-AC43-1BA7AEA3C30F}"/>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02" name="Freeform 11042">
                <a:extLst>
                  <a:ext uri="{FF2B5EF4-FFF2-40B4-BE49-F238E27FC236}">
                    <a16:creationId xmlns:a16="http://schemas.microsoft.com/office/drawing/2014/main" id="{DBD62A58-D088-4009-9AF7-9BD2EEC4036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03" name="Freeform 11043">
                <a:extLst>
                  <a:ext uri="{FF2B5EF4-FFF2-40B4-BE49-F238E27FC236}">
                    <a16:creationId xmlns:a16="http://schemas.microsoft.com/office/drawing/2014/main" id="{14EEECC7-118B-403C-9DF2-16BA1E99AF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04" name="Freeform 11044">
                <a:extLst>
                  <a:ext uri="{FF2B5EF4-FFF2-40B4-BE49-F238E27FC236}">
                    <a16:creationId xmlns:a16="http://schemas.microsoft.com/office/drawing/2014/main" id="{659DDA9B-0672-4F26-B9DF-0615DFD496C0}"/>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05" name="Freeform 11045">
                <a:extLst>
                  <a:ext uri="{FF2B5EF4-FFF2-40B4-BE49-F238E27FC236}">
                    <a16:creationId xmlns:a16="http://schemas.microsoft.com/office/drawing/2014/main" id="{CA5D7A20-C9B3-46EC-AC33-F283E033EAD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06" name="Freeform 11046">
                <a:extLst>
                  <a:ext uri="{FF2B5EF4-FFF2-40B4-BE49-F238E27FC236}">
                    <a16:creationId xmlns:a16="http://schemas.microsoft.com/office/drawing/2014/main" id="{7C13A89C-195E-48F4-BD64-E730948158AD}"/>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07" name="Freeform 11047">
                <a:extLst>
                  <a:ext uri="{FF2B5EF4-FFF2-40B4-BE49-F238E27FC236}">
                    <a16:creationId xmlns:a16="http://schemas.microsoft.com/office/drawing/2014/main" id="{DC09B170-3F12-4439-8F6E-7CB474C76269}"/>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08" name="Freeform 11048">
                <a:extLst>
                  <a:ext uri="{FF2B5EF4-FFF2-40B4-BE49-F238E27FC236}">
                    <a16:creationId xmlns:a16="http://schemas.microsoft.com/office/drawing/2014/main" id="{D57B135A-33C9-45D9-8B01-65F125E686A3}"/>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09" name="Freeform 11049">
                <a:extLst>
                  <a:ext uri="{FF2B5EF4-FFF2-40B4-BE49-F238E27FC236}">
                    <a16:creationId xmlns:a16="http://schemas.microsoft.com/office/drawing/2014/main" id="{0A3B2E9D-9149-4547-899B-FDD99E261D77}"/>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10" name="Freeform 11050">
                <a:extLst>
                  <a:ext uri="{FF2B5EF4-FFF2-40B4-BE49-F238E27FC236}">
                    <a16:creationId xmlns:a16="http://schemas.microsoft.com/office/drawing/2014/main" id="{44A703E3-D85C-4850-BB5E-6553FCFC21BC}"/>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11" name="Freeform 11051">
                <a:extLst>
                  <a:ext uri="{FF2B5EF4-FFF2-40B4-BE49-F238E27FC236}">
                    <a16:creationId xmlns:a16="http://schemas.microsoft.com/office/drawing/2014/main" id="{BBB327AB-74EB-4ADA-962D-ABE42A6BB167}"/>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12" name="Freeform 11052">
                <a:extLst>
                  <a:ext uri="{FF2B5EF4-FFF2-40B4-BE49-F238E27FC236}">
                    <a16:creationId xmlns:a16="http://schemas.microsoft.com/office/drawing/2014/main" id="{ED442E42-EF7B-4BAC-8780-0D076DE63AF4}"/>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13" name="Freeform 11053">
                <a:extLst>
                  <a:ext uri="{FF2B5EF4-FFF2-40B4-BE49-F238E27FC236}">
                    <a16:creationId xmlns:a16="http://schemas.microsoft.com/office/drawing/2014/main" id="{71684676-31C3-449F-AFAE-8865055E8AC2}"/>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14" name="Freeform 11054">
                <a:extLst>
                  <a:ext uri="{FF2B5EF4-FFF2-40B4-BE49-F238E27FC236}">
                    <a16:creationId xmlns:a16="http://schemas.microsoft.com/office/drawing/2014/main" id="{60DF5399-54F5-4EA8-BC86-9556596F466A}"/>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15" name="Freeform 11055">
                <a:extLst>
                  <a:ext uri="{FF2B5EF4-FFF2-40B4-BE49-F238E27FC236}">
                    <a16:creationId xmlns:a16="http://schemas.microsoft.com/office/drawing/2014/main" id="{2E2B2573-A40E-42D1-AC07-497B480C9CB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16" name="Freeform 11056">
                <a:extLst>
                  <a:ext uri="{FF2B5EF4-FFF2-40B4-BE49-F238E27FC236}">
                    <a16:creationId xmlns:a16="http://schemas.microsoft.com/office/drawing/2014/main" id="{3E62678D-367B-4EDA-A88B-77427E9C5783}"/>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17" name="Freeform 11057">
                <a:extLst>
                  <a:ext uri="{FF2B5EF4-FFF2-40B4-BE49-F238E27FC236}">
                    <a16:creationId xmlns:a16="http://schemas.microsoft.com/office/drawing/2014/main" id="{108821CB-3007-4787-9E12-50D03C09F92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18" name="Freeform 11058">
                <a:extLst>
                  <a:ext uri="{FF2B5EF4-FFF2-40B4-BE49-F238E27FC236}">
                    <a16:creationId xmlns:a16="http://schemas.microsoft.com/office/drawing/2014/main" id="{54FCF210-F1DE-4559-9BDE-3EAB2082F570}"/>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19" name="Freeform 11059">
                <a:extLst>
                  <a:ext uri="{FF2B5EF4-FFF2-40B4-BE49-F238E27FC236}">
                    <a16:creationId xmlns:a16="http://schemas.microsoft.com/office/drawing/2014/main" id="{09F2A22D-AF84-4309-A636-1947C3161860}"/>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20" name="Freeform 11060">
                <a:extLst>
                  <a:ext uri="{FF2B5EF4-FFF2-40B4-BE49-F238E27FC236}">
                    <a16:creationId xmlns:a16="http://schemas.microsoft.com/office/drawing/2014/main" id="{4763835F-1B37-469D-ABDC-DEFC87315EB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21" name="Freeform 11061">
                <a:extLst>
                  <a:ext uri="{FF2B5EF4-FFF2-40B4-BE49-F238E27FC236}">
                    <a16:creationId xmlns:a16="http://schemas.microsoft.com/office/drawing/2014/main" id="{02C65E87-55D1-4FC7-B9F8-02EE95D09ED8}"/>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22" name="Freeform 11062">
                <a:extLst>
                  <a:ext uri="{FF2B5EF4-FFF2-40B4-BE49-F238E27FC236}">
                    <a16:creationId xmlns:a16="http://schemas.microsoft.com/office/drawing/2014/main" id="{34B35266-9C3B-4670-8DAC-D7D35B165A0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23" name="Freeform 11063">
                <a:extLst>
                  <a:ext uri="{FF2B5EF4-FFF2-40B4-BE49-F238E27FC236}">
                    <a16:creationId xmlns:a16="http://schemas.microsoft.com/office/drawing/2014/main" id="{4AAED3F7-A58D-47F3-AF5B-DABF2C9C55F8}"/>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24" name="Freeform 11064">
                <a:extLst>
                  <a:ext uri="{FF2B5EF4-FFF2-40B4-BE49-F238E27FC236}">
                    <a16:creationId xmlns:a16="http://schemas.microsoft.com/office/drawing/2014/main" id="{05599F96-B6DB-446E-A3D0-671F9E06FA8D}"/>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25" name="Freeform 11065">
                <a:extLst>
                  <a:ext uri="{FF2B5EF4-FFF2-40B4-BE49-F238E27FC236}">
                    <a16:creationId xmlns:a16="http://schemas.microsoft.com/office/drawing/2014/main" id="{448AF14D-6881-4891-AF4B-D9B8605DBBEB}"/>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26" name="Freeform 11066">
                <a:extLst>
                  <a:ext uri="{FF2B5EF4-FFF2-40B4-BE49-F238E27FC236}">
                    <a16:creationId xmlns:a16="http://schemas.microsoft.com/office/drawing/2014/main" id="{F68EDC89-CDDE-48E1-8F41-793166130FCC}"/>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27" name="Freeform 11067">
                <a:extLst>
                  <a:ext uri="{FF2B5EF4-FFF2-40B4-BE49-F238E27FC236}">
                    <a16:creationId xmlns:a16="http://schemas.microsoft.com/office/drawing/2014/main" id="{649671BE-22B5-451A-8332-9DC34EFC52FF}"/>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28" name="Freeform 11068">
                <a:extLst>
                  <a:ext uri="{FF2B5EF4-FFF2-40B4-BE49-F238E27FC236}">
                    <a16:creationId xmlns:a16="http://schemas.microsoft.com/office/drawing/2014/main" id="{BA1900F2-7EB4-47E7-A498-E042CB922171}"/>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29" name="Freeform 11069">
                <a:extLst>
                  <a:ext uri="{FF2B5EF4-FFF2-40B4-BE49-F238E27FC236}">
                    <a16:creationId xmlns:a16="http://schemas.microsoft.com/office/drawing/2014/main" id="{080891DE-1361-44B1-8BDB-D500901004C5}"/>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30" name="Freeform 11070">
                <a:extLst>
                  <a:ext uri="{FF2B5EF4-FFF2-40B4-BE49-F238E27FC236}">
                    <a16:creationId xmlns:a16="http://schemas.microsoft.com/office/drawing/2014/main" id="{5F21AC4A-6055-43B2-9498-142150A14FC0}"/>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31" name="Freeform 11071">
                <a:extLst>
                  <a:ext uri="{FF2B5EF4-FFF2-40B4-BE49-F238E27FC236}">
                    <a16:creationId xmlns:a16="http://schemas.microsoft.com/office/drawing/2014/main" id="{9A30B028-DC12-4B05-BE15-E2229F011B32}"/>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32" name="Freeform 11072">
                <a:extLst>
                  <a:ext uri="{FF2B5EF4-FFF2-40B4-BE49-F238E27FC236}">
                    <a16:creationId xmlns:a16="http://schemas.microsoft.com/office/drawing/2014/main" id="{FD029862-6CFB-4158-BC14-3B28E803BEA1}"/>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33" name="Freeform 11073">
                <a:extLst>
                  <a:ext uri="{FF2B5EF4-FFF2-40B4-BE49-F238E27FC236}">
                    <a16:creationId xmlns:a16="http://schemas.microsoft.com/office/drawing/2014/main" id="{7F3B91E1-E339-43C5-963D-BEB73CA8571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34" name="Freeform 11074">
                <a:extLst>
                  <a:ext uri="{FF2B5EF4-FFF2-40B4-BE49-F238E27FC236}">
                    <a16:creationId xmlns:a16="http://schemas.microsoft.com/office/drawing/2014/main" id="{CBCB877C-24B3-4C59-AA1D-3E76EB50AD79}"/>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35" name="Freeform 11075">
                <a:extLst>
                  <a:ext uri="{FF2B5EF4-FFF2-40B4-BE49-F238E27FC236}">
                    <a16:creationId xmlns:a16="http://schemas.microsoft.com/office/drawing/2014/main" id="{FBC131B3-9D2B-4232-BED1-06CF84C3F1FA}"/>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36" name="Freeform 11076">
                <a:extLst>
                  <a:ext uri="{FF2B5EF4-FFF2-40B4-BE49-F238E27FC236}">
                    <a16:creationId xmlns:a16="http://schemas.microsoft.com/office/drawing/2014/main" id="{10A729C3-2F04-4B51-80D1-493CA90EFEFE}"/>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37" name="Freeform 11077">
                <a:extLst>
                  <a:ext uri="{FF2B5EF4-FFF2-40B4-BE49-F238E27FC236}">
                    <a16:creationId xmlns:a16="http://schemas.microsoft.com/office/drawing/2014/main" id="{360C0E97-07F0-4D71-833A-72A4A34C13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38" name="Freeform 11078">
                <a:extLst>
                  <a:ext uri="{FF2B5EF4-FFF2-40B4-BE49-F238E27FC236}">
                    <a16:creationId xmlns:a16="http://schemas.microsoft.com/office/drawing/2014/main" id="{131BE284-41AD-4424-99DB-5ABEFE545265}"/>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39" name="Freeform 11079">
                <a:extLst>
                  <a:ext uri="{FF2B5EF4-FFF2-40B4-BE49-F238E27FC236}">
                    <a16:creationId xmlns:a16="http://schemas.microsoft.com/office/drawing/2014/main" id="{A421648D-DF7F-4283-AD6F-B94B406DC8D6}"/>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40" name="Freeform 11080">
                <a:extLst>
                  <a:ext uri="{FF2B5EF4-FFF2-40B4-BE49-F238E27FC236}">
                    <a16:creationId xmlns:a16="http://schemas.microsoft.com/office/drawing/2014/main" id="{578CA7C5-18E3-4B9C-AE88-CA4BED121789}"/>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41" name="Freeform 11081">
                <a:extLst>
                  <a:ext uri="{FF2B5EF4-FFF2-40B4-BE49-F238E27FC236}">
                    <a16:creationId xmlns:a16="http://schemas.microsoft.com/office/drawing/2014/main" id="{190B5613-9B82-4D7D-970A-C8CAEE93AC3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42" name="Freeform 11082">
                <a:extLst>
                  <a:ext uri="{FF2B5EF4-FFF2-40B4-BE49-F238E27FC236}">
                    <a16:creationId xmlns:a16="http://schemas.microsoft.com/office/drawing/2014/main" id="{98B95142-0F33-40F5-A352-BA0DCF2B46B5}"/>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43" name="Freeform 11083">
                <a:extLst>
                  <a:ext uri="{FF2B5EF4-FFF2-40B4-BE49-F238E27FC236}">
                    <a16:creationId xmlns:a16="http://schemas.microsoft.com/office/drawing/2014/main" id="{6B4F2F1B-A154-48FB-A244-6B67BAC121AF}"/>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44" name="Freeform 11084">
                <a:extLst>
                  <a:ext uri="{FF2B5EF4-FFF2-40B4-BE49-F238E27FC236}">
                    <a16:creationId xmlns:a16="http://schemas.microsoft.com/office/drawing/2014/main" id="{E87A1EC5-920B-4C22-838D-5448CE740CF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45" name="Freeform 11085">
                <a:extLst>
                  <a:ext uri="{FF2B5EF4-FFF2-40B4-BE49-F238E27FC236}">
                    <a16:creationId xmlns:a16="http://schemas.microsoft.com/office/drawing/2014/main" id="{0677EDDC-CB2D-41F1-975B-2D4A485DD755}"/>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46" name="Freeform 11086">
                <a:extLst>
                  <a:ext uri="{FF2B5EF4-FFF2-40B4-BE49-F238E27FC236}">
                    <a16:creationId xmlns:a16="http://schemas.microsoft.com/office/drawing/2014/main" id="{044FB92B-FED8-44FC-A2D7-2008B507493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47" name="Freeform 11087">
                <a:extLst>
                  <a:ext uri="{FF2B5EF4-FFF2-40B4-BE49-F238E27FC236}">
                    <a16:creationId xmlns:a16="http://schemas.microsoft.com/office/drawing/2014/main" id="{DB7551DD-99CC-484B-BC06-9A1B93883EF1}"/>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48" name="Freeform 11088">
                <a:extLst>
                  <a:ext uri="{FF2B5EF4-FFF2-40B4-BE49-F238E27FC236}">
                    <a16:creationId xmlns:a16="http://schemas.microsoft.com/office/drawing/2014/main" id="{2399EC90-72F5-4293-91EF-7EF8CB6DA9CB}"/>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49" name="Freeform 11089">
                <a:extLst>
                  <a:ext uri="{FF2B5EF4-FFF2-40B4-BE49-F238E27FC236}">
                    <a16:creationId xmlns:a16="http://schemas.microsoft.com/office/drawing/2014/main" id="{1EC59AFA-746D-4732-BE14-2307D16759F2}"/>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50" name="Freeform 11090">
                <a:extLst>
                  <a:ext uri="{FF2B5EF4-FFF2-40B4-BE49-F238E27FC236}">
                    <a16:creationId xmlns:a16="http://schemas.microsoft.com/office/drawing/2014/main" id="{B350F331-8660-4274-8A80-157DE0CE7B0F}"/>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51" name="Freeform 11091">
                <a:extLst>
                  <a:ext uri="{FF2B5EF4-FFF2-40B4-BE49-F238E27FC236}">
                    <a16:creationId xmlns:a16="http://schemas.microsoft.com/office/drawing/2014/main" id="{05727AD1-3467-4711-A383-9E7CD98B1086}"/>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52" name="Freeform 11092">
                <a:extLst>
                  <a:ext uri="{FF2B5EF4-FFF2-40B4-BE49-F238E27FC236}">
                    <a16:creationId xmlns:a16="http://schemas.microsoft.com/office/drawing/2014/main" id="{0A5243E2-1E85-43EE-A84C-6C76DA16C1E3}"/>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53" name="Freeform 11093">
                <a:extLst>
                  <a:ext uri="{FF2B5EF4-FFF2-40B4-BE49-F238E27FC236}">
                    <a16:creationId xmlns:a16="http://schemas.microsoft.com/office/drawing/2014/main" id="{5DC843B8-8975-4736-8591-28A13CD914BC}"/>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54" name="Freeform 11094">
                <a:extLst>
                  <a:ext uri="{FF2B5EF4-FFF2-40B4-BE49-F238E27FC236}">
                    <a16:creationId xmlns:a16="http://schemas.microsoft.com/office/drawing/2014/main" id="{683D5068-5309-4994-A079-8B6BAB688C4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55" name="Freeform 11095">
                <a:extLst>
                  <a:ext uri="{FF2B5EF4-FFF2-40B4-BE49-F238E27FC236}">
                    <a16:creationId xmlns:a16="http://schemas.microsoft.com/office/drawing/2014/main" id="{01A37A0B-5503-4145-8F79-01D2CD891D4E}"/>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56" name="Freeform 11096">
                <a:extLst>
                  <a:ext uri="{FF2B5EF4-FFF2-40B4-BE49-F238E27FC236}">
                    <a16:creationId xmlns:a16="http://schemas.microsoft.com/office/drawing/2014/main" id="{F38F8773-3949-42CE-877F-F904F0915B32}"/>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57" name="Freeform 11097">
                <a:extLst>
                  <a:ext uri="{FF2B5EF4-FFF2-40B4-BE49-F238E27FC236}">
                    <a16:creationId xmlns:a16="http://schemas.microsoft.com/office/drawing/2014/main" id="{DD03185B-4755-45B0-8756-6452BC1447E6}"/>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58" name="Freeform 11098">
                <a:extLst>
                  <a:ext uri="{FF2B5EF4-FFF2-40B4-BE49-F238E27FC236}">
                    <a16:creationId xmlns:a16="http://schemas.microsoft.com/office/drawing/2014/main" id="{3EC758D3-E18B-4C51-8A5F-E3BA62C59F8E}"/>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59" name="Freeform 11099">
                <a:extLst>
                  <a:ext uri="{FF2B5EF4-FFF2-40B4-BE49-F238E27FC236}">
                    <a16:creationId xmlns:a16="http://schemas.microsoft.com/office/drawing/2014/main" id="{1E780DD6-0EDD-440B-A1D9-84F885DFA0D1}"/>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60" name="Freeform 11100">
                <a:extLst>
                  <a:ext uri="{FF2B5EF4-FFF2-40B4-BE49-F238E27FC236}">
                    <a16:creationId xmlns:a16="http://schemas.microsoft.com/office/drawing/2014/main" id="{07B433D0-3406-4200-A037-38A2155917AB}"/>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61" name="Freeform 11101">
                <a:extLst>
                  <a:ext uri="{FF2B5EF4-FFF2-40B4-BE49-F238E27FC236}">
                    <a16:creationId xmlns:a16="http://schemas.microsoft.com/office/drawing/2014/main" id="{4D94FA15-C3E1-4F3C-B939-5B8D0F03A620}"/>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62" name="Freeform 11102">
                <a:extLst>
                  <a:ext uri="{FF2B5EF4-FFF2-40B4-BE49-F238E27FC236}">
                    <a16:creationId xmlns:a16="http://schemas.microsoft.com/office/drawing/2014/main" id="{2EBF7E11-4D16-4C6D-A630-0303F728203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63" name="Freeform 11103">
                <a:extLst>
                  <a:ext uri="{FF2B5EF4-FFF2-40B4-BE49-F238E27FC236}">
                    <a16:creationId xmlns:a16="http://schemas.microsoft.com/office/drawing/2014/main" id="{BED33C2E-96C1-4264-94D4-E6B8111E505B}"/>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64" name="Freeform 11104">
                <a:extLst>
                  <a:ext uri="{FF2B5EF4-FFF2-40B4-BE49-F238E27FC236}">
                    <a16:creationId xmlns:a16="http://schemas.microsoft.com/office/drawing/2014/main" id="{F511D2A9-7DA0-40AD-BF62-E7E52344C158}"/>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65" name="Freeform 11105">
                <a:extLst>
                  <a:ext uri="{FF2B5EF4-FFF2-40B4-BE49-F238E27FC236}">
                    <a16:creationId xmlns:a16="http://schemas.microsoft.com/office/drawing/2014/main" id="{38472389-2C96-431C-92AE-0847002B2112}"/>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66" name="Freeform 11106">
                <a:extLst>
                  <a:ext uri="{FF2B5EF4-FFF2-40B4-BE49-F238E27FC236}">
                    <a16:creationId xmlns:a16="http://schemas.microsoft.com/office/drawing/2014/main" id="{45421569-5723-48E5-9614-1FE76F199AC6}"/>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67" name="Freeform 11107">
                <a:extLst>
                  <a:ext uri="{FF2B5EF4-FFF2-40B4-BE49-F238E27FC236}">
                    <a16:creationId xmlns:a16="http://schemas.microsoft.com/office/drawing/2014/main" id="{3FE19E25-9940-44AA-934A-BEFA3A5D81D5}"/>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68" name="Freeform 11108">
                <a:extLst>
                  <a:ext uri="{FF2B5EF4-FFF2-40B4-BE49-F238E27FC236}">
                    <a16:creationId xmlns:a16="http://schemas.microsoft.com/office/drawing/2014/main" id="{FCDFA118-E9B9-4133-BA54-81FCC15A066F}"/>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69" name="Freeform 11109">
                <a:extLst>
                  <a:ext uri="{FF2B5EF4-FFF2-40B4-BE49-F238E27FC236}">
                    <a16:creationId xmlns:a16="http://schemas.microsoft.com/office/drawing/2014/main" id="{644266C8-C85B-4B83-8443-6C4C09005735}"/>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70" name="Freeform 11110">
                <a:extLst>
                  <a:ext uri="{FF2B5EF4-FFF2-40B4-BE49-F238E27FC236}">
                    <a16:creationId xmlns:a16="http://schemas.microsoft.com/office/drawing/2014/main" id="{DDA5CD35-37C0-4BB9-A252-C51D6B030CF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71" name="Freeform 11111">
                <a:extLst>
                  <a:ext uri="{FF2B5EF4-FFF2-40B4-BE49-F238E27FC236}">
                    <a16:creationId xmlns:a16="http://schemas.microsoft.com/office/drawing/2014/main" id="{34CB24AB-9FFF-4D21-A8CB-8386AF1D283B}"/>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72" name="Freeform 11112">
                <a:extLst>
                  <a:ext uri="{FF2B5EF4-FFF2-40B4-BE49-F238E27FC236}">
                    <a16:creationId xmlns:a16="http://schemas.microsoft.com/office/drawing/2014/main" id="{9F0D6062-EF81-40AD-9C20-9D2210FF81A1}"/>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73" name="Freeform 11113">
                <a:extLst>
                  <a:ext uri="{FF2B5EF4-FFF2-40B4-BE49-F238E27FC236}">
                    <a16:creationId xmlns:a16="http://schemas.microsoft.com/office/drawing/2014/main" id="{B9F95EB1-BDE5-4991-857B-24F1DC4FE19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74" name="Freeform 11114">
                <a:extLst>
                  <a:ext uri="{FF2B5EF4-FFF2-40B4-BE49-F238E27FC236}">
                    <a16:creationId xmlns:a16="http://schemas.microsoft.com/office/drawing/2014/main" id="{E06CD024-6529-4097-9B4A-B357D742B56D}"/>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75" name="Freeform 11115">
                <a:extLst>
                  <a:ext uri="{FF2B5EF4-FFF2-40B4-BE49-F238E27FC236}">
                    <a16:creationId xmlns:a16="http://schemas.microsoft.com/office/drawing/2014/main" id="{2F65C9AC-C970-4E81-9128-264945C57F84}"/>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76" name="Freeform 11116">
                <a:extLst>
                  <a:ext uri="{FF2B5EF4-FFF2-40B4-BE49-F238E27FC236}">
                    <a16:creationId xmlns:a16="http://schemas.microsoft.com/office/drawing/2014/main" id="{C4F83BE2-5342-4B0D-801F-6AF3728E15E5}"/>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77" name="Freeform 11117">
                <a:extLst>
                  <a:ext uri="{FF2B5EF4-FFF2-40B4-BE49-F238E27FC236}">
                    <a16:creationId xmlns:a16="http://schemas.microsoft.com/office/drawing/2014/main" id="{1E31F065-9979-41F7-A1B9-7C00A71FDA07}"/>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78" name="Freeform 11118">
                <a:extLst>
                  <a:ext uri="{FF2B5EF4-FFF2-40B4-BE49-F238E27FC236}">
                    <a16:creationId xmlns:a16="http://schemas.microsoft.com/office/drawing/2014/main" id="{11ADA456-3D17-4354-B420-452AB784226C}"/>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79" name="Freeform 11119">
                <a:extLst>
                  <a:ext uri="{FF2B5EF4-FFF2-40B4-BE49-F238E27FC236}">
                    <a16:creationId xmlns:a16="http://schemas.microsoft.com/office/drawing/2014/main" id="{B0AD081F-75BD-4B2E-81CC-C9277042E11A}"/>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80" name="Freeform 11120">
                <a:extLst>
                  <a:ext uri="{FF2B5EF4-FFF2-40B4-BE49-F238E27FC236}">
                    <a16:creationId xmlns:a16="http://schemas.microsoft.com/office/drawing/2014/main" id="{05E52300-C1BE-4ED9-9305-9BA3D6C1CAC1}"/>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81" name="Freeform 11121">
                <a:extLst>
                  <a:ext uri="{FF2B5EF4-FFF2-40B4-BE49-F238E27FC236}">
                    <a16:creationId xmlns:a16="http://schemas.microsoft.com/office/drawing/2014/main" id="{1A096411-B633-4913-B00F-32A602DF1C5D}"/>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82" name="Freeform 11122">
                <a:extLst>
                  <a:ext uri="{FF2B5EF4-FFF2-40B4-BE49-F238E27FC236}">
                    <a16:creationId xmlns:a16="http://schemas.microsoft.com/office/drawing/2014/main" id="{0BF7A519-53AB-4951-8A4C-C9B7A4E5B834}"/>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83" name="Freeform 11123">
                <a:extLst>
                  <a:ext uri="{FF2B5EF4-FFF2-40B4-BE49-F238E27FC236}">
                    <a16:creationId xmlns:a16="http://schemas.microsoft.com/office/drawing/2014/main" id="{C93BEB30-043B-4625-BE77-7064184671A6}"/>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84" name="Freeform 11124">
                <a:extLst>
                  <a:ext uri="{FF2B5EF4-FFF2-40B4-BE49-F238E27FC236}">
                    <a16:creationId xmlns:a16="http://schemas.microsoft.com/office/drawing/2014/main" id="{8AFD09A1-BD9F-4566-BD8A-D4733E0AC1D6}"/>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85" name="Freeform 11125">
                <a:extLst>
                  <a:ext uri="{FF2B5EF4-FFF2-40B4-BE49-F238E27FC236}">
                    <a16:creationId xmlns:a16="http://schemas.microsoft.com/office/drawing/2014/main" id="{857F9DDA-797C-4B8A-9AAE-B226BC0ECD63}"/>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86" name="Freeform 11126">
                <a:extLst>
                  <a:ext uri="{FF2B5EF4-FFF2-40B4-BE49-F238E27FC236}">
                    <a16:creationId xmlns:a16="http://schemas.microsoft.com/office/drawing/2014/main" id="{F59409F6-6F62-4AA8-A187-2B1033AF71CF}"/>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87" name="Freeform 11127">
                <a:extLst>
                  <a:ext uri="{FF2B5EF4-FFF2-40B4-BE49-F238E27FC236}">
                    <a16:creationId xmlns:a16="http://schemas.microsoft.com/office/drawing/2014/main" id="{FEB13092-2B7E-409B-B3CC-42BDE160F3AF}"/>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88" name="Freeform 11128">
                <a:extLst>
                  <a:ext uri="{FF2B5EF4-FFF2-40B4-BE49-F238E27FC236}">
                    <a16:creationId xmlns:a16="http://schemas.microsoft.com/office/drawing/2014/main" id="{90914512-8E79-4857-8E34-8A7B83A81149}"/>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89" name="Freeform 11129">
                <a:extLst>
                  <a:ext uri="{FF2B5EF4-FFF2-40B4-BE49-F238E27FC236}">
                    <a16:creationId xmlns:a16="http://schemas.microsoft.com/office/drawing/2014/main" id="{84B70A56-E8ED-4FAF-B38A-268E0D26C9B1}"/>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90" name="Freeform 11130">
                <a:extLst>
                  <a:ext uri="{FF2B5EF4-FFF2-40B4-BE49-F238E27FC236}">
                    <a16:creationId xmlns:a16="http://schemas.microsoft.com/office/drawing/2014/main" id="{F8FCD6D3-1DEA-422B-96ED-5C86C58B2260}"/>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91" name="Freeform 11131">
                <a:extLst>
                  <a:ext uri="{FF2B5EF4-FFF2-40B4-BE49-F238E27FC236}">
                    <a16:creationId xmlns:a16="http://schemas.microsoft.com/office/drawing/2014/main" id="{42BBE82B-FB16-4787-845A-9D2A031206E3}"/>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92" name="Freeform 11132">
                <a:extLst>
                  <a:ext uri="{FF2B5EF4-FFF2-40B4-BE49-F238E27FC236}">
                    <a16:creationId xmlns:a16="http://schemas.microsoft.com/office/drawing/2014/main" id="{C04B5BCE-65D2-4440-965E-1D8E0955F383}"/>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93" name="Freeform 11133">
                <a:extLst>
                  <a:ext uri="{FF2B5EF4-FFF2-40B4-BE49-F238E27FC236}">
                    <a16:creationId xmlns:a16="http://schemas.microsoft.com/office/drawing/2014/main" id="{3F0D44F8-0B37-4E34-9EA5-617495A783A5}"/>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94" name="Freeform 11134">
                <a:extLst>
                  <a:ext uri="{FF2B5EF4-FFF2-40B4-BE49-F238E27FC236}">
                    <a16:creationId xmlns:a16="http://schemas.microsoft.com/office/drawing/2014/main" id="{0DD7E2E6-AB58-438D-9A15-B61C8CE30673}"/>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95" name="Freeform 11135">
                <a:extLst>
                  <a:ext uri="{FF2B5EF4-FFF2-40B4-BE49-F238E27FC236}">
                    <a16:creationId xmlns:a16="http://schemas.microsoft.com/office/drawing/2014/main" id="{E27D9CF0-9282-4A0E-834E-3A1A49BC1AC6}"/>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96" name="Freeform 11136">
                <a:extLst>
                  <a:ext uri="{FF2B5EF4-FFF2-40B4-BE49-F238E27FC236}">
                    <a16:creationId xmlns:a16="http://schemas.microsoft.com/office/drawing/2014/main" id="{34D8E5AB-D4AE-44CE-8D1A-8DD9B9FD262C}"/>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97" name="Freeform 11137">
                <a:extLst>
                  <a:ext uri="{FF2B5EF4-FFF2-40B4-BE49-F238E27FC236}">
                    <a16:creationId xmlns:a16="http://schemas.microsoft.com/office/drawing/2014/main" id="{57AFC4EE-2128-4226-8F2D-045C6694C5D1}"/>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398" name="Freeform 11138">
                <a:extLst>
                  <a:ext uri="{FF2B5EF4-FFF2-40B4-BE49-F238E27FC236}">
                    <a16:creationId xmlns:a16="http://schemas.microsoft.com/office/drawing/2014/main" id="{E57300A4-768B-47DA-84E8-25560793E475}"/>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399" name="Freeform 11139">
                <a:extLst>
                  <a:ext uri="{FF2B5EF4-FFF2-40B4-BE49-F238E27FC236}">
                    <a16:creationId xmlns:a16="http://schemas.microsoft.com/office/drawing/2014/main" id="{9DA84B01-D225-4856-8583-DA6EEA2AE25F}"/>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00" name="Freeform 11140">
                <a:extLst>
                  <a:ext uri="{FF2B5EF4-FFF2-40B4-BE49-F238E27FC236}">
                    <a16:creationId xmlns:a16="http://schemas.microsoft.com/office/drawing/2014/main" id="{D6F104C5-4447-4211-A4AC-370BCA9FF5FA}"/>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01" name="Freeform 11141">
                <a:extLst>
                  <a:ext uri="{FF2B5EF4-FFF2-40B4-BE49-F238E27FC236}">
                    <a16:creationId xmlns:a16="http://schemas.microsoft.com/office/drawing/2014/main" id="{C61D8810-3EDB-4819-B34A-1BC4A4C8011A}"/>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02" name="Freeform 11142">
                <a:extLst>
                  <a:ext uri="{FF2B5EF4-FFF2-40B4-BE49-F238E27FC236}">
                    <a16:creationId xmlns:a16="http://schemas.microsoft.com/office/drawing/2014/main" id="{CAD79A58-1143-4E77-92C8-5E5688B70AA3}"/>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03" name="Freeform 11143">
                <a:extLst>
                  <a:ext uri="{FF2B5EF4-FFF2-40B4-BE49-F238E27FC236}">
                    <a16:creationId xmlns:a16="http://schemas.microsoft.com/office/drawing/2014/main" id="{03CF0F5A-1ACE-4585-808A-A50C6E6A1CD7}"/>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04" name="Freeform 11144">
                <a:extLst>
                  <a:ext uri="{FF2B5EF4-FFF2-40B4-BE49-F238E27FC236}">
                    <a16:creationId xmlns:a16="http://schemas.microsoft.com/office/drawing/2014/main" id="{0BBD4862-87F4-46AD-91AD-02480110D492}"/>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05" name="Freeform 11145">
                <a:extLst>
                  <a:ext uri="{FF2B5EF4-FFF2-40B4-BE49-F238E27FC236}">
                    <a16:creationId xmlns:a16="http://schemas.microsoft.com/office/drawing/2014/main" id="{5796F2E4-9434-4830-92D1-B4F3BC387740}"/>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06" name="Freeform 11146">
                <a:extLst>
                  <a:ext uri="{FF2B5EF4-FFF2-40B4-BE49-F238E27FC236}">
                    <a16:creationId xmlns:a16="http://schemas.microsoft.com/office/drawing/2014/main" id="{A973B15E-1723-4E93-8D8A-815E6C05ABB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07" name="Freeform 11147">
                <a:extLst>
                  <a:ext uri="{FF2B5EF4-FFF2-40B4-BE49-F238E27FC236}">
                    <a16:creationId xmlns:a16="http://schemas.microsoft.com/office/drawing/2014/main" id="{B26CEAC7-3F8F-4416-A294-FFF69B66D30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08" name="Freeform 11148">
                <a:extLst>
                  <a:ext uri="{FF2B5EF4-FFF2-40B4-BE49-F238E27FC236}">
                    <a16:creationId xmlns:a16="http://schemas.microsoft.com/office/drawing/2014/main" id="{776C8B6B-F7A8-457F-BE97-1F510BA83B6E}"/>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09" name="Freeform 11149">
                <a:extLst>
                  <a:ext uri="{FF2B5EF4-FFF2-40B4-BE49-F238E27FC236}">
                    <a16:creationId xmlns:a16="http://schemas.microsoft.com/office/drawing/2014/main" id="{ABCF74F5-BAF1-40B0-AB08-7A2814BD62E5}"/>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10" name="Freeform 11150">
                <a:extLst>
                  <a:ext uri="{FF2B5EF4-FFF2-40B4-BE49-F238E27FC236}">
                    <a16:creationId xmlns:a16="http://schemas.microsoft.com/office/drawing/2014/main" id="{48064FDF-1235-4A44-9800-DE2756DAC3F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11" name="Freeform 11151">
                <a:extLst>
                  <a:ext uri="{FF2B5EF4-FFF2-40B4-BE49-F238E27FC236}">
                    <a16:creationId xmlns:a16="http://schemas.microsoft.com/office/drawing/2014/main" id="{69B18B10-803C-4F23-A8DF-00F499314C38}"/>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12" name="Freeform 11152">
                <a:extLst>
                  <a:ext uri="{FF2B5EF4-FFF2-40B4-BE49-F238E27FC236}">
                    <a16:creationId xmlns:a16="http://schemas.microsoft.com/office/drawing/2014/main" id="{751175A3-E4FC-4737-8AF6-7F46BA7496B9}"/>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13" name="Freeform 11153">
                <a:extLst>
                  <a:ext uri="{FF2B5EF4-FFF2-40B4-BE49-F238E27FC236}">
                    <a16:creationId xmlns:a16="http://schemas.microsoft.com/office/drawing/2014/main" id="{4D02947F-21C4-4C8F-9092-1B8B5279D24D}"/>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14" name="Freeform 11154">
                <a:extLst>
                  <a:ext uri="{FF2B5EF4-FFF2-40B4-BE49-F238E27FC236}">
                    <a16:creationId xmlns:a16="http://schemas.microsoft.com/office/drawing/2014/main" id="{904B7B2F-DED8-49A7-8F24-116346DC6780}"/>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15" name="Freeform 11155">
                <a:extLst>
                  <a:ext uri="{FF2B5EF4-FFF2-40B4-BE49-F238E27FC236}">
                    <a16:creationId xmlns:a16="http://schemas.microsoft.com/office/drawing/2014/main" id="{39AB7B26-4A4F-4369-9604-3CA4C20E93B0}"/>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16" name="Freeform 11156">
                <a:extLst>
                  <a:ext uri="{FF2B5EF4-FFF2-40B4-BE49-F238E27FC236}">
                    <a16:creationId xmlns:a16="http://schemas.microsoft.com/office/drawing/2014/main" id="{8F90E688-0EF4-48A3-8F05-C06F49333A1A}"/>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17" name="Freeform 11157">
                <a:extLst>
                  <a:ext uri="{FF2B5EF4-FFF2-40B4-BE49-F238E27FC236}">
                    <a16:creationId xmlns:a16="http://schemas.microsoft.com/office/drawing/2014/main" id="{38CB2EAB-1B25-458A-8DCD-9AA963752529}"/>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18" name="Freeform 11158">
                <a:extLst>
                  <a:ext uri="{FF2B5EF4-FFF2-40B4-BE49-F238E27FC236}">
                    <a16:creationId xmlns:a16="http://schemas.microsoft.com/office/drawing/2014/main" id="{5A0E69D5-37CD-482A-B8DB-CF42BDD7A6C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19" name="Freeform 11159">
                <a:extLst>
                  <a:ext uri="{FF2B5EF4-FFF2-40B4-BE49-F238E27FC236}">
                    <a16:creationId xmlns:a16="http://schemas.microsoft.com/office/drawing/2014/main" id="{A78FAAB4-2F79-4DFC-9B8E-E370F31C7258}"/>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20" name="Freeform 11160">
                <a:extLst>
                  <a:ext uri="{FF2B5EF4-FFF2-40B4-BE49-F238E27FC236}">
                    <a16:creationId xmlns:a16="http://schemas.microsoft.com/office/drawing/2014/main" id="{C39E6EF0-CA2A-4958-9DDA-1007CAC2F63F}"/>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21" name="Freeform 11161">
                <a:extLst>
                  <a:ext uri="{FF2B5EF4-FFF2-40B4-BE49-F238E27FC236}">
                    <a16:creationId xmlns:a16="http://schemas.microsoft.com/office/drawing/2014/main" id="{79D4FEA4-00CE-47EB-AA02-0227F3397811}"/>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22" name="Freeform 11162">
                <a:extLst>
                  <a:ext uri="{FF2B5EF4-FFF2-40B4-BE49-F238E27FC236}">
                    <a16:creationId xmlns:a16="http://schemas.microsoft.com/office/drawing/2014/main" id="{2F4B02C3-171D-4E5E-A01D-E27891D8C094}"/>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23" name="Freeform 11163">
                <a:extLst>
                  <a:ext uri="{FF2B5EF4-FFF2-40B4-BE49-F238E27FC236}">
                    <a16:creationId xmlns:a16="http://schemas.microsoft.com/office/drawing/2014/main" id="{F2B97A12-3D16-4BA8-BE3A-10C19AC1D41F}"/>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24" name="Freeform 11164">
                <a:extLst>
                  <a:ext uri="{FF2B5EF4-FFF2-40B4-BE49-F238E27FC236}">
                    <a16:creationId xmlns:a16="http://schemas.microsoft.com/office/drawing/2014/main" id="{7C6D373B-ECC2-410C-A5EB-DFE45B8BFA0C}"/>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25" name="Freeform 11165">
                <a:extLst>
                  <a:ext uri="{FF2B5EF4-FFF2-40B4-BE49-F238E27FC236}">
                    <a16:creationId xmlns:a16="http://schemas.microsoft.com/office/drawing/2014/main" id="{77951D24-56C4-4C4D-85A8-55324ED59399}"/>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26" name="Freeform 11166">
                <a:extLst>
                  <a:ext uri="{FF2B5EF4-FFF2-40B4-BE49-F238E27FC236}">
                    <a16:creationId xmlns:a16="http://schemas.microsoft.com/office/drawing/2014/main" id="{026E13DE-4D18-404B-889C-BCE57769C2A2}"/>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27" name="Freeform 11167">
                <a:extLst>
                  <a:ext uri="{FF2B5EF4-FFF2-40B4-BE49-F238E27FC236}">
                    <a16:creationId xmlns:a16="http://schemas.microsoft.com/office/drawing/2014/main" id="{E58D432D-AA15-49B7-8513-AF478E845D13}"/>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28" name="Freeform 11168">
                <a:extLst>
                  <a:ext uri="{FF2B5EF4-FFF2-40B4-BE49-F238E27FC236}">
                    <a16:creationId xmlns:a16="http://schemas.microsoft.com/office/drawing/2014/main" id="{CF15304F-6C99-4519-8F68-C9FC869CC455}"/>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29" name="Freeform 11169">
                <a:extLst>
                  <a:ext uri="{FF2B5EF4-FFF2-40B4-BE49-F238E27FC236}">
                    <a16:creationId xmlns:a16="http://schemas.microsoft.com/office/drawing/2014/main" id="{E745DFAA-5726-4198-BF40-A9F491342F8B}"/>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30" name="Freeform 11170">
                <a:extLst>
                  <a:ext uri="{FF2B5EF4-FFF2-40B4-BE49-F238E27FC236}">
                    <a16:creationId xmlns:a16="http://schemas.microsoft.com/office/drawing/2014/main" id="{4F0A9992-28A0-4766-84D3-93B37EC960C5}"/>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31" name="Freeform 11171">
                <a:extLst>
                  <a:ext uri="{FF2B5EF4-FFF2-40B4-BE49-F238E27FC236}">
                    <a16:creationId xmlns:a16="http://schemas.microsoft.com/office/drawing/2014/main" id="{AB7B5DAF-C19D-46F8-95B1-FDDDA16AF648}"/>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32" name="Freeform 11172">
                <a:extLst>
                  <a:ext uri="{FF2B5EF4-FFF2-40B4-BE49-F238E27FC236}">
                    <a16:creationId xmlns:a16="http://schemas.microsoft.com/office/drawing/2014/main" id="{3ADB7AAC-00DB-4899-971D-CA560BF5AF22}"/>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33" name="Freeform 11173">
                <a:extLst>
                  <a:ext uri="{FF2B5EF4-FFF2-40B4-BE49-F238E27FC236}">
                    <a16:creationId xmlns:a16="http://schemas.microsoft.com/office/drawing/2014/main" id="{80E00DFB-CF10-4B1C-8510-E8AF018DFDCF}"/>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34" name="Freeform 11174">
                <a:extLst>
                  <a:ext uri="{FF2B5EF4-FFF2-40B4-BE49-F238E27FC236}">
                    <a16:creationId xmlns:a16="http://schemas.microsoft.com/office/drawing/2014/main" id="{54C6A224-5952-4E13-BF37-A01B0AEDC2EF}"/>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35" name="Freeform 11175">
                <a:extLst>
                  <a:ext uri="{FF2B5EF4-FFF2-40B4-BE49-F238E27FC236}">
                    <a16:creationId xmlns:a16="http://schemas.microsoft.com/office/drawing/2014/main" id="{631BCF4D-6CD9-4FE3-AB05-70C02CF429D9}"/>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36" name="Freeform 11176">
                <a:extLst>
                  <a:ext uri="{FF2B5EF4-FFF2-40B4-BE49-F238E27FC236}">
                    <a16:creationId xmlns:a16="http://schemas.microsoft.com/office/drawing/2014/main" id="{DDF16B2F-7FB3-4541-93AB-7963E1CAEB6C}"/>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37" name="Freeform 11177">
                <a:extLst>
                  <a:ext uri="{FF2B5EF4-FFF2-40B4-BE49-F238E27FC236}">
                    <a16:creationId xmlns:a16="http://schemas.microsoft.com/office/drawing/2014/main" id="{5F89B6B6-731E-4A20-BC17-39690CF2F3DB}"/>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38" name="Freeform 11178">
                <a:extLst>
                  <a:ext uri="{FF2B5EF4-FFF2-40B4-BE49-F238E27FC236}">
                    <a16:creationId xmlns:a16="http://schemas.microsoft.com/office/drawing/2014/main" id="{171859D4-3F00-4ABE-AC0E-1A9C4992DCD2}"/>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39" name="Freeform 11179">
                <a:extLst>
                  <a:ext uri="{FF2B5EF4-FFF2-40B4-BE49-F238E27FC236}">
                    <a16:creationId xmlns:a16="http://schemas.microsoft.com/office/drawing/2014/main" id="{2BCE424E-27F4-4A59-A763-30E75C834937}"/>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40" name="Freeform 11180">
                <a:extLst>
                  <a:ext uri="{FF2B5EF4-FFF2-40B4-BE49-F238E27FC236}">
                    <a16:creationId xmlns:a16="http://schemas.microsoft.com/office/drawing/2014/main" id="{E7AA4F11-588F-4A63-977D-D2D79D6B13AF}"/>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41" name="Freeform 11181">
                <a:extLst>
                  <a:ext uri="{FF2B5EF4-FFF2-40B4-BE49-F238E27FC236}">
                    <a16:creationId xmlns:a16="http://schemas.microsoft.com/office/drawing/2014/main" id="{0199D585-5D62-46FC-8C06-224A03363052}"/>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42" name="Freeform 11182">
                <a:extLst>
                  <a:ext uri="{FF2B5EF4-FFF2-40B4-BE49-F238E27FC236}">
                    <a16:creationId xmlns:a16="http://schemas.microsoft.com/office/drawing/2014/main" id="{953746A3-8F94-4F2A-BFC5-3C629B7A252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43" name="Freeform 11183">
                <a:extLst>
                  <a:ext uri="{FF2B5EF4-FFF2-40B4-BE49-F238E27FC236}">
                    <a16:creationId xmlns:a16="http://schemas.microsoft.com/office/drawing/2014/main" id="{58E14C25-5E52-4CB2-BB22-30B32F1A2BE1}"/>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44" name="Freeform 11184">
                <a:extLst>
                  <a:ext uri="{FF2B5EF4-FFF2-40B4-BE49-F238E27FC236}">
                    <a16:creationId xmlns:a16="http://schemas.microsoft.com/office/drawing/2014/main" id="{0F6993F0-1064-4BC8-80EE-DDEB67AC0F7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45" name="Freeform 11185">
                <a:extLst>
                  <a:ext uri="{FF2B5EF4-FFF2-40B4-BE49-F238E27FC236}">
                    <a16:creationId xmlns:a16="http://schemas.microsoft.com/office/drawing/2014/main" id="{60B30874-F6EA-40E3-ADC9-CD8E4A3A9390}"/>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46" name="Freeform 11186">
                <a:extLst>
                  <a:ext uri="{FF2B5EF4-FFF2-40B4-BE49-F238E27FC236}">
                    <a16:creationId xmlns:a16="http://schemas.microsoft.com/office/drawing/2014/main" id="{24F14868-4C08-4DDB-A4BC-42C7694CF394}"/>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47" name="Freeform 11187">
                <a:extLst>
                  <a:ext uri="{FF2B5EF4-FFF2-40B4-BE49-F238E27FC236}">
                    <a16:creationId xmlns:a16="http://schemas.microsoft.com/office/drawing/2014/main" id="{EF073462-ECB0-4574-B0CF-632731621685}"/>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48" name="Freeform 11188">
                <a:extLst>
                  <a:ext uri="{FF2B5EF4-FFF2-40B4-BE49-F238E27FC236}">
                    <a16:creationId xmlns:a16="http://schemas.microsoft.com/office/drawing/2014/main" id="{5DB3DAA4-5FF5-404D-9A94-AF6EB4966CE9}"/>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49" name="Freeform 11189">
                <a:extLst>
                  <a:ext uri="{FF2B5EF4-FFF2-40B4-BE49-F238E27FC236}">
                    <a16:creationId xmlns:a16="http://schemas.microsoft.com/office/drawing/2014/main" id="{EE2C357A-AB89-4699-B41F-EC584D00285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50" name="Freeform 11190">
                <a:extLst>
                  <a:ext uri="{FF2B5EF4-FFF2-40B4-BE49-F238E27FC236}">
                    <a16:creationId xmlns:a16="http://schemas.microsoft.com/office/drawing/2014/main" id="{B6322467-8E1E-4169-BCDA-181E690123AC}"/>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51" name="Freeform 11191">
                <a:extLst>
                  <a:ext uri="{FF2B5EF4-FFF2-40B4-BE49-F238E27FC236}">
                    <a16:creationId xmlns:a16="http://schemas.microsoft.com/office/drawing/2014/main" id="{A1399697-34B2-4272-9263-316B1558FC0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52" name="Freeform 11192">
                <a:extLst>
                  <a:ext uri="{FF2B5EF4-FFF2-40B4-BE49-F238E27FC236}">
                    <a16:creationId xmlns:a16="http://schemas.microsoft.com/office/drawing/2014/main" id="{E405FEF3-F55D-4796-8ACB-D42989AF230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53" name="Freeform 11193">
                <a:extLst>
                  <a:ext uri="{FF2B5EF4-FFF2-40B4-BE49-F238E27FC236}">
                    <a16:creationId xmlns:a16="http://schemas.microsoft.com/office/drawing/2014/main" id="{CC7F423D-78AA-4A0D-B10E-92120CF701D5}"/>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54" name="Freeform 11194">
                <a:extLst>
                  <a:ext uri="{FF2B5EF4-FFF2-40B4-BE49-F238E27FC236}">
                    <a16:creationId xmlns:a16="http://schemas.microsoft.com/office/drawing/2014/main" id="{1DFE1B66-CDB9-4292-8028-7669E981AA5E}"/>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55" name="Freeform 11195">
                <a:extLst>
                  <a:ext uri="{FF2B5EF4-FFF2-40B4-BE49-F238E27FC236}">
                    <a16:creationId xmlns:a16="http://schemas.microsoft.com/office/drawing/2014/main" id="{F151ADB0-BA0B-4EF1-A2FE-977025BB8023}"/>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56" name="Freeform 11196">
                <a:extLst>
                  <a:ext uri="{FF2B5EF4-FFF2-40B4-BE49-F238E27FC236}">
                    <a16:creationId xmlns:a16="http://schemas.microsoft.com/office/drawing/2014/main" id="{AA56DB74-BC40-4C46-ACEF-9BCF9E23EC2A}"/>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57" name="Freeform 11197">
                <a:extLst>
                  <a:ext uri="{FF2B5EF4-FFF2-40B4-BE49-F238E27FC236}">
                    <a16:creationId xmlns:a16="http://schemas.microsoft.com/office/drawing/2014/main" id="{A7AB0E7A-07D3-4E50-B029-FDBE295F6AB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58" name="Freeform 11198">
                <a:extLst>
                  <a:ext uri="{FF2B5EF4-FFF2-40B4-BE49-F238E27FC236}">
                    <a16:creationId xmlns:a16="http://schemas.microsoft.com/office/drawing/2014/main" id="{14BD28C7-3C1E-49B8-B4E1-C25636C3CEC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59" name="Freeform 11199">
                <a:extLst>
                  <a:ext uri="{FF2B5EF4-FFF2-40B4-BE49-F238E27FC236}">
                    <a16:creationId xmlns:a16="http://schemas.microsoft.com/office/drawing/2014/main" id="{31655486-438F-4229-8D68-CB494D92458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60" name="Freeform 11200">
                <a:extLst>
                  <a:ext uri="{FF2B5EF4-FFF2-40B4-BE49-F238E27FC236}">
                    <a16:creationId xmlns:a16="http://schemas.microsoft.com/office/drawing/2014/main" id="{14037E05-3619-4D58-B3A9-C346F04768AF}"/>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61" name="Freeform 11201">
                <a:extLst>
                  <a:ext uri="{FF2B5EF4-FFF2-40B4-BE49-F238E27FC236}">
                    <a16:creationId xmlns:a16="http://schemas.microsoft.com/office/drawing/2014/main" id="{14180EC0-E4EC-4EFB-AEB7-8D371E7FB28F}"/>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62" name="Freeform 11202">
                <a:extLst>
                  <a:ext uri="{FF2B5EF4-FFF2-40B4-BE49-F238E27FC236}">
                    <a16:creationId xmlns:a16="http://schemas.microsoft.com/office/drawing/2014/main" id="{93DCEF39-AB09-4433-A092-1850DA5EB5AB}"/>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63" name="Freeform 11203">
                <a:extLst>
                  <a:ext uri="{FF2B5EF4-FFF2-40B4-BE49-F238E27FC236}">
                    <a16:creationId xmlns:a16="http://schemas.microsoft.com/office/drawing/2014/main" id="{E7EDEE37-022E-4118-8CD1-86A85DD82AA7}"/>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64" name="Freeform 11204">
                <a:extLst>
                  <a:ext uri="{FF2B5EF4-FFF2-40B4-BE49-F238E27FC236}">
                    <a16:creationId xmlns:a16="http://schemas.microsoft.com/office/drawing/2014/main" id="{27EAD055-F3E4-4A4A-9E79-E80ED2C32D15}"/>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65" name="Freeform 11205">
                <a:extLst>
                  <a:ext uri="{FF2B5EF4-FFF2-40B4-BE49-F238E27FC236}">
                    <a16:creationId xmlns:a16="http://schemas.microsoft.com/office/drawing/2014/main" id="{EFEDAF01-CE3E-4752-B6FA-6DC23AB8152C}"/>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66" name="Freeform 11206">
                <a:extLst>
                  <a:ext uri="{FF2B5EF4-FFF2-40B4-BE49-F238E27FC236}">
                    <a16:creationId xmlns:a16="http://schemas.microsoft.com/office/drawing/2014/main" id="{47D57E25-BDD2-4876-91A2-F80491C92F4C}"/>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67" name="Freeform 11207">
                <a:extLst>
                  <a:ext uri="{FF2B5EF4-FFF2-40B4-BE49-F238E27FC236}">
                    <a16:creationId xmlns:a16="http://schemas.microsoft.com/office/drawing/2014/main" id="{606AB3D9-D088-40AE-925A-C11674BAEFC5}"/>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68" name="Freeform 11208">
                <a:extLst>
                  <a:ext uri="{FF2B5EF4-FFF2-40B4-BE49-F238E27FC236}">
                    <a16:creationId xmlns:a16="http://schemas.microsoft.com/office/drawing/2014/main" id="{F7F828DD-F13C-4A55-BD1A-B5C8ABE0B2D3}"/>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69" name="Freeform 11209">
                <a:extLst>
                  <a:ext uri="{FF2B5EF4-FFF2-40B4-BE49-F238E27FC236}">
                    <a16:creationId xmlns:a16="http://schemas.microsoft.com/office/drawing/2014/main" id="{02179EE7-BE7D-4C5A-9028-935E0D7B66D8}"/>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70" name="Freeform 11210">
                <a:extLst>
                  <a:ext uri="{FF2B5EF4-FFF2-40B4-BE49-F238E27FC236}">
                    <a16:creationId xmlns:a16="http://schemas.microsoft.com/office/drawing/2014/main" id="{DFA77DE0-A353-4E11-8C5E-A62400055DE6}"/>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71" name="Freeform 11211">
                <a:extLst>
                  <a:ext uri="{FF2B5EF4-FFF2-40B4-BE49-F238E27FC236}">
                    <a16:creationId xmlns:a16="http://schemas.microsoft.com/office/drawing/2014/main" id="{0C7940DC-1B53-4879-8AAF-7F91E6D86840}"/>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72" name="Freeform 11212">
                <a:extLst>
                  <a:ext uri="{FF2B5EF4-FFF2-40B4-BE49-F238E27FC236}">
                    <a16:creationId xmlns:a16="http://schemas.microsoft.com/office/drawing/2014/main" id="{F21D8A25-E72E-4563-A40E-B5FBFEBF6E85}"/>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73" name="Freeform 11213">
                <a:extLst>
                  <a:ext uri="{FF2B5EF4-FFF2-40B4-BE49-F238E27FC236}">
                    <a16:creationId xmlns:a16="http://schemas.microsoft.com/office/drawing/2014/main" id="{25F96DE6-8FDE-423E-8F18-7290256BE34C}"/>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74" name="Freeform 11214">
                <a:extLst>
                  <a:ext uri="{FF2B5EF4-FFF2-40B4-BE49-F238E27FC236}">
                    <a16:creationId xmlns:a16="http://schemas.microsoft.com/office/drawing/2014/main" id="{483B593E-071D-4353-9664-E4A46EA8E965}"/>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75" name="Freeform 11215">
                <a:extLst>
                  <a:ext uri="{FF2B5EF4-FFF2-40B4-BE49-F238E27FC236}">
                    <a16:creationId xmlns:a16="http://schemas.microsoft.com/office/drawing/2014/main" id="{529B4A4C-11CF-40D6-A465-F282243FE71B}"/>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76" name="Freeform 11216">
                <a:extLst>
                  <a:ext uri="{FF2B5EF4-FFF2-40B4-BE49-F238E27FC236}">
                    <a16:creationId xmlns:a16="http://schemas.microsoft.com/office/drawing/2014/main" id="{91BF60DF-FC83-4093-96B2-3CE2E15399B9}"/>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77" name="Freeform 11217">
                <a:extLst>
                  <a:ext uri="{FF2B5EF4-FFF2-40B4-BE49-F238E27FC236}">
                    <a16:creationId xmlns:a16="http://schemas.microsoft.com/office/drawing/2014/main" id="{AD8A554B-0BDA-423E-903D-10F52B7D93E3}"/>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78" name="Freeform 11218">
                <a:extLst>
                  <a:ext uri="{FF2B5EF4-FFF2-40B4-BE49-F238E27FC236}">
                    <a16:creationId xmlns:a16="http://schemas.microsoft.com/office/drawing/2014/main" id="{EE9C9CB6-923D-42CA-9B5E-C5DF7EE9CF32}"/>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79" name="Freeform 11219">
                <a:extLst>
                  <a:ext uri="{FF2B5EF4-FFF2-40B4-BE49-F238E27FC236}">
                    <a16:creationId xmlns:a16="http://schemas.microsoft.com/office/drawing/2014/main" id="{45061266-DBD9-4A53-B4BA-05DD9C5B7DAC}"/>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80" name="Freeform 11220">
                <a:extLst>
                  <a:ext uri="{FF2B5EF4-FFF2-40B4-BE49-F238E27FC236}">
                    <a16:creationId xmlns:a16="http://schemas.microsoft.com/office/drawing/2014/main" id="{0A24AF5C-291B-4F70-9FEF-EB098A83E29E}"/>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81" name="Freeform 11221">
                <a:extLst>
                  <a:ext uri="{FF2B5EF4-FFF2-40B4-BE49-F238E27FC236}">
                    <a16:creationId xmlns:a16="http://schemas.microsoft.com/office/drawing/2014/main" id="{7320E26E-44E2-44A2-B80E-91C2426A9EC0}"/>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82" name="Freeform 11222">
                <a:extLst>
                  <a:ext uri="{FF2B5EF4-FFF2-40B4-BE49-F238E27FC236}">
                    <a16:creationId xmlns:a16="http://schemas.microsoft.com/office/drawing/2014/main" id="{7894A085-27A0-40B4-9AE6-967CE2E6F36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83" name="Freeform 11223">
                <a:extLst>
                  <a:ext uri="{FF2B5EF4-FFF2-40B4-BE49-F238E27FC236}">
                    <a16:creationId xmlns:a16="http://schemas.microsoft.com/office/drawing/2014/main" id="{B3764498-E971-490E-8178-949B77E0055C}"/>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84" name="Freeform 11224">
                <a:extLst>
                  <a:ext uri="{FF2B5EF4-FFF2-40B4-BE49-F238E27FC236}">
                    <a16:creationId xmlns:a16="http://schemas.microsoft.com/office/drawing/2014/main" id="{90AF34AA-1E52-4FCE-8E98-D7D3C2D0CAD6}"/>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85" name="Freeform 11225">
                <a:extLst>
                  <a:ext uri="{FF2B5EF4-FFF2-40B4-BE49-F238E27FC236}">
                    <a16:creationId xmlns:a16="http://schemas.microsoft.com/office/drawing/2014/main" id="{B1E4D568-556D-4220-BCEF-02A864717427}"/>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86" name="Freeform 11226">
                <a:extLst>
                  <a:ext uri="{FF2B5EF4-FFF2-40B4-BE49-F238E27FC236}">
                    <a16:creationId xmlns:a16="http://schemas.microsoft.com/office/drawing/2014/main" id="{AAEA8326-C2A2-4E26-9E6F-F5BDE29D2C97}"/>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87" name="Freeform 11227">
                <a:extLst>
                  <a:ext uri="{FF2B5EF4-FFF2-40B4-BE49-F238E27FC236}">
                    <a16:creationId xmlns:a16="http://schemas.microsoft.com/office/drawing/2014/main" id="{21F16ADE-2816-45DC-8F0B-6A867E24C1A8}"/>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88" name="Freeform 11228">
                <a:extLst>
                  <a:ext uri="{FF2B5EF4-FFF2-40B4-BE49-F238E27FC236}">
                    <a16:creationId xmlns:a16="http://schemas.microsoft.com/office/drawing/2014/main" id="{70558727-4E43-4C84-B225-EE1301EB1838}"/>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89" name="Freeform 11229">
                <a:extLst>
                  <a:ext uri="{FF2B5EF4-FFF2-40B4-BE49-F238E27FC236}">
                    <a16:creationId xmlns:a16="http://schemas.microsoft.com/office/drawing/2014/main" id="{140022F9-B4EA-4E76-80C2-89512E03D21B}"/>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90" name="Freeform 11230">
                <a:extLst>
                  <a:ext uri="{FF2B5EF4-FFF2-40B4-BE49-F238E27FC236}">
                    <a16:creationId xmlns:a16="http://schemas.microsoft.com/office/drawing/2014/main" id="{4E98DBDB-E909-4488-9C26-1B387936FC6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91" name="Freeform 11231">
                <a:extLst>
                  <a:ext uri="{FF2B5EF4-FFF2-40B4-BE49-F238E27FC236}">
                    <a16:creationId xmlns:a16="http://schemas.microsoft.com/office/drawing/2014/main" id="{3E719782-2AFF-4F4A-9284-136B3DF9B72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92" name="Freeform 11232">
                <a:extLst>
                  <a:ext uri="{FF2B5EF4-FFF2-40B4-BE49-F238E27FC236}">
                    <a16:creationId xmlns:a16="http://schemas.microsoft.com/office/drawing/2014/main" id="{B7E199B2-1976-4506-AA51-1BEDB9F1CF57}"/>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93" name="Freeform 11233">
                <a:extLst>
                  <a:ext uri="{FF2B5EF4-FFF2-40B4-BE49-F238E27FC236}">
                    <a16:creationId xmlns:a16="http://schemas.microsoft.com/office/drawing/2014/main" id="{2D831A9B-A1A4-424C-AE0D-F308987DC89C}"/>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94" name="Freeform 11234">
                <a:extLst>
                  <a:ext uri="{FF2B5EF4-FFF2-40B4-BE49-F238E27FC236}">
                    <a16:creationId xmlns:a16="http://schemas.microsoft.com/office/drawing/2014/main" id="{0568F06D-AB88-4C95-AFFD-96604DFC5078}"/>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95" name="Freeform 11235">
                <a:extLst>
                  <a:ext uri="{FF2B5EF4-FFF2-40B4-BE49-F238E27FC236}">
                    <a16:creationId xmlns:a16="http://schemas.microsoft.com/office/drawing/2014/main" id="{FC33FCBE-B462-4F0B-B60A-CFBB0A9AB96E}"/>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96" name="Freeform 11236">
                <a:extLst>
                  <a:ext uri="{FF2B5EF4-FFF2-40B4-BE49-F238E27FC236}">
                    <a16:creationId xmlns:a16="http://schemas.microsoft.com/office/drawing/2014/main" id="{0A50D737-8623-463F-B3D3-4DCC34BE185F}"/>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97" name="Freeform 11237">
                <a:extLst>
                  <a:ext uri="{FF2B5EF4-FFF2-40B4-BE49-F238E27FC236}">
                    <a16:creationId xmlns:a16="http://schemas.microsoft.com/office/drawing/2014/main" id="{6D08D039-E145-46CD-B310-0291F82EAFFD}"/>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498" name="Freeform 11238">
                <a:extLst>
                  <a:ext uri="{FF2B5EF4-FFF2-40B4-BE49-F238E27FC236}">
                    <a16:creationId xmlns:a16="http://schemas.microsoft.com/office/drawing/2014/main" id="{00F71922-D40F-4176-827A-E0814BD5C575}"/>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499" name="Freeform 11239">
                <a:extLst>
                  <a:ext uri="{FF2B5EF4-FFF2-40B4-BE49-F238E27FC236}">
                    <a16:creationId xmlns:a16="http://schemas.microsoft.com/office/drawing/2014/main" id="{5F9D8F48-72F6-4FFD-8BD7-9B61C2BE411A}"/>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00" name="Freeform 11240">
                <a:extLst>
                  <a:ext uri="{FF2B5EF4-FFF2-40B4-BE49-F238E27FC236}">
                    <a16:creationId xmlns:a16="http://schemas.microsoft.com/office/drawing/2014/main" id="{5433C30C-EC64-43A8-9F5E-D8F56DA682BE}"/>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01" name="Freeform 11241">
                <a:extLst>
                  <a:ext uri="{FF2B5EF4-FFF2-40B4-BE49-F238E27FC236}">
                    <a16:creationId xmlns:a16="http://schemas.microsoft.com/office/drawing/2014/main" id="{04BBF211-42E3-4570-9818-B2890ED8215A}"/>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02" name="Freeform 11242">
                <a:extLst>
                  <a:ext uri="{FF2B5EF4-FFF2-40B4-BE49-F238E27FC236}">
                    <a16:creationId xmlns:a16="http://schemas.microsoft.com/office/drawing/2014/main" id="{71D723AE-9B6B-47A0-85B7-523E170EA82B}"/>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03" name="Freeform 11243">
                <a:extLst>
                  <a:ext uri="{FF2B5EF4-FFF2-40B4-BE49-F238E27FC236}">
                    <a16:creationId xmlns:a16="http://schemas.microsoft.com/office/drawing/2014/main" id="{C2D3E2BB-69C4-45D3-8FCA-9E6287133A5E}"/>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04" name="Freeform 11244">
                <a:extLst>
                  <a:ext uri="{FF2B5EF4-FFF2-40B4-BE49-F238E27FC236}">
                    <a16:creationId xmlns:a16="http://schemas.microsoft.com/office/drawing/2014/main" id="{88C409C5-B52F-4522-8384-0E3E079EB4C4}"/>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05" name="Freeform 11245">
                <a:extLst>
                  <a:ext uri="{FF2B5EF4-FFF2-40B4-BE49-F238E27FC236}">
                    <a16:creationId xmlns:a16="http://schemas.microsoft.com/office/drawing/2014/main" id="{6227BCC2-9774-4FC8-95CF-0A0D797078F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06" name="Freeform 11246">
                <a:extLst>
                  <a:ext uri="{FF2B5EF4-FFF2-40B4-BE49-F238E27FC236}">
                    <a16:creationId xmlns:a16="http://schemas.microsoft.com/office/drawing/2014/main" id="{A0DF536B-9286-4DD2-A162-7796A4CFD134}"/>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07" name="Freeform 11247">
                <a:extLst>
                  <a:ext uri="{FF2B5EF4-FFF2-40B4-BE49-F238E27FC236}">
                    <a16:creationId xmlns:a16="http://schemas.microsoft.com/office/drawing/2014/main" id="{5E2B929D-F09A-4DCB-9F3A-AA9FF0AC0D07}"/>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08" name="Freeform 11248">
                <a:extLst>
                  <a:ext uri="{FF2B5EF4-FFF2-40B4-BE49-F238E27FC236}">
                    <a16:creationId xmlns:a16="http://schemas.microsoft.com/office/drawing/2014/main" id="{75697E2D-9AD4-4100-B0AF-F6182D2D3CF4}"/>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09" name="Freeform 11249">
                <a:extLst>
                  <a:ext uri="{FF2B5EF4-FFF2-40B4-BE49-F238E27FC236}">
                    <a16:creationId xmlns:a16="http://schemas.microsoft.com/office/drawing/2014/main" id="{3B070D86-44E6-4D34-85FD-682C1BBD2FA8}"/>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10" name="Freeform 11250">
                <a:extLst>
                  <a:ext uri="{FF2B5EF4-FFF2-40B4-BE49-F238E27FC236}">
                    <a16:creationId xmlns:a16="http://schemas.microsoft.com/office/drawing/2014/main" id="{6802EEA5-6F44-42C3-9B59-E4F631E5BEC4}"/>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11" name="Freeform 11251">
                <a:extLst>
                  <a:ext uri="{FF2B5EF4-FFF2-40B4-BE49-F238E27FC236}">
                    <a16:creationId xmlns:a16="http://schemas.microsoft.com/office/drawing/2014/main" id="{B1FABCA2-EFC4-4378-8DD9-67AE415C9E5D}"/>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12" name="Freeform 11252">
                <a:extLst>
                  <a:ext uri="{FF2B5EF4-FFF2-40B4-BE49-F238E27FC236}">
                    <a16:creationId xmlns:a16="http://schemas.microsoft.com/office/drawing/2014/main" id="{FB84F61B-84B7-46C9-9E7E-EB0BF6A24F0C}"/>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13" name="Freeform 11253">
                <a:extLst>
                  <a:ext uri="{FF2B5EF4-FFF2-40B4-BE49-F238E27FC236}">
                    <a16:creationId xmlns:a16="http://schemas.microsoft.com/office/drawing/2014/main" id="{A1705D05-3777-4454-A0D6-72193EE648EE}"/>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14" name="Freeform 11254">
                <a:extLst>
                  <a:ext uri="{FF2B5EF4-FFF2-40B4-BE49-F238E27FC236}">
                    <a16:creationId xmlns:a16="http://schemas.microsoft.com/office/drawing/2014/main" id="{EE44C07E-510E-4299-8E02-396915156091}"/>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15" name="Freeform 11255">
                <a:extLst>
                  <a:ext uri="{FF2B5EF4-FFF2-40B4-BE49-F238E27FC236}">
                    <a16:creationId xmlns:a16="http://schemas.microsoft.com/office/drawing/2014/main" id="{CACF639E-3360-435A-915E-D83FFA1008D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16" name="Freeform 11256">
                <a:extLst>
                  <a:ext uri="{FF2B5EF4-FFF2-40B4-BE49-F238E27FC236}">
                    <a16:creationId xmlns:a16="http://schemas.microsoft.com/office/drawing/2014/main" id="{140F4224-EA0E-4041-B144-6D782A234A2F}"/>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17" name="Freeform 11257">
                <a:extLst>
                  <a:ext uri="{FF2B5EF4-FFF2-40B4-BE49-F238E27FC236}">
                    <a16:creationId xmlns:a16="http://schemas.microsoft.com/office/drawing/2014/main" id="{AEB0EEAD-E09B-4630-8DD0-3D54F162755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18" name="Freeform 11258">
                <a:extLst>
                  <a:ext uri="{FF2B5EF4-FFF2-40B4-BE49-F238E27FC236}">
                    <a16:creationId xmlns:a16="http://schemas.microsoft.com/office/drawing/2014/main" id="{AE5D98BD-8CBD-435D-8790-B9F13087BCEC}"/>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19" name="Freeform 11259">
                <a:extLst>
                  <a:ext uri="{FF2B5EF4-FFF2-40B4-BE49-F238E27FC236}">
                    <a16:creationId xmlns:a16="http://schemas.microsoft.com/office/drawing/2014/main" id="{26894A72-4167-421B-A679-6624CCF29D44}"/>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20" name="Freeform 11260">
                <a:extLst>
                  <a:ext uri="{FF2B5EF4-FFF2-40B4-BE49-F238E27FC236}">
                    <a16:creationId xmlns:a16="http://schemas.microsoft.com/office/drawing/2014/main" id="{019B19CB-6552-486A-9D4D-40F0DFD2C7D2}"/>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21" name="Freeform 11261">
                <a:extLst>
                  <a:ext uri="{FF2B5EF4-FFF2-40B4-BE49-F238E27FC236}">
                    <a16:creationId xmlns:a16="http://schemas.microsoft.com/office/drawing/2014/main" id="{401283D4-078E-4E09-BF8D-7B8EBF342E43}"/>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22" name="Freeform 11262">
                <a:extLst>
                  <a:ext uri="{FF2B5EF4-FFF2-40B4-BE49-F238E27FC236}">
                    <a16:creationId xmlns:a16="http://schemas.microsoft.com/office/drawing/2014/main" id="{F42B44B6-50F3-40E1-B5E3-7ADB2050BFF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23" name="Freeform 11263">
                <a:extLst>
                  <a:ext uri="{FF2B5EF4-FFF2-40B4-BE49-F238E27FC236}">
                    <a16:creationId xmlns:a16="http://schemas.microsoft.com/office/drawing/2014/main" id="{7B716F0C-7EFC-4D59-A52B-D1C108D07A0E}"/>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24" name="Freeform 11264">
                <a:extLst>
                  <a:ext uri="{FF2B5EF4-FFF2-40B4-BE49-F238E27FC236}">
                    <a16:creationId xmlns:a16="http://schemas.microsoft.com/office/drawing/2014/main" id="{F8F2D78C-36E4-40E2-B79F-32B516705C6E}"/>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25" name="Freeform 11265">
                <a:extLst>
                  <a:ext uri="{FF2B5EF4-FFF2-40B4-BE49-F238E27FC236}">
                    <a16:creationId xmlns:a16="http://schemas.microsoft.com/office/drawing/2014/main" id="{017A1931-59C1-42E2-B908-5BD0EAFDA520}"/>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26" name="Freeform 11266">
                <a:extLst>
                  <a:ext uri="{FF2B5EF4-FFF2-40B4-BE49-F238E27FC236}">
                    <a16:creationId xmlns:a16="http://schemas.microsoft.com/office/drawing/2014/main" id="{EC2E93AF-BAD5-41A0-BE20-1F9D227063D7}"/>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27" name="Freeform 11267">
                <a:extLst>
                  <a:ext uri="{FF2B5EF4-FFF2-40B4-BE49-F238E27FC236}">
                    <a16:creationId xmlns:a16="http://schemas.microsoft.com/office/drawing/2014/main" id="{6FC4091B-9288-4CCB-85BC-EAA7140F5C82}"/>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28" name="Freeform 11268">
                <a:extLst>
                  <a:ext uri="{FF2B5EF4-FFF2-40B4-BE49-F238E27FC236}">
                    <a16:creationId xmlns:a16="http://schemas.microsoft.com/office/drawing/2014/main" id="{FA9693AB-E024-426F-9EAF-0C4E0EBFADBC}"/>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29" name="Freeform 11269">
                <a:extLst>
                  <a:ext uri="{FF2B5EF4-FFF2-40B4-BE49-F238E27FC236}">
                    <a16:creationId xmlns:a16="http://schemas.microsoft.com/office/drawing/2014/main" id="{D60BF14B-A31F-4F46-A5F3-ABC68A60AA7D}"/>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30" name="Freeform 11270">
                <a:extLst>
                  <a:ext uri="{FF2B5EF4-FFF2-40B4-BE49-F238E27FC236}">
                    <a16:creationId xmlns:a16="http://schemas.microsoft.com/office/drawing/2014/main" id="{634B35F8-BDA7-4E72-A88C-52982EBF19B0}"/>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31" name="Freeform 11271">
                <a:extLst>
                  <a:ext uri="{FF2B5EF4-FFF2-40B4-BE49-F238E27FC236}">
                    <a16:creationId xmlns:a16="http://schemas.microsoft.com/office/drawing/2014/main" id="{E048967D-7ADE-4423-AC21-4DF4B50041E2}"/>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32" name="Freeform 11272">
                <a:extLst>
                  <a:ext uri="{FF2B5EF4-FFF2-40B4-BE49-F238E27FC236}">
                    <a16:creationId xmlns:a16="http://schemas.microsoft.com/office/drawing/2014/main" id="{B0B27830-4734-4FDA-B04A-60B66D2CBC24}"/>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33" name="Freeform 11273">
                <a:extLst>
                  <a:ext uri="{FF2B5EF4-FFF2-40B4-BE49-F238E27FC236}">
                    <a16:creationId xmlns:a16="http://schemas.microsoft.com/office/drawing/2014/main" id="{FED30823-907D-4867-A097-DAC8092EF6BF}"/>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34" name="Freeform 11274">
                <a:extLst>
                  <a:ext uri="{FF2B5EF4-FFF2-40B4-BE49-F238E27FC236}">
                    <a16:creationId xmlns:a16="http://schemas.microsoft.com/office/drawing/2014/main" id="{5D4706DF-00BA-4D75-88E4-C2AEC7A5C057}"/>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35" name="Freeform 11275">
                <a:extLst>
                  <a:ext uri="{FF2B5EF4-FFF2-40B4-BE49-F238E27FC236}">
                    <a16:creationId xmlns:a16="http://schemas.microsoft.com/office/drawing/2014/main" id="{BC06931E-F6CC-4793-A8F8-EBC4F88E7EA1}"/>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36" name="Freeform 11276">
                <a:extLst>
                  <a:ext uri="{FF2B5EF4-FFF2-40B4-BE49-F238E27FC236}">
                    <a16:creationId xmlns:a16="http://schemas.microsoft.com/office/drawing/2014/main" id="{6097F97D-D112-4902-9FFC-DAE10912D64B}"/>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37" name="Freeform 11277">
                <a:extLst>
                  <a:ext uri="{FF2B5EF4-FFF2-40B4-BE49-F238E27FC236}">
                    <a16:creationId xmlns:a16="http://schemas.microsoft.com/office/drawing/2014/main" id="{179566A1-86F4-439A-AC3F-5DA9580D94CC}"/>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38" name="Freeform 11278">
                <a:extLst>
                  <a:ext uri="{FF2B5EF4-FFF2-40B4-BE49-F238E27FC236}">
                    <a16:creationId xmlns:a16="http://schemas.microsoft.com/office/drawing/2014/main" id="{AAFBBE4E-A01E-4293-9DCB-CD08C1F9A36D}"/>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39" name="Freeform 11279">
                <a:extLst>
                  <a:ext uri="{FF2B5EF4-FFF2-40B4-BE49-F238E27FC236}">
                    <a16:creationId xmlns:a16="http://schemas.microsoft.com/office/drawing/2014/main" id="{65C02CE4-9674-48AE-9985-5B2AC4410CB5}"/>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40" name="Freeform 11280">
                <a:extLst>
                  <a:ext uri="{FF2B5EF4-FFF2-40B4-BE49-F238E27FC236}">
                    <a16:creationId xmlns:a16="http://schemas.microsoft.com/office/drawing/2014/main" id="{11806B05-0DA1-434D-9105-C768A191283E}"/>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41" name="Freeform 11281">
                <a:extLst>
                  <a:ext uri="{FF2B5EF4-FFF2-40B4-BE49-F238E27FC236}">
                    <a16:creationId xmlns:a16="http://schemas.microsoft.com/office/drawing/2014/main" id="{2EB54557-51C2-4DE0-B20D-040CB86EF99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42" name="Freeform 11282">
                <a:extLst>
                  <a:ext uri="{FF2B5EF4-FFF2-40B4-BE49-F238E27FC236}">
                    <a16:creationId xmlns:a16="http://schemas.microsoft.com/office/drawing/2014/main" id="{A0DD1844-3B5C-4EBA-A825-A04C9DE838F4}"/>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43" name="Freeform 11283">
                <a:extLst>
                  <a:ext uri="{FF2B5EF4-FFF2-40B4-BE49-F238E27FC236}">
                    <a16:creationId xmlns:a16="http://schemas.microsoft.com/office/drawing/2014/main" id="{7BF144C3-E44A-4195-A1CC-2D643134F993}"/>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44" name="Freeform 11284">
                <a:extLst>
                  <a:ext uri="{FF2B5EF4-FFF2-40B4-BE49-F238E27FC236}">
                    <a16:creationId xmlns:a16="http://schemas.microsoft.com/office/drawing/2014/main" id="{332EE155-D170-48EA-AE60-1743C85C2501}"/>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45" name="Freeform 11285">
                <a:extLst>
                  <a:ext uri="{FF2B5EF4-FFF2-40B4-BE49-F238E27FC236}">
                    <a16:creationId xmlns:a16="http://schemas.microsoft.com/office/drawing/2014/main" id="{40CD539F-0A9E-41CC-9E9C-560E22F1A28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46" name="Freeform 11286">
                <a:extLst>
                  <a:ext uri="{FF2B5EF4-FFF2-40B4-BE49-F238E27FC236}">
                    <a16:creationId xmlns:a16="http://schemas.microsoft.com/office/drawing/2014/main" id="{2F812181-E007-49C5-8C97-183069B61095}"/>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47" name="Freeform 11287">
                <a:extLst>
                  <a:ext uri="{FF2B5EF4-FFF2-40B4-BE49-F238E27FC236}">
                    <a16:creationId xmlns:a16="http://schemas.microsoft.com/office/drawing/2014/main" id="{B713C24C-EF50-4CD2-B6B2-A9567EE466B8}"/>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48" name="Freeform 11288">
                <a:extLst>
                  <a:ext uri="{FF2B5EF4-FFF2-40B4-BE49-F238E27FC236}">
                    <a16:creationId xmlns:a16="http://schemas.microsoft.com/office/drawing/2014/main" id="{E9A51D26-82B5-4A4B-8BA8-53F8EC1FA0F1}"/>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49" name="Freeform 11289">
                <a:extLst>
                  <a:ext uri="{FF2B5EF4-FFF2-40B4-BE49-F238E27FC236}">
                    <a16:creationId xmlns:a16="http://schemas.microsoft.com/office/drawing/2014/main" id="{8D307F19-5080-4DE2-92CE-A2867E418403}"/>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50" name="Freeform 11290">
                <a:extLst>
                  <a:ext uri="{FF2B5EF4-FFF2-40B4-BE49-F238E27FC236}">
                    <a16:creationId xmlns:a16="http://schemas.microsoft.com/office/drawing/2014/main" id="{89044111-3037-4FBB-BBDC-A13A7ECE41A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51" name="Freeform 11291">
                <a:extLst>
                  <a:ext uri="{FF2B5EF4-FFF2-40B4-BE49-F238E27FC236}">
                    <a16:creationId xmlns:a16="http://schemas.microsoft.com/office/drawing/2014/main" id="{65A45FA2-7540-44AD-A921-73FA3EDF6551}"/>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52" name="Freeform 11292">
                <a:extLst>
                  <a:ext uri="{FF2B5EF4-FFF2-40B4-BE49-F238E27FC236}">
                    <a16:creationId xmlns:a16="http://schemas.microsoft.com/office/drawing/2014/main" id="{DC3A8464-6DAB-45A2-AACA-DD17C5395C5C}"/>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53" name="Freeform 11293">
                <a:extLst>
                  <a:ext uri="{FF2B5EF4-FFF2-40B4-BE49-F238E27FC236}">
                    <a16:creationId xmlns:a16="http://schemas.microsoft.com/office/drawing/2014/main" id="{717ECCEE-C4E8-41F5-A238-898465085ED5}"/>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54" name="Freeform 11294">
                <a:extLst>
                  <a:ext uri="{FF2B5EF4-FFF2-40B4-BE49-F238E27FC236}">
                    <a16:creationId xmlns:a16="http://schemas.microsoft.com/office/drawing/2014/main" id="{561A6016-BD31-4E36-A258-3421C385A5F7}"/>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55" name="Freeform 11295">
                <a:extLst>
                  <a:ext uri="{FF2B5EF4-FFF2-40B4-BE49-F238E27FC236}">
                    <a16:creationId xmlns:a16="http://schemas.microsoft.com/office/drawing/2014/main" id="{80F9CCEF-3D87-429B-8C38-69C3851CCF1B}"/>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56" name="Freeform 11296">
                <a:extLst>
                  <a:ext uri="{FF2B5EF4-FFF2-40B4-BE49-F238E27FC236}">
                    <a16:creationId xmlns:a16="http://schemas.microsoft.com/office/drawing/2014/main" id="{BDEFE991-2A1E-41AC-AB42-6BAE56949C35}"/>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57" name="Freeform 11297">
                <a:extLst>
                  <a:ext uri="{FF2B5EF4-FFF2-40B4-BE49-F238E27FC236}">
                    <a16:creationId xmlns:a16="http://schemas.microsoft.com/office/drawing/2014/main" id="{1558B5DC-26A6-4D14-A493-10C362993D8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58" name="Freeform 11298">
                <a:extLst>
                  <a:ext uri="{FF2B5EF4-FFF2-40B4-BE49-F238E27FC236}">
                    <a16:creationId xmlns:a16="http://schemas.microsoft.com/office/drawing/2014/main" id="{0A1482EA-36D7-4DF0-BAE9-2D0C07748210}"/>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59" name="Freeform 11299">
                <a:extLst>
                  <a:ext uri="{FF2B5EF4-FFF2-40B4-BE49-F238E27FC236}">
                    <a16:creationId xmlns:a16="http://schemas.microsoft.com/office/drawing/2014/main" id="{1B5CE941-9A19-475A-A922-ADA080C419F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60" name="Freeform 11300">
                <a:extLst>
                  <a:ext uri="{FF2B5EF4-FFF2-40B4-BE49-F238E27FC236}">
                    <a16:creationId xmlns:a16="http://schemas.microsoft.com/office/drawing/2014/main" id="{AB16A484-B1B7-4DDF-A622-7E3E1EA6FDFF}"/>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61" name="Freeform 11301">
                <a:extLst>
                  <a:ext uri="{FF2B5EF4-FFF2-40B4-BE49-F238E27FC236}">
                    <a16:creationId xmlns:a16="http://schemas.microsoft.com/office/drawing/2014/main" id="{7661298A-39F3-4058-B259-E7C92E32B732}"/>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62" name="Freeform 11302">
                <a:extLst>
                  <a:ext uri="{FF2B5EF4-FFF2-40B4-BE49-F238E27FC236}">
                    <a16:creationId xmlns:a16="http://schemas.microsoft.com/office/drawing/2014/main" id="{BC187E2B-0744-499A-B9C0-D50D90789486}"/>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63" name="Freeform 11303">
                <a:extLst>
                  <a:ext uri="{FF2B5EF4-FFF2-40B4-BE49-F238E27FC236}">
                    <a16:creationId xmlns:a16="http://schemas.microsoft.com/office/drawing/2014/main" id="{D8FEC6E9-ACF5-4AFA-A266-D903CE58A406}"/>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64" name="Freeform 11304">
                <a:extLst>
                  <a:ext uri="{FF2B5EF4-FFF2-40B4-BE49-F238E27FC236}">
                    <a16:creationId xmlns:a16="http://schemas.microsoft.com/office/drawing/2014/main" id="{ADA24668-1067-4AE8-A9DA-72FF6FA3B484}"/>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65" name="Freeform 11305">
                <a:extLst>
                  <a:ext uri="{FF2B5EF4-FFF2-40B4-BE49-F238E27FC236}">
                    <a16:creationId xmlns:a16="http://schemas.microsoft.com/office/drawing/2014/main" id="{492E71E7-4F01-44E7-AC94-085C31F8B95C}"/>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66" name="Freeform 11306">
                <a:extLst>
                  <a:ext uri="{FF2B5EF4-FFF2-40B4-BE49-F238E27FC236}">
                    <a16:creationId xmlns:a16="http://schemas.microsoft.com/office/drawing/2014/main" id="{D27C94A3-84C6-4775-BEE7-32C462C5D7DE}"/>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67" name="Freeform 11307">
                <a:extLst>
                  <a:ext uri="{FF2B5EF4-FFF2-40B4-BE49-F238E27FC236}">
                    <a16:creationId xmlns:a16="http://schemas.microsoft.com/office/drawing/2014/main" id="{37C59AFC-9DB7-4785-94ED-01DF0C2422AE}"/>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68" name="Freeform 11308">
                <a:extLst>
                  <a:ext uri="{FF2B5EF4-FFF2-40B4-BE49-F238E27FC236}">
                    <a16:creationId xmlns:a16="http://schemas.microsoft.com/office/drawing/2014/main" id="{FD875A27-266F-472C-BBFB-39FF39A25E6E}"/>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69" name="Freeform 11309">
                <a:extLst>
                  <a:ext uri="{FF2B5EF4-FFF2-40B4-BE49-F238E27FC236}">
                    <a16:creationId xmlns:a16="http://schemas.microsoft.com/office/drawing/2014/main" id="{0583AD38-3D62-42E5-BE3E-E723F9AF7927}"/>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70" name="Freeform 11310">
                <a:extLst>
                  <a:ext uri="{FF2B5EF4-FFF2-40B4-BE49-F238E27FC236}">
                    <a16:creationId xmlns:a16="http://schemas.microsoft.com/office/drawing/2014/main" id="{2E3E3A89-50CD-457D-A17A-A6553848BCCB}"/>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71" name="Freeform 11311">
                <a:extLst>
                  <a:ext uri="{FF2B5EF4-FFF2-40B4-BE49-F238E27FC236}">
                    <a16:creationId xmlns:a16="http://schemas.microsoft.com/office/drawing/2014/main" id="{5622026B-5FA7-4331-A778-29DD84653ACE}"/>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72" name="Freeform 11312">
                <a:extLst>
                  <a:ext uri="{FF2B5EF4-FFF2-40B4-BE49-F238E27FC236}">
                    <a16:creationId xmlns:a16="http://schemas.microsoft.com/office/drawing/2014/main" id="{2045A929-CF7D-4B27-9537-AC099FCCB454}"/>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73" name="Freeform 11313">
                <a:extLst>
                  <a:ext uri="{FF2B5EF4-FFF2-40B4-BE49-F238E27FC236}">
                    <a16:creationId xmlns:a16="http://schemas.microsoft.com/office/drawing/2014/main" id="{3A78DD5A-CA99-40E6-8E5E-9CAF13C46EA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74" name="Freeform 11314">
                <a:extLst>
                  <a:ext uri="{FF2B5EF4-FFF2-40B4-BE49-F238E27FC236}">
                    <a16:creationId xmlns:a16="http://schemas.microsoft.com/office/drawing/2014/main" id="{5C59826E-9528-44F2-B673-B2E56BD1F24F}"/>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75" name="Freeform 11315">
                <a:extLst>
                  <a:ext uri="{FF2B5EF4-FFF2-40B4-BE49-F238E27FC236}">
                    <a16:creationId xmlns:a16="http://schemas.microsoft.com/office/drawing/2014/main" id="{90C71A32-2C1C-449B-A794-FCDD4F733946}"/>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76" name="Freeform 11316">
                <a:extLst>
                  <a:ext uri="{FF2B5EF4-FFF2-40B4-BE49-F238E27FC236}">
                    <a16:creationId xmlns:a16="http://schemas.microsoft.com/office/drawing/2014/main" id="{92AA52BE-E9F4-4DA0-A03A-3EF97F4E89BD}"/>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77" name="Freeform 11317">
                <a:extLst>
                  <a:ext uri="{FF2B5EF4-FFF2-40B4-BE49-F238E27FC236}">
                    <a16:creationId xmlns:a16="http://schemas.microsoft.com/office/drawing/2014/main" id="{4584F60B-A2AB-4419-9E95-91A6FB80EB7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78" name="Freeform 11318">
                <a:extLst>
                  <a:ext uri="{FF2B5EF4-FFF2-40B4-BE49-F238E27FC236}">
                    <a16:creationId xmlns:a16="http://schemas.microsoft.com/office/drawing/2014/main" id="{C91F9C89-9332-43A2-9984-B67812DA18D4}"/>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79" name="Freeform 11319">
                <a:extLst>
                  <a:ext uri="{FF2B5EF4-FFF2-40B4-BE49-F238E27FC236}">
                    <a16:creationId xmlns:a16="http://schemas.microsoft.com/office/drawing/2014/main" id="{BA081495-1BD8-4EBE-B54C-1AED5EBC4B00}"/>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80" name="Freeform 11320">
                <a:extLst>
                  <a:ext uri="{FF2B5EF4-FFF2-40B4-BE49-F238E27FC236}">
                    <a16:creationId xmlns:a16="http://schemas.microsoft.com/office/drawing/2014/main" id="{DAB32E49-1690-4FE1-8B76-98BCBAB7AADC}"/>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81" name="Freeform 11321">
                <a:extLst>
                  <a:ext uri="{FF2B5EF4-FFF2-40B4-BE49-F238E27FC236}">
                    <a16:creationId xmlns:a16="http://schemas.microsoft.com/office/drawing/2014/main" id="{41A1B365-F9FA-4E9C-8119-0E6A47475D7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82" name="Freeform 11322">
                <a:extLst>
                  <a:ext uri="{FF2B5EF4-FFF2-40B4-BE49-F238E27FC236}">
                    <a16:creationId xmlns:a16="http://schemas.microsoft.com/office/drawing/2014/main" id="{96857A90-D9C6-4CF2-956F-0CA500824215}"/>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83" name="Freeform 11323">
                <a:extLst>
                  <a:ext uri="{FF2B5EF4-FFF2-40B4-BE49-F238E27FC236}">
                    <a16:creationId xmlns:a16="http://schemas.microsoft.com/office/drawing/2014/main" id="{BE9FA353-E19A-4A45-A5AE-786ACDC779D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84" name="Freeform 11324">
                <a:extLst>
                  <a:ext uri="{FF2B5EF4-FFF2-40B4-BE49-F238E27FC236}">
                    <a16:creationId xmlns:a16="http://schemas.microsoft.com/office/drawing/2014/main" id="{8549E2A4-28CB-4D0E-9224-43A35F02F038}"/>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85" name="Freeform 11325">
                <a:extLst>
                  <a:ext uri="{FF2B5EF4-FFF2-40B4-BE49-F238E27FC236}">
                    <a16:creationId xmlns:a16="http://schemas.microsoft.com/office/drawing/2014/main" id="{8370DDCD-9FA4-4F05-9EB5-6FA0B5B20E59}"/>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86" name="Freeform 11326">
                <a:extLst>
                  <a:ext uri="{FF2B5EF4-FFF2-40B4-BE49-F238E27FC236}">
                    <a16:creationId xmlns:a16="http://schemas.microsoft.com/office/drawing/2014/main" id="{7A3B418E-FBFF-4B96-8480-CDF12174E4A5}"/>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87" name="Freeform 11327">
                <a:extLst>
                  <a:ext uri="{FF2B5EF4-FFF2-40B4-BE49-F238E27FC236}">
                    <a16:creationId xmlns:a16="http://schemas.microsoft.com/office/drawing/2014/main" id="{686AB79A-4778-4D46-AFB4-077EC821B340}"/>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88" name="Freeform 11328">
                <a:extLst>
                  <a:ext uri="{FF2B5EF4-FFF2-40B4-BE49-F238E27FC236}">
                    <a16:creationId xmlns:a16="http://schemas.microsoft.com/office/drawing/2014/main" id="{7782C09F-9474-4095-B7A7-040650DC600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89" name="Freeform 11329">
                <a:extLst>
                  <a:ext uri="{FF2B5EF4-FFF2-40B4-BE49-F238E27FC236}">
                    <a16:creationId xmlns:a16="http://schemas.microsoft.com/office/drawing/2014/main" id="{2A5F79C2-D333-4522-B473-2D1E2B133429}"/>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90" name="Freeform 11330">
                <a:extLst>
                  <a:ext uri="{FF2B5EF4-FFF2-40B4-BE49-F238E27FC236}">
                    <a16:creationId xmlns:a16="http://schemas.microsoft.com/office/drawing/2014/main" id="{E0CFC2A6-7094-4452-BE97-B9AD5CD54213}"/>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91" name="Freeform 11331">
                <a:extLst>
                  <a:ext uri="{FF2B5EF4-FFF2-40B4-BE49-F238E27FC236}">
                    <a16:creationId xmlns:a16="http://schemas.microsoft.com/office/drawing/2014/main" id="{64D81E4B-2F9F-432D-BEA0-59198EFE5852}"/>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92" name="Freeform 11332">
                <a:extLst>
                  <a:ext uri="{FF2B5EF4-FFF2-40B4-BE49-F238E27FC236}">
                    <a16:creationId xmlns:a16="http://schemas.microsoft.com/office/drawing/2014/main" id="{516D6B99-455A-4F3F-8FF5-69FFA34399D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93" name="Freeform 11333">
                <a:extLst>
                  <a:ext uri="{FF2B5EF4-FFF2-40B4-BE49-F238E27FC236}">
                    <a16:creationId xmlns:a16="http://schemas.microsoft.com/office/drawing/2014/main" id="{F820114C-A54D-4D15-8655-B4757FC8C93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94" name="Freeform 11334">
                <a:extLst>
                  <a:ext uri="{FF2B5EF4-FFF2-40B4-BE49-F238E27FC236}">
                    <a16:creationId xmlns:a16="http://schemas.microsoft.com/office/drawing/2014/main" id="{95CE457B-C9C7-493D-BDCF-B1D0B1CBC383}"/>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95" name="Freeform 11335">
                <a:extLst>
                  <a:ext uri="{FF2B5EF4-FFF2-40B4-BE49-F238E27FC236}">
                    <a16:creationId xmlns:a16="http://schemas.microsoft.com/office/drawing/2014/main" id="{E456DAE2-64D2-4F6F-84FF-D48A8802A12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96" name="Freeform 11336">
                <a:extLst>
                  <a:ext uri="{FF2B5EF4-FFF2-40B4-BE49-F238E27FC236}">
                    <a16:creationId xmlns:a16="http://schemas.microsoft.com/office/drawing/2014/main" id="{28C682EB-8ACD-4D16-8E8D-C952626E1FE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97" name="Freeform 11337">
                <a:extLst>
                  <a:ext uri="{FF2B5EF4-FFF2-40B4-BE49-F238E27FC236}">
                    <a16:creationId xmlns:a16="http://schemas.microsoft.com/office/drawing/2014/main" id="{D7F375EA-689E-46A0-B956-1DCEC3FC1115}"/>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598" name="Freeform 11338">
                <a:extLst>
                  <a:ext uri="{FF2B5EF4-FFF2-40B4-BE49-F238E27FC236}">
                    <a16:creationId xmlns:a16="http://schemas.microsoft.com/office/drawing/2014/main" id="{0446A327-35EE-4645-83AA-ECE71247A7CA}"/>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599" name="Freeform 11339">
                <a:extLst>
                  <a:ext uri="{FF2B5EF4-FFF2-40B4-BE49-F238E27FC236}">
                    <a16:creationId xmlns:a16="http://schemas.microsoft.com/office/drawing/2014/main" id="{AB5BF487-2680-46DB-B354-D3AF0560CCB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00" name="Freeform 11340">
                <a:extLst>
                  <a:ext uri="{FF2B5EF4-FFF2-40B4-BE49-F238E27FC236}">
                    <a16:creationId xmlns:a16="http://schemas.microsoft.com/office/drawing/2014/main" id="{9B573AE5-D669-4F3C-BF32-F6DBD7232AE4}"/>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01" name="Freeform 11341">
                <a:extLst>
                  <a:ext uri="{FF2B5EF4-FFF2-40B4-BE49-F238E27FC236}">
                    <a16:creationId xmlns:a16="http://schemas.microsoft.com/office/drawing/2014/main" id="{D51EFF22-EB75-43AB-B58A-E586BCB3A6B2}"/>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02" name="Freeform 11342">
                <a:extLst>
                  <a:ext uri="{FF2B5EF4-FFF2-40B4-BE49-F238E27FC236}">
                    <a16:creationId xmlns:a16="http://schemas.microsoft.com/office/drawing/2014/main" id="{736AD62B-80CF-43EF-BB06-34F11BEA806B}"/>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03" name="Freeform 11343">
                <a:extLst>
                  <a:ext uri="{FF2B5EF4-FFF2-40B4-BE49-F238E27FC236}">
                    <a16:creationId xmlns:a16="http://schemas.microsoft.com/office/drawing/2014/main" id="{57377F73-3B6F-48F4-9D4D-7A4FB03446FD}"/>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04" name="Freeform 11344">
                <a:extLst>
                  <a:ext uri="{FF2B5EF4-FFF2-40B4-BE49-F238E27FC236}">
                    <a16:creationId xmlns:a16="http://schemas.microsoft.com/office/drawing/2014/main" id="{196D2532-7BBA-43E2-A3CB-058B17BC0C7E}"/>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05" name="Freeform 11345">
                <a:extLst>
                  <a:ext uri="{FF2B5EF4-FFF2-40B4-BE49-F238E27FC236}">
                    <a16:creationId xmlns:a16="http://schemas.microsoft.com/office/drawing/2014/main" id="{D8B80107-7067-4F52-92D9-0E140042B0A6}"/>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06" name="Freeform 11346">
                <a:extLst>
                  <a:ext uri="{FF2B5EF4-FFF2-40B4-BE49-F238E27FC236}">
                    <a16:creationId xmlns:a16="http://schemas.microsoft.com/office/drawing/2014/main" id="{EC990FDB-A650-4B5F-950A-464FC117E02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07" name="Freeform 11347">
                <a:extLst>
                  <a:ext uri="{FF2B5EF4-FFF2-40B4-BE49-F238E27FC236}">
                    <a16:creationId xmlns:a16="http://schemas.microsoft.com/office/drawing/2014/main" id="{D70BDA78-5DEB-4E43-8947-D3968F5923C2}"/>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08" name="Freeform 11348">
                <a:extLst>
                  <a:ext uri="{FF2B5EF4-FFF2-40B4-BE49-F238E27FC236}">
                    <a16:creationId xmlns:a16="http://schemas.microsoft.com/office/drawing/2014/main" id="{54DF7BDE-DEF8-4477-99F5-8A310A7769B1}"/>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09" name="Freeform 11349">
                <a:extLst>
                  <a:ext uri="{FF2B5EF4-FFF2-40B4-BE49-F238E27FC236}">
                    <a16:creationId xmlns:a16="http://schemas.microsoft.com/office/drawing/2014/main" id="{3CAA2255-53EA-4092-BF0D-81823C57D96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10" name="Freeform 11350">
                <a:extLst>
                  <a:ext uri="{FF2B5EF4-FFF2-40B4-BE49-F238E27FC236}">
                    <a16:creationId xmlns:a16="http://schemas.microsoft.com/office/drawing/2014/main" id="{FB881A6A-2E4F-40DA-80BC-E89D139ACA22}"/>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11" name="Freeform 11351">
                <a:extLst>
                  <a:ext uri="{FF2B5EF4-FFF2-40B4-BE49-F238E27FC236}">
                    <a16:creationId xmlns:a16="http://schemas.microsoft.com/office/drawing/2014/main" id="{3E8750CF-1CFC-46FB-A9B0-E9D288CE69B9}"/>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12" name="Freeform 11352">
                <a:extLst>
                  <a:ext uri="{FF2B5EF4-FFF2-40B4-BE49-F238E27FC236}">
                    <a16:creationId xmlns:a16="http://schemas.microsoft.com/office/drawing/2014/main" id="{5CA73A0B-74E4-4893-9C4B-5E6817AF18A7}"/>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13" name="Freeform 11353">
                <a:extLst>
                  <a:ext uri="{FF2B5EF4-FFF2-40B4-BE49-F238E27FC236}">
                    <a16:creationId xmlns:a16="http://schemas.microsoft.com/office/drawing/2014/main" id="{BC53778D-83EB-46CD-B0A5-5D4F3E5664EB}"/>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14" name="Freeform 11354">
                <a:extLst>
                  <a:ext uri="{FF2B5EF4-FFF2-40B4-BE49-F238E27FC236}">
                    <a16:creationId xmlns:a16="http://schemas.microsoft.com/office/drawing/2014/main" id="{DAD80572-B9EB-49E4-B9AE-6813DE8CEBCB}"/>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15" name="Freeform 11355">
                <a:extLst>
                  <a:ext uri="{FF2B5EF4-FFF2-40B4-BE49-F238E27FC236}">
                    <a16:creationId xmlns:a16="http://schemas.microsoft.com/office/drawing/2014/main" id="{79A858F5-B8B6-4F7B-86ED-2DF6D0FAAC3A}"/>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16" name="Freeform 11356">
                <a:extLst>
                  <a:ext uri="{FF2B5EF4-FFF2-40B4-BE49-F238E27FC236}">
                    <a16:creationId xmlns:a16="http://schemas.microsoft.com/office/drawing/2014/main" id="{2C836F2B-C560-4A7A-AA53-8C5AFD1B7621}"/>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17" name="Freeform 11357">
                <a:extLst>
                  <a:ext uri="{FF2B5EF4-FFF2-40B4-BE49-F238E27FC236}">
                    <a16:creationId xmlns:a16="http://schemas.microsoft.com/office/drawing/2014/main" id="{7A17C444-4270-4912-8224-1A7AC9A8D157}"/>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18" name="Freeform 11358">
                <a:extLst>
                  <a:ext uri="{FF2B5EF4-FFF2-40B4-BE49-F238E27FC236}">
                    <a16:creationId xmlns:a16="http://schemas.microsoft.com/office/drawing/2014/main" id="{417F7732-A73A-4818-9C93-B3C988862C5E}"/>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19" name="Freeform 11359">
                <a:extLst>
                  <a:ext uri="{FF2B5EF4-FFF2-40B4-BE49-F238E27FC236}">
                    <a16:creationId xmlns:a16="http://schemas.microsoft.com/office/drawing/2014/main" id="{CE307FBC-6F68-42C6-AA56-12EFB7921255}"/>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20" name="Freeform 11360">
                <a:extLst>
                  <a:ext uri="{FF2B5EF4-FFF2-40B4-BE49-F238E27FC236}">
                    <a16:creationId xmlns:a16="http://schemas.microsoft.com/office/drawing/2014/main" id="{68C0088B-87D2-4E68-B118-12A889B9B686}"/>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21" name="Freeform 11361">
                <a:extLst>
                  <a:ext uri="{FF2B5EF4-FFF2-40B4-BE49-F238E27FC236}">
                    <a16:creationId xmlns:a16="http://schemas.microsoft.com/office/drawing/2014/main" id="{50E7322E-15DD-4358-822D-C7C231BC304A}"/>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22" name="Freeform 11362">
                <a:extLst>
                  <a:ext uri="{FF2B5EF4-FFF2-40B4-BE49-F238E27FC236}">
                    <a16:creationId xmlns:a16="http://schemas.microsoft.com/office/drawing/2014/main" id="{F2A95128-3F16-42F2-B9B2-EA3C56073CD5}"/>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23" name="Freeform 11363">
                <a:extLst>
                  <a:ext uri="{FF2B5EF4-FFF2-40B4-BE49-F238E27FC236}">
                    <a16:creationId xmlns:a16="http://schemas.microsoft.com/office/drawing/2014/main" id="{52950B78-7257-4755-8560-5CE7C55B5645}"/>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24" name="Freeform 11364">
                <a:extLst>
                  <a:ext uri="{FF2B5EF4-FFF2-40B4-BE49-F238E27FC236}">
                    <a16:creationId xmlns:a16="http://schemas.microsoft.com/office/drawing/2014/main" id="{374C397C-C4B7-40ED-8574-0B3BAB57C13D}"/>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25" name="Freeform 11365">
                <a:extLst>
                  <a:ext uri="{FF2B5EF4-FFF2-40B4-BE49-F238E27FC236}">
                    <a16:creationId xmlns:a16="http://schemas.microsoft.com/office/drawing/2014/main" id="{956FE7CF-2743-4AB2-A5F7-5AFF712813BC}"/>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26" name="Freeform 11366">
                <a:extLst>
                  <a:ext uri="{FF2B5EF4-FFF2-40B4-BE49-F238E27FC236}">
                    <a16:creationId xmlns:a16="http://schemas.microsoft.com/office/drawing/2014/main" id="{0064C78D-B55B-42E7-A7A6-2BF2E8A24D59}"/>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27" name="Freeform 11367">
                <a:extLst>
                  <a:ext uri="{FF2B5EF4-FFF2-40B4-BE49-F238E27FC236}">
                    <a16:creationId xmlns:a16="http://schemas.microsoft.com/office/drawing/2014/main" id="{0A86A5C7-B82B-437E-84C1-EF8BE9A18741}"/>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28" name="Freeform 11368">
                <a:extLst>
                  <a:ext uri="{FF2B5EF4-FFF2-40B4-BE49-F238E27FC236}">
                    <a16:creationId xmlns:a16="http://schemas.microsoft.com/office/drawing/2014/main" id="{7F50AB20-CE15-412A-BF0E-FBBCE112476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29" name="Freeform 11369">
                <a:extLst>
                  <a:ext uri="{FF2B5EF4-FFF2-40B4-BE49-F238E27FC236}">
                    <a16:creationId xmlns:a16="http://schemas.microsoft.com/office/drawing/2014/main" id="{F42ADCB2-D13D-4671-A61E-DDB9FC047823}"/>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30" name="Freeform 11370">
                <a:extLst>
                  <a:ext uri="{FF2B5EF4-FFF2-40B4-BE49-F238E27FC236}">
                    <a16:creationId xmlns:a16="http://schemas.microsoft.com/office/drawing/2014/main" id="{08B1ACF9-1CD6-45A1-859A-C13F4F8811C0}"/>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31" name="Freeform 11371">
                <a:extLst>
                  <a:ext uri="{FF2B5EF4-FFF2-40B4-BE49-F238E27FC236}">
                    <a16:creationId xmlns:a16="http://schemas.microsoft.com/office/drawing/2014/main" id="{672714A7-C5F9-4DD3-B31D-FB73F27877C3}"/>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32" name="Freeform 11372">
                <a:extLst>
                  <a:ext uri="{FF2B5EF4-FFF2-40B4-BE49-F238E27FC236}">
                    <a16:creationId xmlns:a16="http://schemas.microsoft.com/office/drawing/2014/main" id="{86C59589-2A6E-4D30-A476-53065849647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33" name="Freeform 11373">
                <a:extLst>
                  <a:ext uri="{FF2B5EF4-FFF2-40B4-BE49-F238E27FC236}">
                    <a16:creationId xmlns:a16="http://schemas.microsoft.com/office/drawing/2014/main" id="{C84C07F7-F24B-4CB3-BF08-6FD6A809DFDE}"/>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34" name="Freeform 11374">
                <a:extLst>
                  <a:ext uri="{FF2B5EF4-FFF2-40B4-BE49-F238E27FC236}">
                    <a16:creationId xmlns:a16="http://schemas.microsoft.com/office/drawing/2014/main" id="{1AE5D8AE-72CF-49A6-9087-4FDEEFA616C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35" name="Freeform 11375">
                <a:extLst>
                  <a:ext uri="{FF2B5EF4-FFF2-40B4-BE49-F238E27FC236}">
                    <a16:creationId xmlns:a16="http://schemas.microsoft.com/office/drawing/2014/main" id="{2C486A68-E5AB-4323-A42A-44FE964FAC70}"/>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36" name="Freeform 11376">
                <a:extLst>
                  <a:ext uri="{FF2B5EF4-FFF2-40B4-BE49-F238E27FC236}">
                    <a16:creationId xmlns:a16="http://schemas.microsoft.com/office/drawing/2014/main" id="{8B1119BF-5A5A-4B83-9D0B-E82981050157}"/>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37" name="Freeform 11377">
                <a:extLst>
                  <a:ext uri="{FF2B5EF4-FFF2-40B4-BE49-F238E27FC236}">
                    <a16:creationId xmlns:a16="http://schemas.microsoft.com/office/drawing/2014/main" id="{A77B62FB-756B-4B07-B46B-213351D52F82}"/>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38" name="Freeform 11378">
                <a:extLst>
                  <a:ext uri="{FF2B5EF4-FFF2-40B4-BE49-F238E27FC236}">
                    <a16:creationId xmlns:a16="http://schemas.microsoft.com/office/drawing/2014/main" id="{791C1CB5-92D9-4FD6-8E71-4A347CD7F00D}"/>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39" name="Freeform 11379">
                <a:extLst>
                  <a:ext uri="{FF2B5EF4-FFF2-40B4-BE49-F238E27FC236}">
                    <a16:creationId xmlns:a16="http://schemas.microsoft.com/office/drawing/2014/main" id="{81372C59-3B6C-4CAC-999D-88771027A11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40" name="Freeform 11380">
                <a:extLst>
                  <a:ext uri="{FF2B5EF4-FFF2-40B4-BE49-F238E27FC236}">
                    <a16:creationId xmlns:a16="http://schemas.microsoft.com/office/drawing/2014/main" id="{81D464D9-FD5B-4AFF-86ED-9B1F95BF9907}"/>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41" name="Freeform 11381">
                <a:extLst>
                  <a:ext uri="{FF2B5EF4-FFF2-40B4-BE49-F238E27FC236}">
                    <a16:creationId xmlns:a16="http://schemas.microsoft.com/office/drawing/2014/main" id="{394C52AD-6AB9-42C6-8EAB-C37B4EC21AF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42" name="Freeform 11382">
                <a:extLst>
                  <a:ext uri="{FF2B5EF4-FFF2-40B4-BE49-F238E27FC236}">
                    <a16:creationId xmlns:a16="http://schemas.microsoft.com/office/drawing/2014/main" id="{E62BF765-49E0-48DA-8F98-2C15B0D6569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43" name="Freeform 11383">
                <a:extLst>
                  <a:ext uri="{FF2B5EF4-FFF2-40B4-BE49-F238E27FC236}">
                    <a16:creationId xmlns:a16="http://schemas.microsoft.com/office/drawing/2014/main" id="{78E37877-C6EF-493E-B6A7-50E65E0717FE}"/>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44" name="Freeform 11384">
                <a:extLst>
                  <a:ext uri="{FF2B5EF4-FFF2-40B4-BE49-F238E27FC236}">
                    <a16:creationId xmlns:a16="http://schemas.microsoft.com/office/drawing/2014/main" id="{1A5A2A35-060C-41D0-875F-6AA5C779A6B8}"/>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45" name="Freeform 11385">
                <a:extLst>
                  <a:ext uri="{FF2B5EF4-FFF2-40B4-BE49-F238E27FC236}">
                    <a16:creationId xmlns:a16="http://schemas.microsoft.com/office/drawing/2014/main" id="{10C4BC0A-DBD4-481D-80E6-2E5B8126AB63}"/>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46" name="Freeform 11386">
                <a:extLst>
                  <a:ext uri="{FF2B5EF4-FFF2-40B4-BE49-F238E27FC236}">
                    <a16:creationId xmlns:a16="http://schemas.microsoft.com/office/drawing/2014/main" id="{29622547-4C9D-49C3-BDB8-3DE445A47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47" name="Freeform 11387">
                <a:extLst>
                  <a:ext uri="{FF2B5EF4-FFF2-40B4-BE49-F238E27FC236}">
                    <a16:creationId xmlns:a16="http://schemas.microsoft.com/office/drawing/2014/main" id="{A513D906-90B2-471F-8B1F-E25400D905FE}"/>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48" name="Freeform 11388">
                <a:extLst>
                  <a:ext uri="{FF2B5EF4-FFF2-40B4-BE49-F238E27FC236}">
                    <a16:creationId xmlns:a16="http://schemas.microsoft.com/office/drawing/2014/main" id="{395D70BD-10D1-404A-967B-1A23F81F7444}"/>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49" name="Freeform 11389">
                <a:extLst>
                  <a:ext uri="{FF2B5EF4-FFF2-40B4-BE49-F238E27FC236}">
                    <a16:creationId xmlns:a16="http://schemas.microsoft.com/office/drawing/2014/main" id="{A042B4E3-C0C4-43F7-8C0E-9695B1A5FD78}"/>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50" name="Freeform 11390">
                <a:extLst>
                  <a:ext uri="{FF2B5EF4-FFF2-40B4-BE49-F238E27FC236}">
                    <a16:creationId xmlns:a16="http://schemas.microsoft.com/office/drawing/2014/main" id="{4F162AEF-5574-4798-8C4B-34CE7444C0CA}"/>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51" name="Freeform 11391">
                <a:extLst>
                  <a:ext uri="{FF2B5EF4-FFF2-40B4-BE49-F238E27FC236}">
                    <a16:creationId xmlns:a16="http://schemas.microsoft.com/office/drawing/2014/main" id="{754008B3-8EC6-4F37-AF56-BD238B86FE62}"/>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52" name="Freeform 11392">
                <a:extLst>
                  <a:ext uri="{FF2B5EF4-FFF2-40B4-BE49-F238E27FC236}">
                    <a16:creationId xmlns:a16="http://schemas.microsoft.com/office/drawing/2014/main" id="{B1652E9D-8F98-48A3-BBB9-52D30C075CD8}"/>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53" name="Freeform 11393">
                <a:extLst>
                  <a:ext uri="{FF2B5EF4-FFF2-40B4-BE49-F238E27FC236}">
                    <a16:creationId xmlns:a16="http://schemas.microsoft.com/office/drawing/2014/main" id="{67ABE808-610C-40FC-82A1-3B89F900F396}"/>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54" name="Freeform 11394">
                <a:extLst>
                  <a:ext uri="{FF2B5EF4-FFF2-40B4-BE49-F238E27FC236}">
                    <a16:creationId xmlns:a16="http://schemas.microsoft.com/office/drawing/2014/main" id="{9301E64E-33F7-425E-9FC8-0038FC8C1D4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55" name="Freeform 11395">
                <a:extLst>
                  <a:ext uri="{FF2B5EF4-FFF2-40B4-BE49-F238E27FC236}">
                    <a16:creationId xmlns:a16="http://schemas.microsoft.com/office/drawing/2014/main" id="{17745F24-DAB2-4073-A070-63FCE14A74D3}"/>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56" name="Freeform 11396">
                <a:extLst>
                  <a:ext uri="{FF2B5EF4-FFF2-40B4-BE49-F238E27FC236}">
                    <a16:creationId xmlns:a16="http://schemas.microsoft.com/office/drawing/2014/main" id="{E7A0A097-416E-4A5A-9A1B-BE71F33FE84D}"/>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57" name="Freeform 11397">
                <a:extLst>
                  <a:ext uri="{FF2B5EF4-FFF2-40B4-BE49-F238E27FC236}">
                    <a16:creationId xmlns:a16="http://schemas.microsoft.com/office/drawing/2014/main" id="{81BBA90F-BE76-45D3-B060-58A67BAA581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58" name="Freeform 11398">
                <a:extLst>
                  <a:ext uri="{FF2B5EF4-FFF2-40B4-BE49-F238E27FC236}">
                    <a16:creationId xmlns:a16="http://schemas.microsoft.com/office/drawing/2014/main" id="{FD35647B-A917-4D37-B55F-7116DA7F8CFC}"/>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59" name="Freeform 11399">
                <a:extLst>
                  <a:ext uri="{FF2B5EF4-FFF2-40B4-BE49-F238E27FC236}">
                    <a16:creationId xmlns:a16="http://schemas.microsoft.com/office/drawing/2014/main" id="{07705FC0-996C-46B6-A298-B113A1ADC3C4}"/>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60" name="Freeform 11400">
                <a:extLst>
                  <a:ext uri="{FF2B5EF4-FFF2-40B4-BE49-F238E27FC236}">
                    <a16:creationId xmlns:a16="http://schemas.microsoft.com/office/drawing/2014/main" id="{48CD97F1-BDBA-4465-855A-EF1C174D2450}"/>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61" name="Freeform 11401">
                <a:extLst>
                  <a:ext uri="{FF2B5EF4-FFF2-40B4-BE49-F238E27FC236}">
                    <a16:creationId xmlns:a16="http://schemas.microsoft.com/office/drawing/2014/main" id="{50A06637-740C-4403-9E5B-29F71F6528D9}"/>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62" name="Freeform 11402">
                <a:extLst>
                  <a:ext uri="{FF2B5EF4-FFF2-40B4-BE49-F238E27FC236}">
                    <a16:creationId xmlns:a16="http://schemas.microsoft.com/office/drawing/2014/main" id="{89911B86-B6CC-4B06-AADE-6FC7106E793C}"/>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63" name="Freeform 11403">
                <a:extLst>
                  <a:ext uri="{FF2B5EF4-FFF2-40B4-BE49-F238E27FC236}">
                    <a16:creationId xmlns:a16="http://schemas.microsoft.com/office/drawing/2014/main" id="{1E58C4CB-DBBC-4B52-93E2-409086704C88}"/>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64" name="Freeform 11404">
                <a:extLst>
                  <a:ext uri="{FF2B5EF4-FFF2-40B4-BE49-F238E27FC236}">
                    <a16:creationId xmlns:a16="http://schemas.microsoft.com/office/drawing/2014/main" id="{70D403A8-7081-4327-ADC4-0C6FBFBDCF4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65" name="Freeform 11405">
                <a:extLst>
                  <a:ext uri="{FF2B5EF4-FFF2-40B4-BE49-F238E27FC236}">
                    <a16:creationId xmlns:a16="http://schemas.microsoft.com/office/drawing/2014/main" id="{EA584ED7-9CAA-4F1D-86DD-4AFA73334BF6}"/>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66" name="Freeform 11406">
                <a:extLst>
                  <a:ext uri="{FF2B5EF4-FFF2-40B4-BE49-F238E27FC236}">
                    <a16:creationId xmlns:a16="http://schemas.microsoft.com/office/drawing/2014/main" id="{CF7CB890-5D05-48E4-9EAB-40EDEDF9453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67" name="Freeform 11407">
                <a:extLst>
                  <a:ext uri="{FF2B5EF4-FFF2-40B4-BE49-F238E27FC236}">
                    <a16:creationId xmlns:a16="http://schemas.microsoft.com/office/drawing/2014/main" id="{7D29294F-4FB4-459C-BAAB-FD5CB049BADE}"/>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68" name="Freeform 11408">
                <a:extLst>
                  <a:ext uri="{FF2B5EF4-FFF2-40B4-BE49-F238E27FC236}">
                    <a16:creationId xmlns:a16="http://schemas.microsoft.com/office/drawing/2014/main" id="{8B24FAF5-8F0E-42B0-A84E-0D27299E5279}"/>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69" name="Freeform 11409">
                <a:extLst>
                  <a:ext uri="{FF2B5EF4-FFF2-40B4-BE49-F238E27FC236}">
                    <a16:creationId xmlns:a16="http://schemas.microsoft.com/office/drawing/2014/main" id="{DB1C9C1B-A390-48A9-8F5B-1D9B4CA25305}"/>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70" name="Freeform 11410">
                <a:extLst>
                  <a:ext uri="{FF2B5EF4-FFF2-40B4-BE49-F238E27FC236}">
                    <a16:creationId xmlns:a16="http://schemas.microsoft.com/office/drawing/2014/main" id="{6072FF32-7E0E-45A6-9B9D-D6F10759FE54}"/>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71" name="Freeform 11411">
                <a:extLst>
                  <a:ext uri="{FF2B5EF4-FFF2-40B4-BE49-F238E27FC236}">
                    <a16:creationId xmlns:a16="http://schemas.microsoft.com/office/drawing/2014/main" id="{1188EC1F-63E0-4709-A847-058F92EFC297}"/>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72" name="Freeform 11412">
                <a:extLst>
                  <a:ext uri="{FF2B5EF4-FFF2-40B4-BE49-F238E27FC236}">
                    <a16:creationId xmlns:a16="http://schemas.microsoft.com/office/drawing/2014/main" id="{57D69C07-C07D-45AF-ABDE-0498FE5FBE3B}"/>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73" name="Freeform 11413">
                <a:extLst>
                  <a:ext uri="{FF2B5EF4-FFF2-40B4-BE49-F238E27FC236}">
                    <a16:creationId xmlns:a16="http://schemas.microsoft.com/office/drawing/2014/main" id="{FA0E8A21-D1D7-45DA-AD96-BF5C29DFA8F3}"/>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74" name="Freeform 11414">
                <a:extLst>
                  <a:ext uri="{FF2B5EF4-FFF2-40B4-BE49-F238E27FC236}">
                    <a16:creationId xmlns:a16="http://schemas.microsoft.com/office/drawing/2014/main" id="{A3EFBB72-7E76-42E9-A070-400B51D625F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75" name="Freeform 11415">
                <a:extLst>
                  <a:ext uri="{FF2B5EF4-FFF2-40B4-BE49-F238E27FC236}">
                    <a16:creationId xmlns:a16="http://schemas.microsoft.com/office/drawing/2014/main" id="{DC412E29-588E-4A02-8D53-7F187A58214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76" name="Freeform 11416">
                <a:extLst>
                  <a:ext uri="{FF2B5EF4-FFF2-40B4-BE49-F238E27FC236}">
                    <a16:creationId xmlns:a16="http://schemas.microsoft.com/office/drawing/2014/main" id="{362D827D-AF67-456C-A54B-1E9D0D7B1502}"/>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77" name="Freeform 11417">
                <a:extLst>
                  <a:ext uri="{FF2B5EF4-FFF2-40B4-BE49-F238E27FC236}">
                    <a16:creationId xmlns:a16="http://schemas.microsoft.com/office/drawing/2014/main" id="{BF2AC772-6241-4020-8ADF-E875F8259611}"/>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78" name="Freeform 11418">
                <a:extLst>
                  <a:ext uri="{FF2B5EF4-FFF2-40B4-BE49-F238E27FC236}">
                    <a16:creationId xmlns:a16="http://schemas.microsoft.com/office/drawing/2014/main" id="{523118B9-5B20-4826-9297-CFD1CCC4601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79" name="Freeform 11419">
                <a:extLst>
                  <a:ext uri="{FF2B5EF4-FFF2-40B4-BE49-F238E27FC236}">
                    <a16:creationId xmlns:a16="http://schemas.microsoft.com/office/drawing/2014/main" id="{ADA37CF3-7748-422C-A0B5-9DF36AB410EF}"/>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80" name="Freeform 11420">
                <a:extLst>
                  <a:ext uri="{FF2B5EF4-FFF2-40B4-BE49-F238E27FC236}">
                    <a16:creationId xmlns:a16="http://schemas.microsoft.com/office/drawing/2014/main" id="{9832B3EB-47EF-4CEA-A0CE-4E5EEB1CAA85}"/>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81" name="Freeform 11421">
                <a:extLst>
                  <a:ext uri="{FF2B5EF4-FFF2-40B4-BE49-F238E27FC236}">
                    <a16:creationId xmlns:a16="http://schemas.microsoft.com/office/drawing/2014/main" id="{2C9F0B6E-045E-491A-979A-88ED5DE1DD31}"/>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82" name="Freeform 11422">
                <a:extLst>
                  <a:ext uri="{FF2B5EF4-FFF2-40B4-BE49-F238E27FC236}">
                    <a16:creationId xmlns:a16="http://schemas.microsoft.com/office/drawing/2014/main" id="{5C06791A-C071-49FE-9F07-C6865745A803}"/>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83" name="Freeform 11423">
                <a:extLst>
                  <a:ext uri="{FF2B5EF4-FFF2-40B4-BE49-F238E27FC236}">
                    <a16:creationId xmlns:a16="http://schemas.microsoft.com/office/drawing/2014/main" id="{E3FE2C18-9655-4EB9-A123-08B64BB9CDFC}"/>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84" name="Freeform 11424">
                <a:extLst>
                  <a:ext uri="{FF2B5EF4-FFF2-40B4-BE49-F238E27FC236}">
                    <a16:creationId xmlns:a16="http://schemas.microsoft.com/office/drawing/2014/main" id="{6A37C9F5-7A88-46DA-8BCF-FCD9A8BCF57E}"/>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85" name="Freeform 11425">
                <a:extLst>
                  <a:ext uri="{FF2B5EF4-FFF2-40B4-BE49-F238E27FC236}">
                    <a16:creationId xmlns:a16="http://schemas.microsoft.com/office/drawing/2014/main" id="{A2B4EBD9-2C45-4AA5-8B8D-B2398AA9A1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86" name="Freeform 11426">
                <a:extLst>
                  <a:ext uri="{FF2B5EF4-FFF2-40B4-BE49-F238E27FC236}">
                    <a16:creationId xmlns:a16="http://schemas.microsoft.com/office/drawing/2014/main" id="{580B1F07-E3D8-4C8E-8781-A3BC97C7867F}"/>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87" name="Freeform 11427">
                <a:extLst>
                  <a:ext uri="{FF2B5EF4-FFF2-40B4-BE49-F238E27FC236}">
                    <a16:creationId xmlns:a16="http://schemas.microsoft.com/office/drawing/2014/main" id="{2D6418B7-8BD9-4438-BB1B-703EA0365DC6}"/>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88" name="Freeform 11428">
                <a:extLst>
                  <a:ext uri="{FF2B5EF4-FFF2-40B4-BE49-F238E27FC236}">
                    <a16:creationId xmlns:a16="http://schemas.microsoft.com/office/drawing/2014/main" id="{7D82069F-1467-4A6C-8AF0-08C896088303}"/>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89" name="Freeform 11429">
                <a:extLst>
                  <a:ext uri="{FF2B5EF4-FFF2-40B4-BE49-F238E27FC236}">
                    <a16:creationId xmlns:a16="http://schemas.microsoft.com/office/drawing/2014/main" id="{23B24512-C51F-4BD9-99E9-50BFE7CFFD68}"/>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90" name="Freeform 11430">
                <a:extLst>
                  <a:ext uri="{FF2B5EF4-FFF2-40B4-BE49-F238E27FC236}">
                    <a16:creationId xmlns:a16="http://schemas.microsoft.com/office/drawing/2014/main" id="{6FE8CE6E-3201-4F8B-8A39-A21AA7AD3F3C}"/>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91" name="Freeform 11431">
                <a:extLst>
                  <a:ext uri="{FF2B5EF4-FFF2-40B4-BE49-F238E27FC236}">
                    <a16:creationId xmlns:a16="http://schemas.microsoft.com/office/drawing/2014/main" id="{269AC47E-A0A8-46F0-8503-2DDE06415BB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92" name="Freeform 11432">
                <a:extLst>
                  <a:ext uri="{FF2B5EF4-FFF2-40B4-BE49-F238E27FC236}">
                    <a16:creationId xmlns:a16="http://schemas.microsoft.com/office/drawing/2014/main" id="{76AE0996-FB47-4768-B71F-BD29825DD9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93" name="Freeform 11433">
                <a:extLst>
                  <a:ext uri="{FF2B5EF4-FFF2-40B4-BE49-F238E27FC236}">
                    <a16:creationId xmlns:a16="http://schemas.microsoft.com/office/drawing/2014/main" id="{3EE10EBA-BF6F-4000-A1D8-048DD69BEC6B}"/>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94" name="Freeform 11434">
                <a:extLst>
                  <a:ext uri="{FF2B5EF4-FFF2-40B4-BE49-F238E27FC236}">
                    <a16:creationId xmlns:a16="http://schemas.microsoft.com/office/drawing/2014/main" id="{64000F15-734B-4AC1-B5EC-B53AF1C3BF2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95" name="Freeform 11435">
                <a:extLst>
                  <a:ext uri="{FF2B5EF4-FFF2-40B4-BE49-F238E27FC236}">
                    <a16:creationId xmlns:a16="http://schemas.microsoft.com/office/drawing/2014/main" id="{D1951295-ADAE-4B14-B9C3-41698E8B8AD9}"/>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96" name="Freeform 11436">
                <a:extLst>
                  <a:ext uri="{FF2B5EF4-FFF2-40B4-BE49-F238E27FC236}">
                    <a16:creationId xmlns:a16="http://schemas.microsoft.com/office/drawing/2014/main" id="{72F59178-D5E7-4FB3-A501-40A5F17F978E}"/>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97" name="Freeform 11437">
                <a:extLst>
                  <a:ext uri="{FF2B5EF4-FFF2-40B4-BE49-F238E27FC236}">
                    <a16:creationId xmlns:a16="http://schemas.microsoft.com/office/drawing/2014/main" id="{EC5AB769-944A-4F77-9000-F07259088A7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698" name="Freeform 11438">
                <a:extLst>
                  <a:ext uri="{FF2B5EF4-FFF2-40B4-BE49-F238E27FC236}">
                    <a16:creationId xmlns:a16="http://schemas.microsoft.com/office/drawing/2014/main" id="{D7F8DAE7-BA88-4A66-BB2E-D25087A0E9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699" name="Freeform 11439">
                <a:extLst>
                  <a:ext uri="{FF2B5EF4-FFF2-40B4-BE49-F238E27FC236}">
                    <a16:creationId xmlns:a16="http://schemas.microsoft.com/office/drawing/2014/main" id="{00CB5C53-7C39-43C6-A859-7F11885DBAF0}"/>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00" name="Freeform 11440">
                <a:extLst>
                  <a:ext uri="{FF2B5EF4-FFF2-40B4-BE49-F238E27FC236}">
                    <a16:creationId xmlns:a16="http://schemas.microsoft.com/office/drawing/2014/main" id="{C70AD954-F968-4FAA-9AEC-26AA6C70E035}"/>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01" name="Freeform 11441">
                <a:extLst>
                  <a:ext uri="{FF2B5EF4-FFF2-40B4-BE49-F238E27FC236}">
                    <a16:creationId xmlns:a16="http://schemas.microsoft.com/office/drawing/2014/main" id="{5ECA3DDD-7BC3-4A48-9DDB-BBAC1A63AAA3}"/>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02" name="Freeform 11442">
                <a:extLst>
                  <a:ext uri="{FF2B5EF4-FFF2-40B4-BE49-F238E27FC236}">
                    <a16:creationId xmlns:a16="http://schemas.microsoft.com/office/drawing/2014/main" id="{0C0F6335-D861-44DB-820C-1AE10CC3DC2F}"/>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03" name="Freeform 11443">
                <a:extLst>
                  <a:ext uri="{FF2B5EF4-FFF2-40B4-BE49-F238E27FC236}">
                    <a16:creationId xmlns:a16="http://schemas.microsoft.com/office/drawing/2014/main" id="{16222D2E-D07E-4AC1-B630-0601AC208BB8}"/>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04" name="Freeform 11444">
                <a:extLst>
                  <a:ext uri="{FF2B5EF4-FFF2-40B4-BE49-F238E27FC236}">
                    <a16:creationId xmlns:a16="http://schemas.microsoft.com/office/drawing/2014/main" id="{3AAB870E-0B8E-4866-AEE5-14501828FA7C}"/>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05" name="Freeform 11445">
                <a:extLst>
                  <a:ext uri="{FF2B5EF4-FFF2-40B4-BE49-F238E27FC236}">
                    <a16:creationId xmlns:a16="http://schemas.microsoft.com/office/drawing/2014/main" id="{CF40EDF0-D0F1-4650-9FB1-03FEB0F39175}"/>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06" name="Freeform 11446">
                <a:extLst>
                  <a:ext uri="{FF2B5EF4-FFF2-40B4-BE49-F238E27FC236}">
                    <a16:creationId xmlns:a16="http://schemas.microsoft.com/office/drawing/2014/main" id="{32290875-C80B-434A-B37C-3F091FD0A54E}"/>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07" name="Freeform 11447">
                <a:extLst>
                  <a:ext uri="{FF2B5EF4-FFF2-40B4-BE49-F238E27FC236}">
                    <a16:creationId xmlns:a16="http://schemas.microsoft.com/office/drawing/2014/main" id="{17779F27-1379-4F8D-8915-F8B73AEC3EF5}"/>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08" name="Freeform 11448">
                <a:extLst>
                  <a:ext uri="{FF2B5EF4-FFF2-40B4-BE49-F238E27FC236}">
                    <a16:creationId xmlns:a16="http://schemas.microsoft.com/office/drawing/2014/main" id="{4B577648-EE08-4091-AD69-4B55015A8DC0}"/>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09" name="Freeform 11449">
                <a:extLst>
                  <a:ext uri="{FF2B5EF4-FFF2-40B4-BE49-F238E27FC236}">
                    <a16:creationId xmlns:a16="http://schemas.microsoft.com/office/drawing/2014/main" id="{A2A98FA5-172F-4C76-8A0D-CB44512E8B7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10" name="Freeform 11450">
                <a:extLst>
                  <a:ext uri="{FF2B5EF4-FFF2-40B4-BE49-F238E27FC236}">
                    <a16:creationId xmlns:a16="http://schemas.microsoft.com/office/drawing/2014/main" id="{93FDCCAA-071E-4E4B-9CB9-46D3199905B2}"/>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11" name="Freeform 11451">
                <a:extLst>
                  <a:ext uri="{FF2B5EF4-FFF2-40B4-BE49-F238E27FC236}">
                    <a16:creationId xmlns:a16="http://schemas.microsoft.com/office/drawing/2014/main" id="{5A2E262F-C4B9-44FF-97FE-1B50423663E8}"/>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12" name="Freeform 11452">
                <a:extLst>
                  <a:ext uri="{FF2B5EF4-FFF2-40B4-BE49-F238E27FC236}">
                    <a16:creationId xmlns:a16="http://schemas.microsoft.com/office/drawing/2014/main" id="{992D70FF-64F1-423A-BE70-27B7AB3251CD}"/>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13" name="Freeform 11453">
                <a:extLst>
                  <a:ext uri="{FF2B5EF4-FFF2-40B4-BE49-F238E27FC236}">
                    <a16:creationId xmlns:a16="http://schemas.microsoft.com/office/drawing/2014/main" id="{19BF17D1-B1E7-44C8-8374-831FDB2BDD83}"/>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14" name="Freeform 11454">
                <a:extLst>
                  <a:ext uri="{FF2B5EF4-FFF2-40B4-BE49-F238E27FC236}">
                    <a16:creationId xmlns:a16="http://schemas.microsoft.com/office/drawing/2014/main" id="{5B3841FE-8D4D-4706-8B3B-7F13187F37B6}"/>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15" name="Freeform 11455">
                <a:extLst>
                  <a:ext uri="{FF2B5EF4-FFF2-40B4-BE49-F238E27FC236}">
                    <a16:creationId xmlns:a16="http://schemas.microsoft.com/office/drawing/2014/main" id="{BAD1F7EE-BD9B-49E2-9B3E-7508171E3917}"/>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16" name="Freeform 11456">
                <a:extLst>
                  <a:ext uri="{FF2B5EF4-FFF2-40B4-BE49-F238E27FC236}">
                    <a16:creationId xmlns:a16="http://schemas.microsoft.com/office/drawing/2014/main" id="{B835556A-3BA9-41DF-AB75-971243970D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17" name="Freeform 11457">
                <a:extLst>
                  <a:ext uri="{FF2B5EF4-FFF2-40B4-BE49-F238E27FC236}">
                    <a16:creationId xmlns:a16="http://schemas.microsoft.com/office/drawing/2014/main" id="{7E69B297-03E3-473A-9953-CDD5496E1AAD}"/>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18" name="Freeform 11458">
                <a:extLst>
                  <a:ext uri="{FF2B5EF4-FFF2-40B4-BE49-F238E27FC236}">
                    <a16:creationId xmlns:a16="http://schemas.microsoft.com/office/drawing/2014/main" id="{B4FA653F-2C8E-4A1E-8B08-2EE0B903A94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19" name="Freeform 11459">
                <a:extLst>
                  <a:ext uri="{FF2B5EF4-FFF2-40B4-BE49-F238E27FC236}">
                    <a16:creationId xmlns:a16="http://schemas.microsoft.com/office/drawing/2014/main" id="{A04B9D0D-36CE-4C22-945C-560A31CB02C7}"/>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20" name="Freeform 11460">
                <a:extLst>
                  <a:ext uri="{FF2B5EF4-FFF2-40B4-BE49-F238E27FC236}">
                    <a16:creationId xmlns:a16="http://schemas.microsoft.com/office/drawing/2014/main" id="{38F0254E-9874-4307-B87B-2BE16592DC6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21" name="Freeform 11461">
                <a:extLst>
                  <a:ext uri="{FF2B5EF4-FFF2-40B4-BE49-F238E27FC236}">
                    <a16:creationId xmlns:a16="http://schemas.microsoft.com/office/drawing/2014/main" id="{365C4747-6CC5-4466-9919-0D47FC9F3409}"/>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22" name="Freeform 11462">
                <a:extLst>
                  <a:ext uri="{FF2B5EF4-FFF2-40B4-BE49-F238E27FC236}">
                    <a16:creationId xmlns:a16="http://schemas.microsoft.com/office/drawing/2014/main" id="{D3A8F6D2-C263-41D4-B39B-921AB3F575D8}"/>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23" name="Freeform 11463">
                <a:extLst>
                  <a:ext uri="{FF2B5EF4-FFF2-40B4-BE49-F238E27FC236}">
                    <a16:creationId xmlns:a16="http://schemas.microsoft.com/office/drawing/2014/main" id="{1F9B9EFE-5A29-4A0F-872E-D0FBB0ABC436}"/>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24" name="Freeform 11464">
                <a:extLst>
                  <a:ext uri="{FF2B5EF4-FFF2-40B4-BE49-F238E27FC236}">
                    <a16:creationId xmlns:a16="http://schemas.microsoft.com/office/drawing/2014/main" id="{08C885CF-ECA1-4C92-9C7D-508511FFD74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25" name="Freeform 11465">
                <a:extLst>
                  <a:ext uri="{FF2B5EF4-FFF2-40B4-BE49-F238E27FC236}">
                    <a16:creationId xmlns:a16="http://schemas.microsoft.com/office/drawing/2014/main" id="{E7B6FAE3-D7BD-4B7C-9EC8-4B25D4F4DE57}"/>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26" name="Freeform 11466">
                <a:extLst>
                  <a:ext uri="{FF2B5EF4-FFF2-40B4-BE49-F238E27FC236}">
                    <a16:creationId xmlns:a16="http://schemas.microsoft.com/office/drawing/2014/main" id="{81B05423-6CA9-4C6D-A755-B5C800357C15}"/>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27" name="Freeform 11467">
                <a:extLst>
                  <a:ext uri="{FF2B5EF4-FFF2-40B4-BE49-F238E27FC236}">
                    <a16:creationId xmlns:a16="http://schemas.microsoft.com/office/drawing/2014/main" id="{28C95478-3A9A-4DCD-9C33-479A743A6032}"/>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28" name="Freeform 11468">
                <a:extLst>
                  <a:ext uri="{FF2B5EF4-FFF2-40B4-BE49-F238E27FC236}">
                    <a16:creationId xmlns:a16="http://schemas.microsoft.com/office/drawing/2014/main" id="{5A5863F7-6CFC-419E-9640-B4A4E3A3768A}"/>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29" name="Freeform 11469">
                <a:extLst>
                  <a:ext uri="{FF2B5EF4-FFF2-40B4-BE49-F238E27FC236}">
                    <a16:creationId xmlns:a16="http://schemas.microsoft.com/office/drawing/2014/main" id="{0347A97A-6F4D-40DC-B1C8-DEF4FD536BA6}"/>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30" name="Freeform 11470">
                <a:extLst>
                  <a:ext uri="{FF2B5EF4-FFF2-40B4-BE49-F238E27FC236}">
                    <a16:creationId xmlns:a16="http://schemas.microsoft.com/office/drawing/2014/main" id="{AFB554DD-4828-445A-B32C-B347F577F9E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31" name="Freeform 11471">
                <a:extLst>
                  <a:ext uri="{FF2B5EF4-FFF2-40B4-BE49-F238E27FC236}">
                    <a16:creationId xmlns:a16="http://schemas.microsoft.com/office/drawing/2014/main" id="{73C513D3-1F39-4F6A-B9CC-FE2EA0CEACA8}"/>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32" name="Freeform 11472">
                <a:extLst>
                  <a:ext uri="{FF2B5EF4-FFF2-40B4-BE49-F238E27FC236}">
                    <a16:creationId xmlns:a16="http://schemas.microsoft.com/office/drawing/2014/main" id="{04A6B83A-03D5-4927-8F76-34B3680F7281}"/>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33" name="Freeform 11473">
                <a:extLst>
                  <a:ext uri="{FF2B5EF4-FFF2-40B4-BE49-F238E27FC236}">
                    <a16:creationId xmlns:a16="http://schemas.microsoft.com/office/drawing/2014/main" id="{40346FF7-1C61-442B-B124-7D2F8E23F4E6}"/>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34" name="Freeform 11474">
                <a:extLst>
                  <a:ext uri="{FF2B5EF4-FFF2-40B4-BE49-F238E27FC236}">
                    <a16:creationId xmlns:a16="http://schemas.microsoft.com/office/drawing/2014/main" id="{01F0699A-4546-493E-8376-7F76B6816AE4}"/>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35" name="Freeform 11475">
                <a:extLst>
                  <a:ext uri="{FF2B5EF4-FFF2-40B4-BE49-F238E27FC236}">
                    <a16:creationId xmlns:a16="http://schemas.microsoft.com/office/drawing/2014/main" id="{2A300C73-69A0-47DA-B444-C6F2746AA59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36" name="Freeform 11476">
                <a:extLst>
                  <a:ext uri="{FF2B5EF4-FFF2-40B4-BE49-F238E27FC236}">
                    <a16:creationId xmlns:a16="http://schemas.microsoft.com/office/drawing/2014/main" id="{26CC0019-2371-407D-8854-058E182E0A15}"/>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37" name="Freeform 11477">
                <a:extLst>
                  <a:ext uri="{FF2B5EF4-FFF2-40B4-BE49-F238E27FC236}">
                    <a16:creationId xmlns:a16="http://schemas.microsoft.com/office/drawing/2014/main" id="{F79FA71C-02E0-43C6-BBE9-E2CB86AE2E41}"/>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38" name="Freeform 11478">
                <a:extLst>
                  <a:ext uri="{FF2B5EF4-FFF2-40B4-BE49-F238E27FC236}">
                    <a16:creationId xmlns:a16="http://schemas.microsoft.com/office/drawing/2014/main" id="{7128A728-A565-4A6A-B3E7-DE4239309C7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39" name="Freeform 11479">
                <a:extLst>
                  <a:ext uri="{FF2B5EF4-FFF2-40B4-BE49-F238E27FC236}">
                    <a16:creationId xmlns:a16="http://schemas.microsoft.com/office/drawing/2014/main" id="{A0B97167-4A0B-48B5-95EA-04690CAAA2A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40" name="Freeform 11480">
                <a:extLst>
                  <a:ext uri="{FF2B5EF4-FFF2-40B4-BE49-F238E27FC236}">
                    <a16:creationId xmlns:a16="http://schemas.microsoft.com/office/drawing/2014/main" id="{17A134BC-F59F-40DF-9BEC-A926030269D0}"/>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41" name="Freeform 11481">
                <a:extLst>
                  <a:ext uri="{FF2B5EF4-FFF2-40B4-BE49-F238E27FC236}">
                    <a16:creationId xmlns:a16="http://schemas.microsoft.com/office/drawing/2014/main" id="{D9CB50E4-5F52-4159-81A5-310D441050E6}"/>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42" name="Freeform 11482">
                <a:extLst>
                  <a:ext uri="{FF2B5EF4-FFF2-40B4-BE49-F238E27FC236}">
                    <a16:creationId xmlns:a16="http://schemas.microsoft.com/office/drawing/2014/main" id="{CBF73A06-97AA-44C1-90E7-DCA472A3593B}"/>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43" name="Freeform 11483">
                <a:extLst>
                  <a:ext uri="{FF2B5EF4-FFF2-40B4-BE49-F238E27FC236}">
                    <a16:creationId xmlns:a16="http://schemas.microsoft.com/office/drawing/2014/main" id="{6DFE0A11-5ED6-4DE2-847A-25FAC920F8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44" name="Freeform 11484">
                <a:extLst>
                  <a:ext uri="{FF2B5EF4-FFF2-40B4-BE49-F238E27FC236}">
                    <a16:creationId xmlns:a16="http://schemas.microsoft.com/office/drawing/2014/main" id="{4FDD3580-846C-4190-8D68-CC207BA9A0C2}"/>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45" name="Freeform 11485">
                <a:extLst>
                  <a:ext uri="{FF2B5EF4-FFF2-40B4-BE49-F238E27FC236}">
                    <a16:creationId xmlns:a16="http://schemas.microsoft.com/office/drawing/2014/main" id="{B70376DC-8A8B-4D4C-BC0A-63A4540DFAEF}"/>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46" name="Freeform 11486">
                <a:extLst>
                  <a:ext uri="{FF2B5EF4-FFF2-40B4-BE49-F238E27FC236}">
                    <a16:creationId xmlns:a16="http://schemas.microsoft.com/office/drawing/2014/main" id="{88749CB6-DE62-4B5D-B3CA-B1A012973458}"/>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47" name="Freeform 11487">
                <a:extLst>
                  <a:ext uri="{FF2B5EF4-FFF2-40B4-BE49-F238E27FC236}">
                    <a16:creationId xmlns:a16="http://schemas.microsoft.com/office/drawing/2014/main" id="{0166D2C8-CF14-4CD8-8CDF-B0D955CC5356}"/>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48" name="Freeform 11488">
                <a:extLst>
                  <a:ext uri="{FF2B5EF4-FFF2-40B4-BE49-F238E27FC236}">
                    <a16:creationId xmlns:a16="http://schemas.microsoft.com/office/drawing/2014/main" id="{BE93D158-9EE0-4EE0-87CE-28F824663AD8}"/>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49" name="Freeform 11489">
                <a:extLst>
                  <a:ext uri="{FF2B5EF4-FFF2-40B4-BE49-F238E27FC236}">
                    <a16:creationId xmlns:a16="http://schemas.microsoft.com/office/drawing/2014/main" id="{F8F7A1AF-A0F4-4C62-B638-9A6B49ACBCCD}"/>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50" name="Freeform 11490">
                <a:extLst>
                  <a:ext uri="{FF2B5EF4-FFF2-40B4-BE49-F238E27FC236}">
                    <a16:creationId xmlns:a16="http://schemas.microsoft.com/office/drawing/2014/main" id="{D84827E0-3B8A-4955-A56A-F1CCBB4D6DBE}"/>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51" name="Freeform 11491">
                <a:extLst>
                  <a:ext uri="{FF2B5EF4-FFF2-40B4-BE49-F238E27FC236}">
                    <a16:creationId xmlns:a16="http://schemas.microsoft.com/office/drawing/2014/main" id="{D353960D-DC9F-4011-8D6D-D837BB7F0B25}"/>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52" name="Freeform 11492">
                <a:extLst>
                  <a:ext uri="{FF2B5EF4-FFF2-40B4-BE49-F238E27FC236}">
                    <a16:creationId xmlns:a16="http://schemas.microsoft.com/office/drawing/2014/main" id="{C628FBCF-658C-43C3-808A-AD13EE603A4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53" name="Freeform 11493">
                <a:extLst>
                  <a:ext uri="{FF2B5EF4-FFF2-40B4-BE49-F238E27FC236}">
                    <a16:creationId xmlns:a16="http://schemas.microsoft.com/office/drawing/2014/main" id="{88E37F9D-700B-426D-896A-C55D5D0653E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54" name="Freeform 11494">
                <a:extLst>
                  <a:ext uri="{FF2B5EF4-FFF2-40B4-BE49-F238E27FC236}">
                    <a16:creationId xmlns:a16="http://schemas.microsoft.com/office/drawing/2014/main" id="{9D9BCAC9-0A49-4C0D-B4F7-7A45108D09C8}"/>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55" name="Freeform 11495">
                <a:extLst>
                  <a:ext uri="{FF2B5EF4-FFF2-40B4-BE49-F238E27FC236}">
                    <a16:creationId xmlns:a16="http://schemas.microsoft.com/office/drawing/2014/main" id="{5AE06B96-C028-467B-A135-5C1AF32F737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56" name="Freeform 11496">
                <a:extLst>
                  <a:ext uri="{FF2B5EF4-FFF2-40B4-BE49-F238E27FC236}">
                    <a16:creationId xmlns:a16="http://schemas.microsoft.com/office/drawing/2014/main" id="{6176254C-CD48-4C63-A943-49CFD3B839F7}"/>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57" name="Freeform 11497">
                <a:extLst>
                  <a:ext uri="{FF2B5EF4-FFF2-40B4-BE49-F238E27FC236}">
                    <a16:creationId xmlns:a16="http://schemas.microsoft.com/office/drawing/2014/main" id="{512A4577-E596-42D9-BB76-9EEDFA194554}"/>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58" name="Freeform 11498">
                <a:extLst>
                  <a:ext uri="{FF2B5EF4-FFF2-40B4-BE49-F238E27FC236}">
                    <a16:creationId xmlns:a16="http://schemas.microsoft.com/office/drawing/2014/main" id="{70D810C2-07E0-4FC8-A09D-B6CE078A5490}"/>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59" name="Freeform 11499">
                <a:extLst>
                  <a:ext uri="{FF2B5EF4-FFF2-40B4-BE49-F238E27FC236}">
                    <a16:creationId xmlns:a16="http://schemas.microsoft.com/office/drawing/2014/main" id="{E421B83A-F395-4AA5-BC46-51BF92A68FB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60" name="Freeform 11500">
                <a:extLst>
                  <a:ext uri="{FF2B5EF4-FFF2-40B4-BE49-F238E27FC236}">
                    <a16:creationId xmlns:a16="http://schemas.microsoft.com/office/drawing/2014/main" id="{BFB70F47-D975-4352-B0BA-998D32555086}"/>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61" name="Freeform 11501">
                <a:extLst>
                  <a:ext uri="{FF2B5EF4-FFF2-40B4-BE49-F238E27FC236}">
                    <a16:creationId xmlns:a16="http://schemas.microsoft.com/office/drawing/2014/main" id="{98C0D43A-516B-4945-9BA8-85647CF27BE0}"/>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62" name="Freeform 11502">
                <a:extLst>
                  <a:ext uri="{FF2B5EF4-FFF2-40B4-BE49-F238E27FC236}">
                    <a16:creationId xmlns:a16="http://schemas.microsoft.com/office/drawing/2014/main" id="{240DBFC9-920A-4D8B-B6B9-85E8D98938EC}"/>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63" name="Freeform 11503">
                <a:extLst>
                  <a:ext uri="{FF2B5EF4-FFF2-40B4-BE49-F238E27FC236}">
                    <a16:creationId xmlns:a16="http://schemas.microsoft.com/office/drawing/2014/main" id="{EF75F213-0CF7-4F18-802B-D7CD73E320FC}"/>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64" name="Freeform 11504">
                <a:extLst>
                  <a:ext uri="{FF2B5EF4-FFF2-40B4-BE49-F238E27FC236}">
                    <a16:creationId xmlns:a16="http://schemas.microsoft.com/office/drawing/2014/main" id="{07CEE5D9-3737-404E-8CB4-AAF2532C36B2}"/>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65" name="Freeform 11505">
                <a:extLst>
                  <a:ext uri="{FF2B5EF4-FFF2-40B4-BE49-F238E27FC236}">
                    <a16:creationId xmlns:a16="http://schemas.microsoft.com/office/drawing/2014/main" id="{D19DFF73-A5F0-4D9E-BFC1-36196344BFE0}"/>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66" name="Freeform 11506">
                <a:extLst>
                  <a:ext uri="{FF2B5EF4-FFF2-40B4-BE49-F238E27FC236}">
                    <a16:creationId xmlns:a16="http://schemas.microsoft.com/office/drawing/2014/main" id="{44D4C462-4BE1-4C5B-9FD5-5AD6F31E1E5B}"/>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67" name="Freeform 11507">
                <a:extLst>
                  <a:ext uri="{FF2B5EF4-FFF2-40B4-BE49-F238E27FC236}">
                    <a16:creationId xmlns:a16="http://schemas.microsoft.com/office/drawing/2014/main" id="{58988420-FA2D-45C4-8242-17C8205C1C69}"/>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68" name="Freeform 11508">
                <a:extLst>
                  <a:ext uri="{FF2B5EF4-FFF2-40B4-BE49-F238E27FC236}">
                    <a16:creationId xmlns:a16="http://schemas.microsoft.com/office/drawing/2014/main" id="{0C5479F3-5EC2-423B-891B-D12B5844718C}"/>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69" name="Freeform 11509">
                <a:extLst>
                  <a:ext uri="{FF2B5EF4-FFF2-40B4-BE49-F238E27FC236}">
                    <a16:creationId xmlns:a16="http://schemas.microsoft.com/office/drawing/2014/main" id="{ED561978-6200-40B3-8170-B0726A670374}"/>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70" name="Freeform 11510">
                <a:extLst>
                  <a:ext uri="{FF2B5EF4-FFF2-40B4-BE49-F238E27FC236}">
                    <a16:creationId xmlns:a16="http://schemas.microsoft.com/office/drawing/2014/main" id="{495F839D-C5EB-43C2-8E42-4C3466FA42C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71" name="Freeform 11511">
                <a:extLst>
                  <a:ext uri="{FF2B5EF4-FFF2-40B4-BE49-F238E27FC236}">
                    <a16:creationId xmlns:a16="http://schemas.microsoft.com/office/drawing/2014/main" id="{0AC389E4-6558-458A-B198-00678B916688}"/>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72" name="Freeform 11512">
                <a:extLst>
                  <a:ext uri="{FF2B5EF4-FFF2-40B4-BE49-F238E27FC236}">
                    <a16:creationId xmlns:a16="http://schemas.microsoft.com/office/drawing/2014/main" id="{4F6BD727-C2D9-47C6-87D1-3CD5590C1640}"/>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73" name="Freeform 11513">
                <a:extLst>
                  <a:ext uri="{FF2B5EF4-FFF2-40B4-BE49-F238E27FC236}">
                    <a16:creationId xmlns:a16="http://schemas.microsoft.com/office/drawing/2014/main" id="{0734D809-AF70-4402-B753-313B364309DF}"/>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74" name="Freeform 11514">
                <a:extLst>
                  <a:ext uri="{FF2B5EF4-FFF2-40B4-BE49-F238E27FC236}">
                    <a16:creationId xmlns:a16="http://schemas.microsoft.com/office/drawing/2014/main" id="{267C0ABA-FE19-4B9C-AB5C-D6A9E588DC3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75" name="Freeform 11515">
                <a:extLst>
                  <a:ext uri="{FF2B5EF4-FFF2-40B4-BE49-F238E27FC236}">
                    <a16:creationId xmlns:a16="http://schemas.microsoft.com/office/drawing/2014/main" id="{0A17DB57-D23C-4E03-8EC9-65F6CD73E013}"/>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76" name="Freeform 11516">
                <a:extLst>
                  <a:ext uri="{FF2B5EF4-FFF2-40B4-BE49-F238E27FC236}">
                    <a16:creationId xmlns:a16="http://schemas.microsoft.com/office/drawing/2014/main" id="{C2E18C7B-1687-4206-A1EA-B908AC4354A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77" name="Freeform 11517">
                <a:extLst>
                  <a:ext uri="{FF2B5EF4-FFF2-40B4-BE49-F238E27FC236}">
                    <a16:creationId xmlns:a16="http://schemas.microsoft.com/office/drawing/2014/main" id="{1ADAF287-7267-48D2-A325-CDCFC683243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78" name="Freeform 11518">
                <a:extLst>
                  <a:ext uri="{FF2B5EF4-FFF2-40B4-BE49-F238E27FC236}">
                    <a16:creationId xmlns:a16="http://schemas.microsoft.com/office/drawing/2014/main" id="{27B2C776-D1E6-47E3-A763-EA969C86105D}"/>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79" name="Freeform 11519">
                <a:extLst>
                  <a:ext uri="{FF2B5EF4-FFF2-40B4-BE49-F238E27FC236}">
                    <a16:creationId xmlns:a16="http://schemas.microsoft.com/office/drawing/2014/main" id="{57834C11-DA75-4158-93F3-DB88401A0678}"/>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80" name="Freeform 11520">
                <a:extLst>
                  <a:ext uri="{FF2B5EF4-FFF2-40B4-BE49-F238E27FC236}">
                    <a16:creationId xmlns:a16="http://schemas.microsoft.com/office/drawing/2014/main" id="{BA42BB02-FF92-45EA-8B2F-DE1B27EFFD44}"/>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81" name="Freeform 11521">
                <a:extLst>
                  <a:ext uri="{FF2B5EF4-FFF2-40B4-BE49-F238E27FC236}">
                    <a16:creationId xmlns:a16="http://schemas.microsoft.com/office/drawing/2014/main" id="{75F2C9D9-1758-49CD-95CC-F94A9D423B11}"/>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82" name="Freeform 11522">
                <a:extLst>
                  <a:ext uri="{FF2B5EF4-FFF2-40B4-BE49-F238E27FC236}">
                    <a16:creationId xmlns:a16="http://schemas.microsoft.com/office/drawing/2014/main" id="{C7C2E6B5-3027-404F-955B-5A570DD6759D}"/>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83" name="Freeform 11523">
                <a:extLst>
                  <a:ext uri="{FF2B5EF4-FFF2-40B4-BE49-F238E27FC236}">
                    <a16:creationId xmlns:a16="http://schemas.microsoft.com/office/drawing/2014/main" id="{DE8144C4-2BB8-4D58-96C7-10260F780B87}"/>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84" name="Freeform 11524">
                <a:extLst>
                  <a:ext uri="{FF2B5EF4-FFF2-40B4-BE49-F238E27FC236}">
                    <a16:creationId xmlns:a16="http://schemas.microsoft.com/office/drawing/2014/main" id="{740E4270-7EBD-4FE0-BF19-FACA81221452}"/>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85" name="Freeform 11525">
                <a:extLst>
                  <a:ext uri="{FF2B5EF4-FFF2-40B4-BE49-F238E27FC236}">
                    <a16:creationId xmlns:a16="http://schemas.microsoft.com/office/drawing/2014/main" id="{F0FB9411-C1D5-446F-98C4-3AD933C14D0C}"/>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86" name="Freeform 11526">
                <a:extLst>
                  <a:ext uri="{FF2B5EF4-FFF2-40B4-BE49-F238E27FC236}">
                    <a16:creationId xmlns:a16="http://schemas.microsoft.com/office/drawing/2014/main" id="{CB9BD3BF-94B6-471D-AB45-6FCC1AC6336E}"/>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87" name="Freeform 11527">
                <a:extLst>
                  <a:ext uri="{FF2B5EF4-FFF2-40B4-BE49-F238E27FC236}">
                    <a16:creationId xmlns:a16="http://schemas.microsoft.com/office/drawing/2014/main" id="{4D25BA36-DC52-4A44-A6C5-83EBC9C7472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88" name="Freeform 11528">
                <a:extLst>
                  <a:ext uri="{FF2B5EF4-FFF2-40B4-BE49-F238E27FC236}">
                    <a16:creationId xmlns:a16="http://schemas.microsoft.com/office/drawing/2014/main" id="{560AFBA9-1FED-48BF-A91E-D96B54B0B296}"/>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89" name="Freeform 11529">
                <a:extLst>
                  <a:ext uri="{FF2B5EF4-FFF2-40B4-BE49-F238E27FC236}">
                    <a16:creationId xmlns:a16="http://schemas.microsoft.com/office/drawing/2014/main" id="{85A72E50-7CE7-44DC-8909-FB4058DE6B56}"/>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90" name="Freeform 11530">
                <a:extLst>
                  <a:ext uri="{FF2B5EF4-FFF2-40B4-BE49-F238E27FC236}">
                    <a16:creationId xmlns:a16="http://schemas.microsoft.com/office/drawing/2014/main" id="{A872FEAD-40A1-41E0-AADF-78FA4CB71C3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91" name="Freeform 11531">
                <a:extLst>
                  <a:ext uri="{FF2B5EF4-FFF2-40B4-BE49-F238E27FC236}">
                    <a16:creationId xmlns:a16="http://schemas.microsoft.com/office/drawing/2014/main" id="{3018DEBC-F04C-4682-9195-56155D38B78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92" name="Freeform 11532">
                <a:extLst>
                  <a:ext uri="{FF2B5EF4-FFF2-40B4-BE49-F238E27FC236}">
                    <a16:creationId xmlns:a16="http://schemas.microsoft.com/office/drawing/2014/main" id="{6865A917-9CB9-4C78-B860-CB62C35044D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93" name="Freeform 11533">
                <a:extLst>
                  <a:ext uri="{FF2B5EF4-FFF2-40B4-BE49-F238E27FC236}">
                    <a16:creationId xmlns:a16="http://schemas.microsoft.com/office/drawing/2014/main" id="{8020E8D8-AD26-49DA-851C-86E96538EF4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94" name="Freeform 11534">
                <a:extLst>
                  <a:ext uri="{FF2B5EF4-FFF2-40B4-BE49-F238E27FC236}">
                    <a16:creationId xmlns:a16="http://schemas.microsoft.com/office/drawing/2014/main" id="{6E62C275-5545-442D-AB3B-48742757D09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95" name="Freeform 11535">
                <a:extLst>
                  <a:ext uri="{FF2B5EF4-FFF2-40B4-BE49-F238E27FC236}">
                    <a16:creationId xmlns:a16="http://schemas.microsoft.com/office/drawing/2014/main" id="{C777619A-CD4E-4F81-96C9-B33CD29BDBD2}"/>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96" name="Freeform 11536">
                <a:extLst>
                  <a:ext uri="{FF2B5EF4-FFF2-40B4-BE49-F238E27FC236}">
                    <a16:creationId xmlns:a16="http://schemas.microsoft.com/office/drawing/2014/main" id="{62BFA824-19AD-48B6-A3AF-27B1ADABF287}"/>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97" name="Freeform 11537">
                <a:extLst>
                  <a:ext uri="{FF2B5EF4-FFF2-40B4-BE49-F238E27FC236}">
                    <a16:creationId xmlns:a16="http://schemas.microsoft.com/office/drawing/2014/main" id="{B89737D3-6A22-4059-A54D-650C9FA4EDDF}"/>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798" name="Freeform 11538">
                <a:extLst>
                  <a:ext uri="{FF2B5EF4-FFF2-40B4-BE49-F238E27FC236}">
                    <a16:creationId xmlns:a16="http://schemas.microsoft.com/office/drawing/2014/main" id="{2808D29A-97F5-4352-B488-122EFCC3938E}"/>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799" name="Freeform 11539">
                <a:extLst>
                  <a:ext uri="{FF2B5EF4-FFF2-40B4-BE49-F238E27FC236}">
                    <a16:creationId xmlns:a16="http://schemas.microsoft.com/office/drawing/2014/main" id="{E534568D-07B8-4968-B7A0-C27A4BCAF10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00" name="Freeform 11540">
                <a:extLst>
                  <a:ext uri="{FF2B5EF4-FFF2-40B4-BE49-F238E27FC236}">
                    <a16:creationId xmlns:a16="http://schemas.microsoft.com/office/drawing/2014/main" id="{AE413AC1-DF80-470D-910F-C62084FB0AEB}"/>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01" name="Freeform 11541">
                <a:extLst>
                  <a:ext uri="{FF2B5EF4-FFF2-40B4-BE49-F238E27FC236}">
                    <a16:creationId xmlns:a16="http://schemas.microsoft.com/office/drawing/2014/main" id="{176317E4-9109-49D1-B632-4AFDC7A9413C}"/>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02" name="Freeform 11542">
                <a:extLst>
                  <a:ext uri="{FF2B5EF4-FFF2-40B4-BE49-F238E27FC236}">
                    <a16:creationId xmlns:a16="http://schemas.microsoft.com/office/drawing/2014/main" id="{CD9CAE02-EF2A-41B7-BC99-35728DC3F615}"/>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03" name="Freeform 11543">
                <a:extLst>
                  <a:ext uri="{FF2B5EF4-FFF2-40B4-BE49-F238E27FC236}">
                    <a16:creationId xmlns:a16="http://schemas.microsoft.com/office/drawing/2014/main" id="{B6CC937D-5F28-4A66-8BFD-12EE85AB41C0}"/>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04" name="Freeform 11544">
                <a:extLst>
                  <a:ext uri="{FF2B5EF4-FFF2-40B4-BE49-F238E27FC236}">
                    <a16:creationId xmlns:a16="http://schemas.microsoft.com/office/drawing/2014/main" id="{A59FFDF6-0027-44EE-A605-E43538FA1CF0}"/>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05" name="Freeform 11545">
                <a:extLst>
                  <a:ext uri="{FF2B5EF4-FFF2-40B4-BE49-F238E27FC236}">
                    <a16:creationId xmlns:a16="http://schemas.microsoft.com/office/drawing/2014/main" id="{8AC75046-A498-4795-BC24-198F6C3676D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06" name="Freeform 11546">
                <a:extLst>
                  <a:ext uri="{FF2B5EF4-FFF2-40B4-BE49-F238E27FC236}">
                    <a16:creationId xmlns:a16="http://schemas.microsoft.com/office/drawing/2014/main" id="{4E95C2B5-A892-472A-99E3-6635DCE5CE2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07" name="Freeform 11547">
                <a:extLst>
                  <a:ext uri="{FF2B5EF4-FFF2-40B4-BE49-F238E27FC236}">
                    <a16:creationId xmlns:a16="http://schemas.microsoft.com/office/drawing/2014/main" id="{377BB62A-2AEC-4664-BD15-6F52490E26C4}"/>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08" name="Freeform 11548">
                <a:extLst>
                  <a:ext uri="{FF2B5EF4-FFF2-40B4-BE49-F238E27FC236}">
                    <a16:creationId xmlns:a16="http://schemas.microsoft.com/office/drawing/2014/main" id="{84D5A48A-70E1-4ABD-845D-2332602AAA7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09" name="Freeform 11549">
                <a:extLst>
                  <a:ext uri="{FF2B5EF4-FFF2-40B4-BE49-F238E27FC236}">
                    <a16:creationId xmlns:a16="http://schemas.microsoft.com/office/drawing/2014/main" id="{27F9E2D3-2BDF-488C-8A28-BF6401CDA0CE}"/>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10" name="Freeform 11550">
                <a:extLst>
                  <a:ext uri="{FF2B5EF4-FFF2-40B4-BE49-F238E27FC236}">
                    <a16:creationId xmlns:a16="http://schemas.microsoft.com/office/drawing/2014/main" id="{71A5DE04-A862-4B17-AF32-FE1BDF42C5E2}"/>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11" name="Freeform 11551">
                <a:extLst>
                  <a:ext uri="{FF2B5EF4-FFF2-40B4-BE49-F238E27FC236}">
                    <a16:creationId xmlns:a16="http://schemas.microsoft.com/office/drawing/2014/main" id="{06398AAE-6A00-4C8D-9FAE-B191D38C313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12" name="Freeform 11552">
                <a:extLst>
                  <a:ext uri="{FF2B5EF4-FFF2-40B4-BE49-F238E27FC236}">
                    <a16:creationId xmlns:a16="http://schemas.microsoft.com/office/drawing/2014/main" id="{09D9CB8D-01AB-44B8-B5E8-7FA13F75EC6A}"/>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13" name="Freeform 11553">
                <a:extLst>
                  <a:ext uri="{FF2B5EF4-FFF2-40B4-BE49-F238E27FC236}">
                    <a16:creationId xmlns:a16="http://schemas.microsoft.com/office/drawing/2014/main" id="{373BBA36-7EFD-4730-A9D8-D13CC4EC54A4}"/>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14" name="Freeform 11554">
                <a:extLst>
                  <a:ext uri="{FF2B5EF4-FFF2-40B4-BE49-F238E27FC236}">
                    <a16:creationId xmlns:a16="http://schemas.microsoft.com/office/drawing/2014/main" id="{DC995977-36F0-4223-B7F8-7B9422CA22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15" name="Freeform 11555">
                <a:extLst>
                  <a:ext uri="{FF2B5EF4-FFF2-40B4-BE49-F238E27FC236}">
                    <a16:creationId xmlns:a16="http://schemas.microsoft.com/office/drawing/2014/main" id="{A065A463-3D7D-4FB0-8862-8DA1BF576F1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16" name="Freeform 11556">
                <a:extLst>
                  <a:ext uri="{FF2B5EF4-FFF2-40B4-BE49-F238E27FC236}">
                    <a16:creationId xmlns:a16="http://schemas.microsoft.com/office/drawing/2014/main" id="{1F20CA28-2C83-4610-A238-2F6AD569755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17" name="Freeform 11557">
                <a:extLst>
                  <a:ext uri="{FF2B5EF4-FFF2-40B4-BE49-F238E27FC236}">
                    <a16:creationId xmlns:a16="http://schemas.microsoft.com/office/drawing/2014/main" id="{F74FE876-26FE-4F9B-A1F1-877C0A607DB0}"/>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18" name="Freeform 11558">
                <a:extLst>
                  <a:ext uri="{FF2B5EF4-FFF2-40B4-BE49-F238E27FC236}">
                    <a16:creationId xmlns:a16="http://schemas.microsoft.com/office/drawing/2014/main" id="{98165E48-B146-4174-82C4-7661879E09A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19" name="Freeform 11559">
                <a:extLst>
                  <a:ext uri="{FF2B5EF4-FFF2-40B4-BE49-F238E27FC236}">
                    <a16:creationId xmlns:a16="http://schemas.microsoft.com/office/drawing/2014/main" id="{79DD3C11-3945-469F-A1C9-72039A9299A4}"/>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20" name="Freeform 11560">
                <a:extLst>
                  <a:ext uri="{FF2B5EF4-FFF2-40B4-BE49-F238E27FC236}">
                    <a16:creationId xmlns:a16="http://schemas.microsoft.com/office/drawing/2014/main" id="{602C9F3C-36E6-4194-A271-B0675B339728}"/>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21" name="Freeform 11561">
                <a:extLst>
                  <a:ext uri="{FF2B5EF4-FFF2-40B4-BE49-F238E27FC236}">
                    <a16:creationId xmlns:a16="http://schemas.microsoft.com/office/drawing/2014/main" id="{ED2DAE74-DEB2-495E-842B-03B7249DEEE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22" name="Freeform 11562">
                <a:extLst>
                  <a:ext uri="{FF2B5EF4-FFF2-40B4-BE49-F238E27FC236}">
                    <a16:creationId xmlns:a16="http://schemas.microsoft.com/office/drawing/2014/main" id="{58852C26-201C-4903-9497-0BB125B3BE5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23" name="Freeform 11563">
                <a:extLst>
                  <a:ext uri="{FF2B5EF4-FFF2-40B4-BE49-F238E27FC236}">
                    <a16:creationId xmlns:a16="http://schemas.microsoft.com/office/drawing/2014/main" id="{5B82FDE7-C9F8-42E8-9662-E34653B598EE}"/>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24" name="Freeform 11564">
                <a:extLst>
                  <a:ext uri="{FF2B5EF4-FFF2-40B4-BE49-F238E27FC236}">
                    <a16:creationId xmlns:a16="http://schemas.microsoft.com/office/drawing/2014/main" id="{3A406E67-D355-4DA1-9374-CC3E63417547}"/>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25" name="Freeform 11565">
                <a:extLst>
                  <a:ext uri="{FF2B5EF4-FFF2-40B4-BE49-F238E27FC236}">
                    <a16:creationId xmlns:a16="http://schemas.microsoft.com/office/drawing/2014/main" id="{042950C4-C3C1-41D9-B117-180CF7147688}"/>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26" name="Freeform 11566">
                <a:extLst>
                  <a:ext uri="{FF2B5EF4-FFF2-40B4-BE49-F238E27FC236}">
                    <a16:creationId xmlns:a16="http://schemas.microsoft.com/office/drawing/2014/main" id="{6B7BA9C8-7453-46A2-8F87-DFEA8EEB1739}"/>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27" name="Freeform 11567">
                <a:extLst>
                  <a:ext uri="{FF2B5EF4-FFF2-40B4-BE49-F238E27FC236}">
                    <a16:creationId xmlns:a16="http://schemas.microsoft.com/office/drawing/2014/main" id="{6FB0ACFE-AE05-467C-83D5-69064A734BAA}"/>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28" name="Freeform 11568">
                <a:extLst>
                  <a:ext uri="{FF2B5EF4-FFF2-40B4-BE49-F238E27FC236}">
                    <a16:creationId xmlns:a16="http://schemas.microsoft.com/office/drawing/2014/main" id="{953F60A6-C1FD-45FF-8725-3E780D06CC8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29" name="Freeform 11569">
                <a:extLst>
                  <a:ext uri="{FF2B5EF4-FFF2-40B4-BE49-F238E27FC236}">
                    <a16:creationId xmlns:a16="http://schemas.microsoft.com/office/drawing/2014/main" id="{DD2EE90C-2C41-42A0-A5B7-DE627532B125}"/>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30" name="Freeform 11570">
                <a:extLst>
                  <a:ext uri="{FF2B5EF4-FFF2-40B4-BE49-F238E27FC236}">
                    <a16:creationId xmlns:a16="http://schemas.microsoft.com/office/drawing/2014/main" id="{8ACF3A2F-9AD4-4F34-A298-E435B88549D4}"/>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31" name="Freeform 11571">
                <a:extLst>
                  <a:ext uri="{FF2B5EF4-FFF2-40B4-BE49-F238E27FC236}">
                    <a16:creationId xmlns:a16="http://schemas.microsoft.com/office/drawing/2014/main" id="{3B9DA1FD-4502-419B-B530-503FBACA53DB}"/>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32" name="Freeform 11572">
                <a:extLst>
                  <a:ext uri="{FF2B5EF4-FFF2-40B4-BE49-F238E27FC236}">
                    <a16:creationId xmlns:a16="http://schemas.microsoft.com/office/drawing/2014/main" id="{C263388E-6F98-430D-972A-122E347458B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33" name="Freeform 11573">
                <a:extLst>
                  <a:ext uri="{FF2B5EF4-FFF2-40B4-BE49-F238E27FC236}">
                    <a16:creationId xmlns:a16="http://schemas.microsoft.com/office/drawing/2014/main" id="{B24FB2C0-B9F5-4B67-8059-30375B06B0F0}"/>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34" name="Freeform 11574">
                <a:extLst>
                  <a:ext uri="{FF2B5EF4-FFF2-40B4-BE49-F238E27FC236}">
                    <a16:creationId xmlns:a16="http://schemas.microsoft.com/office/drawing/2014/main" id="{AEE9AAB6-2C00-4220-BE1A-74C2AE64F88F}"/>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35" name="Freeform 11575">
                <a:extLst>
                  <a:ext uri="{FF2B5EF4-FFF2-40B4-BE49-F238E27FC236}">
                    <a16:creationId xmlns:a16="http://schemas.microsoft.com/office/drawing/2014/main" id="{52FD1B43-198A-4EE8-AFE1-3B0C420F1203}"/>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36" name="Freeform 11576">
                <a:extLst>
                  <a:ext uri="{FF2B5EF4-FFF2-40B4-BE49-F238E27FC236}">
                    <a16:creationId xmlns:a16="http://schemas.microsoft.com/office/drawing/2014/main" id="{2A422D85-8A33-44B6-BA76-0BE6377802CD}"/>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37" name="Freeform 11577">
                <a:extLst>
                  <a:ext uri="{FF2B5EF4-FFF2-40B4-BE49-F238E27FC236}">
                    <a16:creationId xmlns:a16="http://schemas.microsoft.com/office/drawing/2014/main" id="{67C26435-936D-4994-AAC9-29A7AC6A4887}"/>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38" name="Freeform 11578">
                <a:extLst>
                  <a:ext uri="{FF2B5EF4-FFF2-40B4-BE49-F238E27FC236}">
                    <a16:creationId xmlns:a16="http://schemas.microsoft.com/office/drawing/2014/main" id="{7D9C5466-0176-421F-9F6C-F280E151E7D7}"/>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39" name="Freeform 11579">
                <a:extLst>
                  <a:ext uri="{FF2B5EF4-FFF2-40B4-BE49-F238E27FC236}">
                    <a16:creationId xmlns:a16="http://schemas.microsoft.com/office/drawing/2014/main" id="{2428A63B-09FB-42B6-8FD6-203DC04C9BE6}"/>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40" name="Freeform 11580">
                <a:extLst>
                  <a:ext uri="{FF2B5EF4-FFF2-40B4-BE49-F238E27FC236}">
                    <a16:creationId xmlns:a16="http://schemas.microsoft.com/office/drawing/2014/main" id="{78904E88-4652-4217-BF98-DD9E493C258F}"/>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41" name="Freeform 11581">
                <a:extLst>
                  <a:ext uri="{FF2B5EF4-FFF2-40B4-BE49-F238E27FC236}">
                    <a16:creationId xmlns:a16="http://schemas.microsoft.com/office/drawing/2014/main" id="{391D8A34-9F13-4E9A-8938-A48C5F9E66E9}"/>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42" name="Freeform 11582">
                <a:extLst>
                  <a:ext uri="{FF2B5EF4-FFF2-40B4-BE49-F238E27FC236}">
                    <a16:creationId xmlns:a16="http://schemas.microsoft.com/office/drawing/2014/main" id="{4203F962-A281-4DC3-A8D9-806F02D7ADD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43" name="Freeform 11583">
                <a:extLst>
                  <a:ext uri="{FF2B5EF4-FFF2-40B4-BE49-F238E27FC236}">
                    <a16:creationId xmlns:a16="http://schemas.microsoft.com/office/drawing/2014/main" id="{4C7527BA-654A-4B8E-8A01-2F8F5D6090EA}"/>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44" name="Freeform 11584">
                <a:extLst>
                  <a:ext uri="{FF2B5EF4-FFF2-40B4-BE49-F238E27FC236}">
                    <a16:creationId xmlns:a16="http://schemas.microsoft.com/office/drawing/2014/main" id="{606E8CBB-4BD9-44CF-BE6B-5F68A437D658}"/>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45" name="Freeform 11585">
                <a:extLst>
                  <a:ext uri="{FF2B5EF4-FFF2-40B4-BE49-F238E27FC236}">
                    <a16:creationId xmlns:a16="http://schemas.microsoft.com/office/drawing/2014/main" id="{00C24D73-491D-44D6-BB6D-8EE016140821}"/>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46" name="Freeform 11586">
                <a:extLst>
                  <a:ext uri="{FF2B5EF4-FFF2-40B4-BE49-F238E27FC236}">
                    <a16:creationId xmlns:a16="http://schemas.microsoft.com/office/drawing/2014/main" id="{08C22812-C770-4E5E-A390-F25FA488BF7B}"/>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47" name="Freeform 11587">
                <a:extLst>
                  <a:ext uri="{FF2B5EF4-FFF2-40B4-BE49-F238E27FC236}">
                    <a16:creationId xmlns:a16="http://schemas.microsoft.com/office/drawing/2014/main" id="{26C241EE-2A99-4F6F-B544-6535DFA401A3}"/>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48" name="Freeform 11588">
                <a:extLst>
                  <a:ext uri="{FF2B5EF4-FFF2-40B4-BE49-F238E27FC236}">
                    <a16:creationId xmlns:a16="http://schemas.microsoft.com/office/drawing/2014/main" id="{A781F8F5-9A23-43C4-95EF-FC63F15F8B30}"/>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49" name="Freeform 11589">
                <a:extLst>
                  <a:ext uri="{FF2B5EF4-FFF2-40B4-BE49-F238E27FC236}">
                    <a16:creationId xmlns:a16="http://schemas.microsoft.com/office/drawing/2014/main" id="{5B5632F2-8FBB-41B9-BC22-F3D5F6930AC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50" name="Freeform 11590">
                <a:extLst>
                  <a:ext uri="{FF2B5EF4-FFF2-40B4-BE49-F238E27FC236}">
                    <a16:creationId xmlns:a16="http://schemas.microsoft.com/office/drawing/2014/main" id="{09E0BBE5-4EBC-48EE-8843-1DF7AA32456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51" name="Freeform 11591">
                <a:extLst>
                  <a:ext uri="{FF2B5EF4-FFF2-40B4-BE49-F238E27FC236}">
                    <a16:creationId xmlns:a16="http://schemas.microsoft.com/office/drawing/2014/main" id="{24C13FA3-2BDA-4979-89B1-5CE9B873F235}"/>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52" name="Freeform 11592">
                <a:extLst>
                  <a:ext uri="{FF2B5EF4-FFF2-40B4-BE49-F238E27FC236}">
                    <a16:creationId xmlns:a16="http://schemas.microsoft.com/office/drawing/2014/main" id="{DCF31B8A-2D0B-412B-B415-A370C05B724F}"/>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53" name="Freeform 11593">
                <a:extLst>
                  <a:ext uri="{FF2B5EF4-FFF2-40B4-BE49-F238E27FC236}">
                    <a16:creationId xmlns:a16="http://schemas.microsoft.com/office/drawing/2014/main" id="{C6B15C1A-9433-41CD-B383-76CF6B4B9E15}"/>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54" name="Freeform 11594">
                <a:extLst>
                  <a:ext uri="{FF2B5EF4-FFF2-40B4-BE49-F238E27FC236}">
                    <a16:creationId xmlns:a16="http://schemas.microsoft.com/office/drawing/2014/main" id="{CDC242A0-2397-4D79-A2E2-8A14D7A4E3FB}"/>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55" name="Freeform 11595">
                <a:extLst>
                  <a:ext uri="{FF2B5EF4-FFF2-40B4-BE49-F238E27FC236}">
                    <a16:creationId xmlns:a16="http://schemas.microsoft.com/office/drawing/2014/main" id="{14112159-8880-4678-9A41-C4F84E4D7536}"/>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56" name="Freeform 11596">
                <a:extLst>
                  <a:ext uri="{FF2B5EF4-FFF2-40B4-BE49-F238E27FC236}">
                    <a16:creationId xmlns:a16="http://schemas.microsoft.com/office/drawing/2014/main" id="{4CCC901D-2597-45BF-B30D-08FECAA4CDFE}"/>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57" name="Freeform 11597">
                <a:extLst>
                  <a:ext uri="{FF2B5EF4-FFF2-40B4-BE49-F238E27FC236}">
                    <a16:creationId xmlns:a16="http://schemas.microsoft.com/office/drawing/2014/main" id="{242B0436-2DC4-4BBD-892C-85038283A8D1}"/>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58" name="Freeform 11598">
                <a:extLst>
                  <a:ext uri="{FF2B5EF4-FFF2-40B4-BE49-F238E27FC236}">
                    <a16:creationId xmlns:a16="http://schemas.microsoft.com/office/drawing/2014/main" id="{DF528702-2E18-4C1A-A8E8-C3D3C6667690}"/>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59" name="Freeform 11599">
                <a:extLst>
                  <a:ext uri="{FF2B5EF4-FFF2-40B4-BE49-F238E27FC236}">
                    <a16:creationId xmlns:a16="http://schemas.microsoft.com/office/drawing/2014/main" id="{37FBAEAF-C85E-40CD-988D-77893F42570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60" name="Freeform 11600">
                <a:extLst>
                  <a:ext uri="{FF2B5EF4-FFF2-40B4-BE49-F238E27FC236}">
                    <a16:creationId xmlns:a16="http://schemas.microsoft.com/office/drawing/2014/main" id="{0FB54CC4-3B8F-4CD1-A5F2-7DE2BB8F21B8}"/>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61" name="Freeform 11601">
                <a:extLst>
                  <a:ext uri="{FF2B5EF4-FFF2-40B4-BE49-F238E27FC236}">
                    <a16:creationId xmlns:a16="http://schemas.microsoft.com/office/drawing/2014/main" id="{0C5E4958-11CB-4229-B7E1-EAD113B60A9F}"/>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62" name="Freeform 11602">
                <a:extLst>
                  <a:ext uri="{FF2B5EF4-FFF2-40B4-BE49-F238E27FC236}">
                    <a16:creationId xmlns:a16="http://schemas.microsoft.com/office/drawing/2014/main" id="{021218D9-057B-4B6D-9DAE-CAF38691EA50}"/>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63" name="Freeform 11603">
                <a:extLst>
                  <a:ext uri="{FF2B5EF4-FFF2-40B4-BE49-F238E27FC236}">
                    <a16:creationId xmlns:a16="http://schemas.microsoft.com/office/drawing/2014/main" id="{B0EBB4AC-6681-4A02-BA23-83342E9AB6FC}"/>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64" name="Freeform 11604">
                <a:extLst>
                  <a:ext uri="{FF2B5EF4-FFF2-40B4-BE49-F238E27FC236}">
                    <a16:creationId xmlns:a16="http://schemas.microsoft.com/office/drawing/2014/main" id="{EAD3D1AB-0BB8-45A3-A655-BD33CB9864E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65" name="Freeform 11605">
                <a:extLst>
                  <a:ext uri="{FF2B5EF4-FFF2-40B4-BE49-F238E27FC236}">
                    <a16:creationId xmlns:a16="http://schemas.microsoft.com/office/drawing/2014/main" id="{11E6050B-35FC-445C-B431-D7CD547BC395}"/>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66" name="Freeform 11606">
                <a:extLst>
                  <a:ext uri="{FF2B5EF4-FFF2-40B4-BE49-F238E27FC236}">
                    <a16:creationId xmlns:a16="http://schemas.microsoft.com/office/drawing/2014/main" id="{907F393E-136A-4F1C-B376-2536715367C0}"/>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67" name="Freeform 11607">
                <a:extLst>
                  <a:ext uri="{FF2B5EF4-FFF2-40B4-BE49-F238E27FC236}">
                    <a16:creationId xmlns:a16="http://schemas.microsoft.com/office/drawing/2014/main" id="{746955EA-9AB7-4A9B-B936-F3EAD2697D70}"/>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68" name="Freeform 11608">
                <a:extLst>
                  <a:ext uri="{FF2B5EF4-FFF2-40B4-BE49-F238E27FC236}">
                    <a16:creationId xmlns:a16="http://schemas.microsoft.com/office/drawing/2014/main" id="{35EBEB24-7E13-441D-B691-8F1C6872C111}"/>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69" name="Freeform 11609">
                <a:extLst>
                  <a:ext uri="{FF2B5EF4-FFF2-40B4-BE49-F238E27FC236}">
                    <a16:creationId xmlns:a16="http://schemas.microsoft.com/office/drawing/2014/main" id="{7FC5FE73-10D2-43DE-B79A-6A1C703CEFA9}"/>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70" name="Freeform 11610">
                <a:extLst>
                  <a:ext uri="{FF2B5EF4-FFF2-40B4-BE49-F238E27FC236}">
                    <a16:creationId xmlns:a16="http://schemas.microsoft.com/office/drawing/2014/main" id="{4D5B668F-B627-447D-B625-D34DBDE6EA19}"/>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71" name="Freeform 11611">
                <a:extLst>
                  <a:ext uri="{FF2B5EF4-FFF2-40B4-BE49-F238E27FC236}">
                    <a16:creationId xmlns:a16="http://schemas.microsoft.com/office/drawing/2014/main" id="{AA91926F-AE58-4171-A6AE-BB4EA1A26B6D}"/>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72" name="Freeform 11612">
                <a:extLst>
                  <a:ext uri="{FF2B5EF4-FFF2-40B4-BE49-F238E27FC236}">
                    <a16:creationId xmlns:a16="http://schemas.microsoft.com/office/drawing/2014/main" id="{967C0C15-CE94-48DA-B872-3B7359197B1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73" name="Freeform 11613">
                <a:extLst>
                  <a:ext uri="{FF2B5EF4-FFF2-40B4-BE49-F238E27FC236}">
                    <a16:creationId xmlns:a16="http://schemas.microsoft.com/office/drawing/2014/main" id="{919D883D-9BF6-439B-88C1-07C5835BBB3A}"/>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74" name="Freeform 11614">
                <a:extLst>
                  <a:ext uri="{FF2B5EF4-FFF2-40B4-BE49-F238E27FC236}">
                    <a16:creationId xmlns:a16="http://schemas.microsoft.com/office/drawing/2014/main" id="{B70AA350-6101-4D46-9918-00AACEA5608D}"/>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75" name="Freeform 11615">
                <a:extLst>
                  <a:ext uri="{FF2B5EF4-FFF2-40B4-BE49-F238E27FC236}">
                    <a16:creationId xmlns:a16="http://schemas.microsoft.com/office/drawing/2014/main" id="{217524FD-08D5-4F3E-9766-131545A07F9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76" name="Freeform 11616">
                <a:extLst>
                  <a:ext uri="{FF2B5EF4-FFF2-40B4-BE49-F238E27FC236}">
                    <a16:creationId xmlns:a16="http://schemas.microsoft.com/office/drawing/2014/main" id="{5250A29F-8916-4204-A12E-9F317FDF88B7}"/>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77" name="Freeform 11617">
                <a:extLst>
                  <a:ext uri="{FF2B5EF4-FFF2-40B4-BE49-F238E27FC236}">
                    <a16:creationId xmlns:a16="http://schemas.microsoft.com/office/drawing/2014/main" id="{09516C9B-A0AA-4E23-B435-06541990AF67}"/>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78" name="Freeform 11618">
                <a:extLst>
                  <a:ext uri="{FF2B5EF4-FFF2-40B4-BE49-F238E27FC236}">
                    <a16:creationId xmlns:a16="http://schemas.microsoft.com/office/drawing/2014/main" id="{49F7E188-AFEC-4AE4-B93D-7B901EE1596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79" name="Freeform 11619">
                <a:extLst>
                  <a:ext uri="{FF2B5EF4-FFF2-40B4-BE49-F238E27FC236}">
                    <a16:creationId xmlns:a16="http://schemas.microsoft.com/office/drawing/2014/main" id="{B2A117E8-6130-4C5E-93E5-BFC30F10D15A}"/>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80" name="Freeform 11620">
                <a:extLst>
                  <a:ext uri="{FF2B5EF4-FFF2-40B4-BE49-F238E27FC236}">
                    <a16:creationId xmlns:a16="http://schemas.microsoft.com/office/drawing/2014/main" id="{7CA381A8-172D-4F94-8612-28AA98EBDAC9}"/>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81" name="Freeform 11621">
                <a:extLst>
                  <a:ext uri="{FF2B5EF4-FFF2-40B4-BE49-F238E27FC236}">
                    <a16:creationId xmlns:a16="http://schemas.microsoft.com/office/drawing/2014/main" id="{0ED104C7-4115-4FB1-AC06-F2E294D519A3}"/>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82" name="Freeform 11622">
                <a:extLst>
                  <a:ext uri="{FF2B5EF4-FFF2-40B4-BE49-F238E27FC236}">
                    <a16:creationId xmlns:a16="http://schemas.microsoft.com/office/drawing/2014/main" id="{01F44783-017B-49F1-8F91-F4ED2BB48FA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83" name="Freeform 11623">
                <a:extLst>
                  <a:ext uri="{FF2B5EF4-FFF2-40B4-BE49-F238E27FC236}">
                    <a16:creationId xmlns:a16="http://schemas.microsoft.com/office/drawing/2014/main" id="{AD384F2A-F5A0-4A9D-97B4-E29AE559E59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84" name="Freeform 11624">
                <a:extLst>
                  <a:ext uri="{FF2B5EF4-FFF2-40B4-BE49-F238E27FC236}">
                    <a16:creationId xmlns:a16="http://schemas.microsoft.com/office/drawing/2014/main" id="{DDBB7761-535B-4F6A-AA41-35A21842BFCE}"/>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85" name="Freeform 11625">
                <a:extLst>
                  <a:ext uri="{FF2B5EF4-FFF2-40B4-BE49-F238E27FC236}">
                    <a16:creationId xmlns:a16="http://schemas.microsoft.com/office/drawing/2014/main" id="{29A72563-3778-4A5C-82CE-D69F8032172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86" name="Freeform 11626">
                <a:extLst>
                  <a:ext uri="{FF2B5EF4-FFF2-40B4-BE49-F238E27FC236}">
                    <a16:creationId xmlns:a16="http://schemas.microsoft.com/office/drawing/2014/main" id="{4954C6E0-0CF4-415B-8B78-85F1112C128F}"/>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87" name="Freeform 11627">
                <a:extLst>
                  <a:ext uri="{FF2B5EF4-FFF2-40B4-BE49-F238E27FC236}">
                    <a16:creationId xmlns:a16="http://schemas.microsoft.com/office/drawing/2014/main" id="{E0661F8D-34B6-4CD9-A863-B6B5B457B6C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88" name="Freeform 11628">
                <a:extLst>
                  <a:ext uri="{FF2B5EF4-FFF2-40B4-BE49-F238E27FC236}">
                    <a16:creationId xmlns:a16="http://schemas.microsoft.com/office/drawing/2014/main" id="{4A412D50-56A9-4098-B578-9452D5DD69F6}"/>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89" name="Freeform 11629">
                <a:extLst>
                  <a:ext uri="{FF2B5EF4-FFF2-40B4-BE49-F238E27FC236}">
                    <a16:creationId xmlns:a16="http://schemas.microsoft.com/office/drawing/2014/main" id="{6E9A8E84-48A8-4B8D-B2D1-2F36323DAD8F}"/>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90" name="Freeform 11630">
                <a:extLst>
                  <a:ext uri="{FF2B5EF4-FFF2-40B4-BE49-F238E27FC236}">
                    <a16:creationId xmlns:a16="http://schemas.microsoft.com/office/drawing/2014/main" id="{C23A2588-6E73-4EE6-971D-126B9650FA02}"/>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91" name="Freeform 11631">
                <a:extLst>
                  <a:ext uri="{FF2B5EF4-FFF2-40B4-BE49-F238E27FC236}">
                    <a16:creationId xmlns:a16="http://schemas.microsoft.com/office/drawing/2014/main" id="{046FAEAE-AD4C-4E8D-9B20-E979B8621DD0}"/>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92" name="Freeform 11632">
                <a:extLst>
                  <a:ext uri="{FF2B5EF4-FFF2-40B4-BE49-F238E27FC236}">
                    <a16:creationId xmlns:a16="http://schemas.microsoft.com/office/drawing/2014/main" id="{711160E0-568C-4D6E-ABF4-29BAEAE94EB2}"/>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93" name="Freeform 11633">
                <a:extLst>
                  <a:ext uri="{FF2B5EF4-FFF2-40B4-BE49-F238E27FC236}">
                    <a16:creationId xmlns:a16="http://schemas.microsoft.com/office/drawing/2014/main" id="{ABA40C15-2FFF-4213-8068-F0F43D11456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94" name="Freeform 11634">
                <a:extLst>
                  <a:ext uri="{FF2B5EF4-FFF2-40B4-BE49-F238E27FC236}">
                    <a16:creationId xmlns:a16="http://schemas.microsoft.com/office/drawing/2014/main" id="{EE62F1DE-14F8-4D94-A7AC-0F0C1FC11A4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95" name="Freeform 11635">
                <a:extLst>
                  <a:ext uri="{FF2B5EF4-FFF2-40B4-BE49-F238E27FC236}">
                    <a16:creationId xmlns:a16="http://schemas.microsoft.com/office/drawing/2014/main" id="{F7A84D9F-FBB9-4839-9D8E-B8DF4C74243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96" name="Freeform 11636">
                <a:extLst>
                  <a:ext uri="{FF2B5EF4-FFF2-40B4-BE49-F238E27FC236}">
                    <a16:creationId xmlns:a16="http://schemas.microsoft.com/office/drawing/2014/main" id="{A35C2A41-AA62-4D31-9259-782954030E5A}"/>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97" name="Freeform 11637">
                <a:extLst>
                  <a:ext uri="{FF2B5EF4-FFF2-40B4-BE49-F238E27FC236}">
                    <a16:creationId xmlns:a16="http://schemas.microsoft.com/office/drawing/2014/main" id="{CCA81BD9-8964-4FED-8F6E-FD55FF1AD7D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898" name="Freeform 11638">
                <a:extLst>
                  <a:ext uri="{FF2B5EF4-FFF2-40B4-BE49-F238E27FC236}">
                    <a16:creationId xmlns:a16="http://schemas.microsoft.com/office/drawing/2014/main" id="{ECE14E54-8416-4A59-A5F0-897846CEFDE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899" name="Freeform 11639">
                <a:extLst>
                  <a:ext uri="{FF2B5EF4-FFF2-40B4-BE49-F238E27FC236}">
                    <a16:creationId xmlns:a16="http://schemas.microsoft.com/office/drawing/2014/main" id="{14D8CEFE-988E-4CA8-81D2-0D3D93F0B1E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00" name="Freeform 11640">
                <a:extLst>
                  <a:ext uri="{FF2B5EF4-FFF2-40B4-BE49-F238E27FC236}">
                    <a16:creationId xmlns:a16="http://schemas.microsoft.com/office/drawing/2014/main" id="{5838FD7B-4727-455F-92AD-11703ABA1BF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01" name="Freeform 11641">
                <a:extLst>
                  <a:ext uri="{FF2B5EF4-FFF2-40B4-BE49-F238E27FC236}">
                    <a16:creationId xmlns:a16="http://schemas.microsoft.com/office/drawing/2014/main" id="{99B0B189-FC8E-426F-881A-38A241B2AD88}"/>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02" name="Freeform 11642">
                <a:extLst>
                  <a:ext uri="{FF2B5EF4-FFF2-40B4-BE49-F238E27FC236}">
                    <a16:creationId xmlns:a16="http://schemas.microsoft.com/office/drawing/2014/main" id="{14D15B5C-EF1B-4C1F-8A04-FB09B8845D19}"/>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03" name="Freeform 11643">
                <a:extLst>
                  <a:ext uri="{FF2B5EF4-FFF2-40B4-BE49-F238E27FC236}">
                    <a16:creationId xmlns:a16="http://schemas.microsoft.com/office/drawing/2014/main" id="{61AC0F61-0B53-45F0-9495-A6455772E69F}"/>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04" name="Freeform 11644">
                <a:extLst>
                  <a:ext uri="{FF2B5EF4-FFF2-40B4-BE49-F238E27FC236}">
                    <a16:creationId xmlns:a16="http://schemas.microsoft.com/office/drawing/2014/main" id="{E5BC4A90-691E-4F60-9FB3-5D86261F933A}"/>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05" name="Freeform 11645">
                <a:extLst>
                  <a:ext uri="{FF2B5EF4-FFF2-40B4-BE49-F238E27FC236}">
                    <a16:creationId xmlns:a16="http://schemas.microsoft.com/office/drawing/2014/main" id="{9378C227-114F-4CF1-A73B-3BB2CD3EDAA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06" name="Freeform 11646">
                <a:extLst>
                  <a:ext uri="{FF2B5EF4-FFF2-40B4-BE49-F238E27FC236}">
                    <a16:creationId xmlns:a16="http://schemas.microsoft.com/office/drawing/2014/main" id="{9282EFA5-95D7-4A55-BC70-0A8E6217749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07" name="Freeform 11647">
                <a:extLst>
                  <a:ext uri="{FF2B5EF4-FFF2-40B4-BE49-F238E27FC236}">
                    <a16:creationId xmlns:a16="http://schemas.microsoft.com/office/drawing/2014/main" id="{8E3DC8E9-DDF2-4A60-87BF-0F13A7340C84}"/>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08" name="Freeform 11648">
                <a:extLst>
                  <a:ext uri="{FF2B5EF4-FFF2-40B4-BE49-F238E27FC236}">
                    <a16:creationId xmlns:a16="http://schemas.microsoft.com/office/drawing/2014/main" id="{01986DB6-9D21-431D-A447-30D523E3BB39}"/>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09" name="Freeform 11649">
                <a:extLst>
                  <a:ext uri="{FF2B5EF4-FFF2-40B4-BE49-F238E27FC236}">
                    <a16:creationId xmlns:a16="http://schemas.microsoft.com/office/drawing/2014/main" id="{9A4EA748-6DDD-43D0-9313-74D698969465}"/>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10" name="Freeform 11650">
                <a:extLst>
                  <a:ext uri="{FF2B5EF4-FFF2-40B4-BE49-F238E27FC236}">
                    <a16:creationId xmlns:a16="http://schemas.microsoft.com/office/drawing/2014/main" id="{8EC63ADE-EF5C-4E41-A111-52E1E7CAF114}"/>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11" name="Freeform 11651">
                <a:extLst>
                  <a:ext uri="{FF2B5EF4-FFF2-40B4-BE49-F238E27FC236}">
                    <a16:creationId xmlns:a16="http://schemas.microsoft.com/office/drawing/2014/main" id="{438A9F0B-8AE2-4059-8B76-FEDAE7680D55}"/>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12" name="Freeform 11652">
                <a:extLst>
                  <a:ext uri="{FF2B5EF4-FFF2-40B4-BE49-F238E27FC236}">
                    <a16:creationId xmlns:a16="http://schemas.microsoft.com/office/drawing/2014/main" id="{CBEB2A09-2598-49E6-AD2A-D639E9700934}"/>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13" name="Freeform 11653">
                <a:extLst>
                  <a:ext uri="{FF2B5EF4-FFF2-40B4-BE49-F238E27FC236}">
                    <a16:creationId xmlns:a16="http://schemas.microsoft.com/office/drawing/2014/main" id="{B681688E-6DFE-4753-8544-BFF6DE2EFE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14" name="Freeform 11654">
                <a:extLst>
                  <a:ext uri="{FF2B5EF4-FFF2-40B4-BE49-F238E27FC236}">
                    <a16:creationId xmlns:a16="http://schemas.microsoft.com/office/drawing/2014/main" id="{51B77CFA-F242-4377-B3A2-45717E06E5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15" name="Freeform 11655">
                <a:extLst>
                  <a:ext uri="{FF2B5EF4-FFF2-40B4-BE49-F238E27FC236}">
                    <a16:creationId xmlns:a16="http://schemas.microsoft.com/office/drawing/2014/main" id="{C6A15B02-26D4-49A2-AFBD-FC580AF4A046}"/>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16" name="Freeform 11656">
                <a:extLst>
                  <a:ext uri="{FF2B5EF4-FFF2-40B4-BE49-F238E27FC236}">
                    <a16:creationId xmlns:a16="http://schemas.microsoft.com/office/drawing/2014/main" id="{00B3E637-353C-4D2A-88CE-9AA7AAB0A7B1}"/>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17" name="Freeform 11657">
                <a:extLst>
                  <a:ext uri="{FF2B5EF4-FFF2-40B4-BE49-F238E27FC236}">
                    <a16:creationId xmlns:a16="http://schemas.microsoft.com/office/drawing/2014/main" id="{6C42B496-9C6C-4B76-B2B3-7771BE2D78AB}"/>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18" name="Freeform 11658">
                <a:extLst>
                  <a:ext uri="{FF2B5EF4-FFF2-40B4-BE49-F238E27FC236}">
                    <a16:creationId xmlns:a16="http://schemas.microsoft.com/office/drawing/2014/main" id="{73140F06-977F-44D3-828D-3B4DF10173B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19" name="Freeform 11659">
                <a:extLst>
                  <a:ext uri="{FF2B5EF4-FFF2-40B4-BE49-F238E27FC236}">
                    <a16:creationId xmlns:a16="http://schemas.microsoft.com/office/drawing/2014/main" id="{6042DAED-F3C6-4E7F-8D0E-80E51A305087}"/>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20" name="Freeform 11660">
                <a:extLst>
                  <a:ext uri="{FF2B5EF4-FFF2-40B4-BE49-F238E27FC236}">
                    <a16:creationId xmlns:a16="http://schemas.microsoft.com/office/drawing/2014/main" id="{2A73732A-4118-46FD-B8DE-70B2E698C6E3}"/>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21" name="Freeform 11661">
                <a:extLst>
                  <a:ext uri="{FF2B5EF4-FFF2-40B4-BE49-F238E27FC236}">
                    <a16:creationId xmlns:a16="http://schemas.microsoft.com/office/drawing/2014/main" id="{F46623FC-4966-4D05-903A-3ADB08C7D42D}"/>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22" name="Freeform 11662">
                <a:extLst>
                  <a:ext uri="{FF2B5EF4-FFF2-40B4-BE49-F238E27FC236}">
                    <a16:creationId xmlns:a16="http://schemas.microsoft.com/office/drawing/2014/main" id="{1DF0781A-5807-44AC-B2F6-25BF6B076BEF}"/>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23" name="Freeform 11663">
                <a:extLst>
                  <a:ext uri="{FF2B5EF4-FFF2-40B4-BE49-F238E27FC236}">
                    <a16:creationId xmlns:a16="http://schemas.microsoft.com/office/drawing/2014/main" id="{39A73089-4236-4690-8E30-D8ADB53D1F1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24" name="Freeform 11664">
                <a:extLst>
                  <a:ext uri="{FF2B5EF4-FFF2-40B4-BE49-F238E27FC236}">
                    <a16:creationId xmlns:a16="http://schemas.microsoft.com/office/drawing/2014/main" id="{B66E7C25-F143-48C5-8EEC-F6B8AB7A637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25" name="Freeform 11665">
                <a:extLst>
                  <a:ext uri="{FF2B5EF4-FFF2-40B4-BE49-F238E27FC236}">
                    <a16:creationId xmlns:a16="http://schemas.microsoft.com/office/drawing/2014/main" id="{2E31646A-FCC5-4180-97EC-8A2EE76D1425}"/>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26" name="Freeform 11666">
                <a:extLst>
                  <a:ext uri="{FF2B5EF4-FFF2-40B4-BE49-F238E27FC236}">
                    <a16:creationId xmlns:a16="http://schemas.microsoft.com/office/drawing/2014/main" id="{D9097152-A3DC-4429-BBCD-01B91A9E363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27" name="Freeform 11667">
                <a:extLst>
                  <a:ext uri="{FF2B5EF4-FFF2-40B4-BE49-F238E27FC236}">
                    <a16:creationId xmlns:a16="http://schemas.microsoft.com/office/drawing/2014/main" id="{B1798B6B-60FC-4D62-B313-3F897051E524}"/>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28" name="Freeform 11668">
                <a:extLst>
                  <a:ext uri="{FF2B5EF4-FFF2-40B4-BE49-F238E27FC236}">
                    <a16:creationId xmlns:a16="http://schemas.microsoft.com/office/drawing/2014/main" id="{47AC8C38-5EB7-45DF-979B-7D217BC15A6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29" name="Freeform 11669">
                <a:extLst>
                  <a:ext uri="{FF2B5EF4-FFF2-40B4-BE49-F238E27FC236}">
                    <a16:creationId xmlns:a16="http://schemas.microsoft.com/office/drawing/2014/main" id="{622A4BD1-3BB7-48A6-AA10-CE883E5D852F}"/>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30" name="Freeform 11670">
                <a:extLst>
                  <a:ext uri="{FF2B5EF4-FFF2-40B4-BE49-F238E27FC236}">
                    <a16:creationId xmlns:a16="http://schemas.microsoft.com/office/drawing/2014/main" id="{695A6EE1-DF54-4C2A-9DFF-A2C45BE7B02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31" name="Freeform 11671">
                <a:extLst>
                  <a:ext uri="{FF2B5EF4-FFF2-40B4-BE49-F238E27FC236}">
                    <a16:creationId xmlns:a16="http://schemas.microsoft.com/office/drawing/2014/main" id="{70B7EC20-73C4-405A-87C4-8F1571A154BA}"/>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32" name="Freeform 11672">
                <a:extLst>
                  <a:ext uri="{FF2B5EF4-FFF2-40B4-BE49-F238E27FC236}">
                    <a16:creationId xmlns:a16="http://schemas.microsoft.com/office/drawing/2014/main" id="{B3E1FAD5-5608-4B54-ACD0-A07F796CFA99}"/>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33" name="Freeform 11673">
                <a:extLst>
                  <a:ext uri="{FF2B5EF4-FFF2-40B4-BE49-F238E27FC236}">
                    <a16:creationId xmlns:a16="http://schemas.microsoft.com/office/drawing/2014/main" id="{2FAA5243-F23E-4AAA-908F-1495AAE4AE6D}"/>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34" name="Freeform 11674">
                <a:extLst>
                  <a:ext uri="{FF2B5EF4-FFF2-40B4-BE49-F238E27FC236}">
                    <a16:creationId xmlns:a16="http://schemas.microsoft.com/office/drawing/2014/main" id="{9F16D8DC-FAF1-4EC6-803E-83E2316A0E5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35" name="Freeform 11675">
                <a:extLst>
                  <a:ext uri="{FF2B5EF4-FFF2-40B4-BE49-F238E27FC236}">
                    <a16:creationId xmlns:a16="http://schemas.microsoft.com/office/drawing/2014/main" id="{1D73D3CC-AE16-4D00-A02F-7D9DD4DB360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36" name="Freeform 11676">
                <a:extLst>
                  <a:ext uri="{FF2B5EF4-FFF2-40B4-BE49-F238E27FC236}">
                    <a16:creationId xmlns:a16="http://schemas.microsoft.com/office/drawing/2014/main" id="{22C446A5-D1C6-499F-A7F1-0B38068BC87B}"/>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37" name="Freeform 11677">
                <a:extLst>
                  <a:ext uri="{FF2B5EF4-FFF2-40B4-BE49-F238E27FC236}">
                    <a16:creationId xmlns:a16="http://schemas.microsoft.com/office/drawing/2014/main" id="{50959435-0EBC-4A4F-A4E1-7FFBA8996014}"/>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38" name="Freeform 11678">
                <a:extLst>
                  <a:ext uri="{FF2B5EF4-FFF2-40B4-BE49-F238E27FC236}">
                    <a16:creationId xmlns:a16="http://schemas.microsoft.com/office/drawing/2014/main" id="{C16DA5A0-F012-4F4A-9EE1-10C0D71D0072}"/>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39" name="Freeform 11679">
                <a:extLst>
                  <a:ext uri="{FF2B5EF4-FFF2-40B4-BE49-F238E27FC236}">
                    <a16:creationId xmlns:a16="http://schemas.microsoft.com/office/drawing/2014/main" id="{61FC805C-E69D-4765-98AA-7C509143469E}"/>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40" name="Freeform 11680">
                <a:extLst>
                  <a:ext uri="{FF2B5EF4-FFF2-40B4-BE49-F238E27FC236}">
                    <a16:creationId xmlns:a16="http://schemas.microsoft.com/office/drawing/2014/main" id="{2C16CB0F-418D-43DC-96B1-C9CAD95BA363}"/>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41" name="Freeform 11681">
                <a:extLst>
                  <a:ext uri="{FF2B5EF4-FFF2-40B4-BE49-F238E27FC236}">
                    <a16:creationId xmlns:a16="http://schemas.microsoft.com/office/drawing/2014/main" id="{C25CDF49-FCE4-4E1B-AC1C-A6B43A68D66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42" name="Freeform 11682">
                <a:extLst>
                  <a:ext uri="{FF2B5EF4-FFF2-40B4-BE49-F238E27FC236}">
                    <a16:creationId xmlns:a16="http://schemas.microsoft.com/office/drawing/2014/main" id="{8A219FE9-4C2B-4982-BDA3-D18AD7268536}"/>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43" name="Freeform 11683">
                <a:extLst>
                  <a:ext uri="{FF2B5EF4-FFF2-40B4-BE49-F238E27FC236}">
                    <a16:creationId xmlns:a16="http://schemas.microsoft.com/office/drawing/2014/main" id="{E72B7A88-17BF-4427-9B07-D92DB3C824C3}"/>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44" name="Freeform 11684">
                <a:extLst>
                  <a:ext uri="{FF2B5EF4-FFF2-40B4-BE49-F238E27FC236}">
                    <a16:creationId xmlns:a16="http://schemas.microsoft.com/office/drawing/2014/main" id="{403A3935-9738-4641-8B8C-043255D0D5D3}"/>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45" name="Freeform 11685">
                <a:extLst>
                  <a:ext uri="{FF2B5EF4-FFF2-40B4-BE49-F238E27FC236}">
                    <a16:creationId xmlns:a16="http://schemas.microsoft.com/office/drawing/2014/main" id="{A942704A-DCB7-42EA-8FF7-84FE68063729}"/>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46" name="Freeform 11686">
                <a:extLst>
                  <a:ext uri="{FF2B5EF4-FFF2-40B4-BE49-F238E27FC236}">
                    <a16:creationId xmlns:a16="http://schemas.microsoft.com/office/drawing/2014/main" id="{20082924-8967-4D8F-B731-E627DDCE02FA}"/>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47" name="Freeform 11687">
                <a:extLst>
                  <a:ext uri="{FF2B5EF4-FFF2-40B4-BE49-F238E27FC236}">
                    <a16:creationId xmlns:a16="http://schemas.microsoft.com/office/drawing/2014/main" id="{5AE514B0-6172-4089-ACAE-95E862FE343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48" name="Freeform 11688">
                <a:extLst>
                  <a:ext uri="{FF2B5EF4-FFF2-40B4-BE49-F238E27FC236}">
                    <a16:creationId xmlns:a16="http://schemas.microsoft.com/office/drawing/2014/main" id="{DCA82FE1-8AE8-46AC-B9B9-EBE38AF8F578}"/>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49" name="Freeform 11689">
                <a:extLst>
                  <a:ext uri="{FF2B5EF4-FFF2-40B4-BE49-F238E27FC236}">
                    <a16:creationId xmlns:a16="http://schemas.microsoft.com/office/drawing/2014/main" id="{05FBFF24-6D8E-4E22-8046-64D09CA9AD9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50" name="Freeform 11690">
                <a:extLst>
                  <a:ext uri="{FF2B5EF4-FFF2-40B4-BE49-F238E27FC236}">
                    <a16:creationId xmlns:a16="http://schemas.microsoft.com/office/drawing/2014/main" id="{4DE83729-DD0B-4C06-A4F1-4A109318AE2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51" name="Freeform 11691">
                <a:extLst>
                  <a:ext uri="{FF2B5EF4-FFF2-40B4-BE49-F238E27FC236}">
                    <a16:creationId xmlns:a16="http://schemas.microsoft.com/office/drawing/2014/main" id="{2BB2E593-15E8-4078-944B-B57B7242BB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52" name="Freeform 11692">
                <a:extLst>
                  <a:ext uri="{FF2B5EF4-FFF2-40B4-BE49-F238E27FC236}">
                    <a16:creationId xmlns:a16="http://schemas.microsoft.com/office/drawing/2014/main" id="{C0AB86C5-6B91-460A-8EFD-C6FEC894D386}"/>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53" name="Freeform 11693">
                <a:extLst>
                  <a:ext uri="{FF2B5EF4-FFF2-40B4-BE49-F238E27FC236}">
                    <a16:creationId xmlns:a16="http://schemas.microsoft.com/office/drawing/2014/main" id="{3DBD82A9-A04C-477C-8820-E3F74021487E}"/>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54" name="Freeform 11694">
                <a:extLst>
                  <a:ext uri="{FF2B5EF4-FFF2-40B4-BE49-F238E27FC236}">
                    <a16:creationId xmlns:a16="http://schemas.microsoft.com/office/drawing/2014/main" id="{951D7AB0-A6D5-482A-B410-19A8EA9A6CF8}"/>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55" name="Freeform 11695">
                <a:extLst>
                  <a:ext uri="{FF2B5EF4-FFF2-40B4-BE49-F238E27FC236}">
                    <a16:creationId xmlns:a16="http://schemas.microsoft.com/office/drawing/2014/main" id="{D6F69014-9829-4D47-91A4-26ADD7085AFD}"/>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56" name="Freeform 11696">
                <a:extLst>
                  <a:ext uri="{FF2B5EF4-FFF2-40B4-BE49-F238E27FC236}">
                    <a16:creationId xmlns:a16="http://schemas.microsoft.com/office/drawing/2014/main" id="{4E1603FE-9225-47CE-94CF-F0774228721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57" name="Freeform 11697">
                <a:extLst>
                  <a:ext uri="{FF2B5EF4-FFF2-40B4-BE49-F238E27FC236}">
                    <a16:creationId xmlns:a16="http://schemas.microsoft.com/office/drawing/2014/main" id="{EF0734CF-87D6-4337-AF1F-79E647516738}"/>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58" name="Freeform 11698">
                <a:extLst>
                  <a:ext uri="{FF2B5EF4-FFF2-40B4-BE49-F238E27FC236}">
                    <a16:creationId xmlns:a16="http://schemas.microsoft.com/office/drawing/2014/main" id="{FE421DA8-335C-4576-8799-26333FD5053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59" name="Freeform 11699">
                <a:extLst>
                  <a:ext uri="{FF2B5EF4-FFF2-40B4-BE49-F238E27FC236}">
                    <a16:creationId xmlns:a16="http://schemas.microsoft.com/office/drawing/2014/main" id="{CA9A94AC-5317-45E6-9FFD-4AF0F0E1CF03}"/>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60" name="Freeform 11700">
                <a:extLst>
                  <a:ext uri="{FF2B5EF4-FFF2-40B4-BE49-F238E27FC236}">
                    <a16:creationId xmlns:a16="http://schemas.microsoft.com/office/drawing/2014/main" id="{12226CAC-2137-450E-BB8C-715838EEB6AE}"/>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61" name="Freeform 11701">
                <a:extLst>
                  <a:ext uri="{FF2B5EF4-FFF2-40B4-BE49-F238E27FC236}">
                    <a16:creationId xmlns:a16="http://schemas.microsoft.com/office/drawing/2014/main" id="{506C8F31-5909-4C9C-823A-A698EB11DE7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62" name="Freeform 11702">
                <a:extLst>
                  <a:ext uri="{FF2B5EF4-FFF2-40B4-BE49-F238E27FC236}">
                    <a16:creationId xmlns:a16="http://schemas.microsoft.com/office/drawing/2014/main" id="{8FAC565B-2DE8-4BF5-8D7E-9A3C4EE17392}"/>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63" name="Freeform 11703">
                <a:extLst>
                  <a:ext uri="{FF2B5EF4-FFF2-40B4-BE49-F238E27FC236}">
                    <a16:creationId xmlns:a16="http://schemas.microsoft.com/office/drawing/2014/main" id="{32B78A09-ABBC-4B9D-AA54-C1F764378015}"/>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64" name="Freeform 11704">
                <a:extLst>
                  <a:ext uri="{FF2B5EF4-FFF2-40B4-BE49-F238E27FC236}">
                    <a16:creationId xmlns:a16="http://schemas.microsoft.com/office/drawing/2014/main" id="{BE4FEAA1-EA39-45C3-B44C-363825087CBC}"/>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65" name="Freeform 11705">
                <a:extLst>
                  <a:ext uri="{FF2B5EF4-FFF2-40B4-BE49-F238E27FC236}">
                    <a16:creationId xmlns:a16="http://schemas.microsoft.com/office/drawing/2014/main" id="{D9A5E00A-7D73-45A8-BE9E-1C954B1E6A3C}"/>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66" name="Freeform 11706">
                <a:extLst>
                  <a:ext uri="{FF2B5EF4-FFF2-40B4-BE49-F238E27FC236}">
                    <a16:creationId xmlns:a16="http://schemas.microsoft.com/office/drawing/2014/main" id="{709C329C-18C1-4E7E-BF38-A1582CDF061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67" name="Freeform 11707">
                <a:extLst>
                  <a:ext uri="{FF2B5EF4-FFF2-40B4-BE49-F238E27FC236}">
                    <a16:creationId xmlns:a16="http://schemas.microsoft.com/office/drawing/2014/main" id="{487DFB85-84C6-45DB-BC37-DF90024113ED}"/>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68" name="Freeform 11708">
                <a:extLst>
                  <a:ext uri="{FF2B5EF4-FFF2-40B4-BE49-F238E27FC236}">
                    <a16:creationId xmlns:a16="http://schemas.microsoft.com/office/drawing/2014/main" id="{0F0AC7CB-2B51-42B4-A158-B7C7B0202477}"/>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69" name="Freeform 11709">
                <a:extLst>
                  <a:ext uri="{FF2B5EF4-FFF2-40B4-BE49-F238E27FC236}">
                    <a16:creationId xmlns:a16="http://schemas.microsoft.com/office/drawing/2014/main" id="{1DF19B27-D80D-4D61-A495-CC2E366A408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70" name="Freeform 11710">
                <a:extLst>
                  <a:ext uri="{FF2B5EF4-FFF2-40B4-BE49-F238E27FC236}">
                    <a16:creationId xmlns:a16="http://schemas.microsoft.com/office/drawing/2014/main" id="{45523CB9-8FA9-401E-8942-8FC112A5DBA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71" name="Freeform 11711">
                <a:extLst>
                  <a:ext uri="{FF2B5EF4-FFF2-40B4-BE49-F238E27FC236}">
                    <a16:creationId xmlns:a16="http://schemas.microsoft.com/office/drawing/2014/main" id="{67723531-4969-4494-91A3-BE2EAE011716}"/>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72" name="Freeform 11712">
                <a:extLst>
                  <a:ext uri="{FF2B5EF4-FFF2-40B4-BE49-F238E27FC236}">
                    <a16:creationId xmlns:a16="http://schemas.microsoft.com/office/drawing/2014/main" id="{8C14AF96-78C9-4BE5-857D-B7EDE19F0DED}"/>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73" name="Freeform 11713">
                <a:extLst>
                  <a:ext uri="{FF2B5EF4-FFF2-40B4-BE49-F238E27FC236}">
                    <a16:creationId xmlns:a16="http://schemas.microsoft.com/office/drawing/2014/main" id="{F7938521-0AD0-4425-9DE8-73DD3B342013}"/>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74" name="Freeform 11714">
                <a:extLst>
                  <a:ext uri="{FF2B5EF4-FFF2-40B4-BE49-F238E27FC236}">
                    <a16:creationId xmlns:a16="http://schemas.microsoft.com/office/drawing/2014/main" id="{1DE183A9-685B-4EFF-9AF1-2764178701A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75" name="Freeform 11715">
                <a:extLst>
                  <a:ext uri="{FF2B5EF4-FFF2-40B4-BE49-F238E27FC236}">
                    <a16:creationId xmlns:a16="http://schemas.microsoft.com/office/drawing/2014/main" id="{36925A71-A366-4630-A463-FF61B54219E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76" name="Freeform 11716">
                <a:extLst>
                  <a:ext uri="{FF2B5EF4-FFF2-40B4-BE49-F238E27FC236}">
                    <a16:creationId xmlns:a16="http://schemas.microsoft.com/office/drawing/2014/main" id="{2F60C0E6-7B34-4642-A368-08CD8D6FA5CB}"/>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77" name="Freeform 11717">
                <a:extLst>
                  <a:ext uri="{FF2B5EF4-FFF2-40B4-BE49-F238E27FC236}">
                    <a16:creationId xmlns:a16="http://schemas.microsoft.com/office/drawing/2014/main" id="{47B20B0E-368A-4440-B93F-2866D96A33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78" name="Freeform 11718">
                <a:extLst>
                  <a:ext uri="{FF2B5EF4-FFF2-40B4-BE49-F238E27FC236}">
                    <a16:creationId xmlns:a16="http://schemas.microsoft.com/office/drawing/2014/main" id="{38E56E3C-A0BC-4538-847F-98DE8782BF24}"/>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79" name="Freeform 11719">
                <a:extLst>
                  <a:ext uri="{FF2B5EF4-FFF2-40B4-BE49-F238E27FC236}">
                    <a16:creationId xmlns:a16="http://schemas.microsoft.com/office/drawing/2014/main" id="{8A4DDD7D-DF04-45A0-95F8-07224E2D785A}"/>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80" name="Freeform 11720">
                <a:extLst>
                  <a:ext uri="{FF2B5EF4-FFF2-40B4-BE49-F238E27FC236}">
                    <a16:creationId xmlns:a16="http://schemas.microsoft.com/office/drawing/2014/main" id="{F2063009-EA7A-4509-B4E4-E1AC5269BEC1}"/>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81" name="Freeform 11721">
                <a:extLst>
                  <a:ext uri="{FF2B5EF4-FFF2-40B4-BE49-F238E27FC236}">
                    <a16:creationId xmlns:a16="http://schemas.microsoft.com/office/drawing/2014/main" id="{ABCD6238-E222-4DA4-AD87-52489193BE4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82" name="Freeform 11722">
                <a:extLst>
                  <a:ext uri="{FF2B5EF4-FFF2-40B4-BE49-F238E27FC236}">
                    <a16:creationId xmlns:a16="http://schemas.microsoft.com/office/drawing/2014/main" id="{03D46B2B-F8BD-49E6-B805-9876165D6202}"/>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83" name="Freeform 11723">
                <a:extLst>
                  <a:ext uri="{FF2B5EF4-FFF2-40B4-BE49-F238E27FC236}">
                    <a16:creationId xmlns:a16="http://schemas.microsoft.com/office/drawing/2014/main" id="{C8125620-E4BE-40A7-88EF-3A217776B8A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84" name="Freeform 11724">
                <a:extLst>
                  <a:ext uri="{FF2B5EF4-FFF2-40B4-BE49-F238E27FC236}">
                    <a16:creationId xmlns:a16="http://schemas.microsoft.com/office/drawing/2014/main" id="{14C24A60-604B-44D5-B3AD-602E71EE9AB5}"/>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85" name="Freeform 11725">
                <a:extLst>
                  <a:ext uri="{FF2B5EF4-FFF2-40B4-BE49-F238E27FC236}">
                    <a16:creationId xmlns:a16="http://schemas.microsoft.com/office/drawing/2014/main" id="{5840057E-963C-4F18-B516-44C0D466AA6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86" name="Freeform 11726">
                <a:extLst>
                  <a:ext uri="{FF2B5EF4-FFF2-40B4-BE49-F238E27FC236}">
                    <a16:creationId xmlns:a16="http://schemas.microsoft.com/office/drawing/2014/main" id="{B59162B4-1B69-4557-9E73-ED66F6EDFDA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87" name="Freeform 11727">
                <a:extLst>
                  <a:ext uri="{FF2B5EF4-FFF2-40B4-BE49-F238E27FC236}">
                    <a16:creationId xmlns:a16="http://schemas.microsoft.com/office/drawing/2014/main" id="{D4AAD34C-5D8D-4E95-92A9-6C2B0B61B29E}"/>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88" name="Freeform 11728">
                <a:extLst>
                  <a:ext uri="{FF2B5EF4-FFF2-40B4-BE49-F238E27FC236}">
                    <a16:creationId xmlns:a16="http://schemas.microsoft.com/office/drawing/2014/main" id="{5647F28E-CA47-4849-8231-05F220501667}"/>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89" name="Freeform 11729">
                <a:extLst>
                  <a:ext uri="{FF2B5EF4-FFF2-40B4-BE49-F238E27FC236}">
                    <a16:creationId xmlns:a16="http://schemas.microsoft.com/office/drawing/2014/main" id="{E1DB5018-FAAB-4766-9EE2-BF652124D4D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90" name="Freeform 11730">
                <a:extLst>
                  <a:ext uri="{FF2B5EF4-FFF2-40B4-BE49-F238E27FC236}">
                    <a16:creationId xmlns:a16="http://schemas.microsoft.com/office/drawing/2014/main" id="{8F8CAF05-91A4-4D23-8036-3B056A40A3E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91" name="Freeform 11731">
                <a:extLst>
                  <a:ext uri="{FF2B5EF4-FFF2-40B4-BE49-F238E27FC236}">
                    <a16:creationId xmlns:a16="http://schemas.microsoft.com/office/drawing/2014/main" id="{B9A98B37-9750-43A5-934E-FFE71BA2E60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92" name="Freeform 11732">
                <a:extLst>
                  <a:ext uri="{FF2B5EF4-FFF2-40B4-BE49-F238E27FC236}">
                    <a16:creationId xmlns:a16="http://schemas.microsoft.com/office/drawing/2014/main" id="{16197350-6D9C-4E4B-ABC4-3A5B8512909D}"/>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93" name="Freeform 11733">
                <a:extLst>
                  <a:ext uri="{FF2B5EF4-FFF2-40B4-BE49-F238E27FC236}">
                    <a16:creationId xmlns:a16="http://schemas.microsoft.com/office/drawing/2014/main" id="{A6C5F118-3AEE-4AA9-87F6-6B1A3068B9A9}"/>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94" name="Freeform 11734">
                <a:extLst>
                  <a:ext uri="{FF2B5EF4-FFF2-40B4-BE49-F238E27FC236}">
                    <a16:creationId xmlns:a16="http://schemas.microsoft.com/office/drawing/2014/main" id="{97F8DCDF-52D1-422D-B8DB-BF0541328AC3}"/>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95" name="Freeform 11735">
                <a:extLst>
                  <a:ext uri="{FF2B5EF4-FFF2-40B4-BE49-F238E27FC236}">
                    <a16:creationId xmlns:a16="http://schemas.microsoft.com/office/drawing/2014/main" id="{13108FB4-BE15-4435-9933-86B37875BE14}"/>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96" name="Freeform 11736">
                <a:extLst>
                  <a:ext uri="{FF2B5EF4-FFF2-40B4-BE49-F238E27FC236}">
                    <a16:creationId xmlns:a16="http://schemas.microsoft.com/office/drawing/2014/main" id="{7D7268A9-0CFD-4AB8-A1B3-03B8F8234221}"/>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97" name="Freeform 11737">
                <a:extLst>
                  <a:ext uri="{FF2B5EF4-FFF2-40B4-BE49-F238E27FC236}">
                    <a16:creationId xmlns:a16="http://schemas.microsoft.com/office/drawing/2014/main" id="{5850838A-2F64-4D44-AC49-69A59B73353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6998" name="Freeform 11738">
                <a:extLst>
                  <a:ext uri="{FF2B5EF4-FFF2-40B4-BE49-F238E27FC236}">
                    <a16:creationId xmlns:a16="http://schemas.microsoft.com/office/drawing/2014/main" id="{C2822593-EE2E-4A44-9744-D798791D32E5}"/>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6999" name="Freeform 11739">
                <a:extLst>
                  <a:ext uri="{FF2B5EF4-FFF2-40B4-BE49-F238E27FC236}">
                    <a16:creationId xmlns:a16="http://schemas.microsoft.com/office/drawing/2014/main" id="{F3165975-9C45-4B81-8D89-62428BB53F30}"/>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00" name="Freeform 11740">
                <a:extLst>
                  <a:ext uri="{FF2B5EF4-FFF2-40B4-BE49-F238E27FC236}">
                    <a16:creationId xmlns:a16="http://schemas.microsoft.com/office/drawing/2014/main" id="{988B75A2-03FD-4308-9FFE-2365D325FB82}"/>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01" name="Freeform 11741">
                <a:extLst>
                  <a:ext uri="{FF2B5EF4-FFF2-40B4-BE49-F238E27FC236}">
                    <a16:creationId xmlns:a16="http://schemas.microsoft.com/office/drawing/2014/main" id="{B1AD9724-ECEF-4106-A5FC-2A810016A38A}"/>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02" name="Freeform 11742">
                <a:extLst>
                  <a:ext uri="{FF2B5EF4-FFF2-40B4-BE49-F238E27FC236}">
                    <a16:creationId xmlns:a16="http://schemas.microsoft.com/office/drawing/2014/main" id="{7AA8CFDE-C44C-409D-B526-5B2687F69111}"/>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03" name="Freeform 11743">
                <a:extLst>
                  <a:ext uri="{FF2B5EF4-FFF2-40B4-BE49-F238E27FC236}">
                    <a16:creationId xmlns:a16="http://schemas.microsoft.com/office/drawing/2014/main" id="{FB27B3FC-F68F-421C-9ACF-BE825B90031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04" name="Freeform 11744">
                <a:extLst>
                  <a:ext uri="{FF2B5EF4-FFF2-40B4-BE49-F238E27FC236}">
                    <a16:creationId xmlns:a16="http://schemas.microsoft.com/office/drawing/2014/main" id="{53121740-B556-4D60-8063-8FA0EB26770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05" name="Freeform 11745">
                <a:extLst>
                  <a:ext uri="{FF2B5EF4-FFF2-40B4-BE49-F238E27FC236}">
                    <a16:creationId xmlns:a16="http://schemas.microsoft.com/office/drawing/2014/main" id="{E3FC25A8-38B1-48DD-856E-C8559B3DD6D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06" name="Freeform 11746">
                <a:extLst>
                  <a:ext uri="{FF2B5EF4-FFF2-40B4-BE49-F238E27FC236}">
                    <a16:creationId xmlns:a16="http://schemas.microsoft.com/office/drawing/2014/main" id="{F4A50A0D-998E-4377-B94C-30CD1EB6B90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07" name="Freeform 11747">
                <a:extLst>
                  <a:ext uri="{FF2B5EF4-FFF2-40B4-BE49-F238E27FC236}">
                    <a16:creationId xmlns:a16="http://schemas.microsoft.com/office/drawing/2014/main" id="{FD4F8EE4-F58D-41D5-BC39-96594C61FC65}"/>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08" name="Freeform 11748">
                <a:extLst>
                  <a:ext uri="{FF2B5EF4-FFF2-40B4-BE49-F238E27FC236}">
                    <a16:creationId xmlns:a16="http://schemas.microsoft.com/office/drawing/2014/main" id="{4CD4CF17-0647-4B7F-A619-2EEAC9C8410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09" name="Freeform 11749">
                <a:extLst>
                  <a:ext uri="{FF2B5EF4-FFF2-40B4-BE49-F238E27FC236}">
                    <a16:creationId xmlns:a16="http://schemas.microsoft.com/office/drawing/2014/main" id="{FEEC5942-C77B-45F3-A35B-40A4AC72447C}"/>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10" name="Freeform 11750">
                <a:extLst>
                  <a:ext uri="{FF2B5EF4-FFF2-40B4-BE49-F238E27FC236}">
                    <a16:creationId xmlns:a16="http://schemas.microsoft.com/office/drawing/2014/main" id="{C084EFE3-098D-4A64-B2C0-20FB8C893A82}"/>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11" name="Freeform 11751">
                <a:extLst>
                  <a:ext uri="{FF2B5EF4-FFF2-40B4-BE49-F238E27FC236}">
                    <a16:creationId xmlns:a16="http://schemas.microsoft.com/office/drawing/2014/main" id="{53F528B6-1280-4A66-AB8F-A4205E72DC3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12" name="Freeform 11752">
                <a:extLst>
                  <a:ext uri="{FF2B5EF4-FFF2-40B4-BE49-F238E27FC236}">
                    <a16:creationId xmlns:a16="http://schemas.microsoft.com/office/drawing/2014/main" id="{C4647351-3173-44CB-8FE8-4D6119DEF45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13" name="Freeform 11753">
                <a:extLst>
                  <a:ext uri="{FF2B5EF4-FFF2-40B4-BE49-F238E27FC236}">
                    <a16:creationId xmlns:a16="http://schemas.microsoft.com/office/drawing/2014/main" id="{D02D2758-242A-45ED-B8EC-416AFD7CE998}"/>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14" name="Freeform 11754">
                <a:extLst>
                  <a:ext uri="{FF2B5EF4-FFF2-40B4-BE49-F238E27FC236}">
                    <a16:creationId xmlns:a16="http://schemas.microsoft.com/office/drawing/2014/main" id="{CA67B2D5-202A-4147-9F96-D82B8AC7F5FB}"/>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15" name="Freeform 11755">
                <a:extLst>
                  <a:ext uri="{FF2B5EF4-FFF2-40B4-BE49-F238E27FC236}">
                    <a16:creationId xmlns:a16="http://schemas.microsoft.com/office/drawing/2014/main" id="{28CA664E-E89A-4418-B2F8-A4B980DCFC8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16" name="Freeform 11756">
                <a:extLst>
                  <a:ext uri="{FF2B5EF4-FFF2-40B4-BE49-F238E27FC236}">
                    <a16:creationId xmlns:a16="http://schemas.microsoft.com/office/drawing/2014/main" id="{FD37A9BC-17CD-41C9-8142-2F64BD09489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17" name="Freeform 11757">
                <a:extLst>
                  <a:ext uri="{FF2B5EF4-FFF2-40B4-BE49-F238E27FC236}">
                    <a16:creationId xmlns:a16="http://schemas.microsoft.com/office/drawing/2014/main" id="{D91F8094-D1AB-4B63-962C-851DA0F1C19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18" name="Freeform 11758">
                <a:extLst>
                  <a:ext uri="{FF2B5EF4-FFF2-40B4-BE49-F238E27FC236}">
                    <a16:creationId xmlns:a16="http://schemas.microsoft.com/office/drawing/2014/main" id="{54833D0A-37C5-4A5F-B476-90949DFC3A2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19" name="Freeform 11759">
                <a:extLst>
                  <a:ext uri="{FF2B5EF4-FFF2-40B4-BE49-F238E27FC236}">
                    <a16:creationId xmlns:a16="http://schemas.microsoft.com/office/drawing/2014/main" id="{034F3838-C06B-4074-8139-5A740E6DBC0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20" name="Freeform 11760">
                <a:extLst>
                  <a:ext uri="{FF2B5EF4-FFF2-40B4-BE49-F238E27FC236}">
                    <a16:creationId xmlns:a16="http://schemas.microsoft.com/office/drawing/2014/main" id="{44A851F0-20F9-4C20-886A-7BA5E72AD077}"/>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21" name="Freeform 11761">
                <a:extLst>
                  <a:ext uri="{FF2B5EF4-FFF2-40B4-BE49-F238E27FC236}">
                    <a16:creationId xmlns:a16="http://schemas.microsoft.com/office/drawing/2014/main" id="{5FF5328D-C9A7-4972-B263-5A9F002143EF}"/>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22" name="Freeform 11762">
                <a:extLst>
                  <a:ext uri="{FF2B5EF4-FFF2-40B4-BE49-F238E27FC236}">
                    <a16:creationId xmlns:a16="http://schemas.microsoft.com/office/drawing/2014/main" id="{426C4899-D93F-45DB-A309-017CCB3F836B}"/>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23" name="Freeform 11763">
                <a:extLst>
                  <a:ext uri="{FF2B5EF4-FFF2-40B4-BE49-F238E27FC236}">
                    <a16:creationId xmlns:a16="http://schemas.microsoft.com/office/drawing/2014/main" id="{2E2EE800-8B4D-472A-B777-364704BFE6FF}"/>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24" name="Freeform 11764">
                <a:extLst>
                  <a:ext uri="{FF2B5EF4-FFF2-40B4-BE49-F238E27FC236}">
                    <a16:creationId xmlns:a16="http://schemas.microsoft.com/office/drawing/2014/main" id="{6473312F-BD51-47E3-8CEA-5D600949261C}"/>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25" name="Freeform 11765">
                <a:extLst>
                  <a:ext uri="{FF2B5EF4-FFF2-40B4-BE49-F238E27FC236}">
                    <a16:creationId xmlns:a16="http://schemas.microsoft.com/office/drawing/2014/main" id="{3DB140F2-5583-46E0-A11A-751F3391B72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26" name="Freeform 11766">
                <a:extLst>
                  <a:ext uri="{FF2B5EF4-FFF2-40B4-BE49-F238E27FC236}">
                    <a16:creationId xmlns:a16="http://schemas.microsoft.com/office/drawing/2014/main" id="{65AFE6A4-61B9-496A-A661-963986B347F6}"/>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27" name="Freeform 11767">
                <a:extLst>
                  <a:ext uri="{FF2B5EF4-FFF2-40B4-BE49-F238E27FC236}">
                    <a16:creationId xmlns:a16="http://schemas.microsoft.com/office/drawing/2014/main" id="{3578FB64-3AEB-4389-804E-14BA392626F1}"/>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28" name="Freeform 11768">
                <a:extLst>
                  <a:ext uri="{FF2B5EF4-FFF2-40B4-BE49-F238E27FC236}">
                    <a16:creationId xmlns:a16="http://schemas.microsoft.com/office/drawing/2014/main" id="{E8A743F7-0B5A-4577-8E50-BCBBC65D94E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29" name="Freeform 11769">
                <a:extLst>
                  <a:ext uri="{FF2B5EF4-FFF2-40B4-BE49-F238E27FC236}">
                    <a16:creationId xmlns:a16="http://schemas.microsoft.com/office/drawing/2014/main" id="{2D5BBB9E-8EAF-450C-95B4-D7222D335E5F}"/>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30" name="Freeform 11770">
                <a:extLst>
                  <a:ext uri="{FF2B5EF4-FFF2-40B4-BE49-F238E27FC236}">
                    <a16:creationId xmlns:a16="http://schemas.microsoft.com/office/drawing/2014/main" id="{CBF5D5E6-514D-4A78-B35A-EB9B437199E4}"/>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31" name="Freeform 11771">
                <a:extLst>
                  <a:ext uri="{FF2B5EF4-FFF2-40B4-BE49-F238E27FC236}">
                    <a16:creationId xmlns:a16="http://schemas.microsoft.com/office/drawing/2014/main" id="{36C564CF-C8FB-485C-8EFC-731C68B455F0}"/>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32" name="Freeform 11772">
                <a:extLst>
                  <a:ext uri="{FF2B5EF4-FFF2-40B4-BE49-F238E27FC236}">
                    <a16:creationId xmlns:a16="http://schemas.microsoft.com/office/drawing/2014/main" id="{4664A858-8BCE-4DB8-B05C-8B78001D4A26}"/>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33" name="Freeform 11773">
                <a:extLst>
                  <a:ext uri="{FF2B5EF4-FFF2-40B4-BE49-F238E27FC236}">
                    <a16:creationId xmlns:a16="http://schemas.microsoft.com/office/drawing/2014/main" id="{A9BE5B18-2A32-41B4-AFF6-A5C34E2E34A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34" name="Freeform 11774">
                <a:extLst>
                  <a:ext uri="{FF2B5EF4-FFF2-40B4-BE49-F238E27FC236}">
                    <a16:creationId xmlns:a16="http://schemas.microsoft.com/office/drawing/2014/main" id="{85FFDAD1-4897-453E-946D-64DCC27FEA13}"/>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35" name="Freeform 11775">
                <a:extLst>
                  <a:ext uri="{FF2B5EF4-FFF2-40B4-BE49-F238E27FC236}">
                    <a16:creationId xmlns:a16="http://schemas.microsoft.com/office/drawing/2014/main" id="{CB0530DD-EF3B-4737-841C-6B17CF6EB031}"/>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36" name="Freeform 11776">
                <a:extLst>
                  <a:ext uri="{FF2B5EF4-FFF2-40B4-BE49-F238E27FC236}">
                    <a16:creationId xmlns:a16="http://schemas.microsoft.com/office/drawing/2014/main" id="{08993813-BF97-42DE-83A7-FEF1A6592B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37" name="Freeform 11777">
                <a:extLst>
                  <a:ext uri="{FF2B5EF4-FFF2-40B4-BE49-F238E27FC236}">
                    <a16:creationId xmlns:a16="http://schemas.microsoft.com/office/drawing/2014/main" id="{336544A9-63DA-4089-8860-2A8EFF81138F}"/>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38" name="Freeform 11778">
                <a:extLst>
                  <a:ext uri="{FF2B5EF4-FFF2-40B4-BE49-F238E27FC236}">
                    <a16:creationId xmlns:a16="http://schemas.microsoft.com/office/drawing/2014/main" id="{79D3C5D7-E97A-4CC2-9841-0F1520568A0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39" name="Freeform 11779">
                <a:extLst>
                  <a:ext uri="{FF2B5EF4-FFF2-40B4-BE49-F238E27FC236}">
                    <a16:creationId xmlns:a16="http://schemas.microsoft.com/office/drawing/2014/main" id="{73E8522A-F575-4C53-9D20-4DFB00E0ECE3}"/>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40" name="Freeform 11780">
                <a:extLst>
                  <a:ext uri="{FF2B5EF4-FFF2-40B4-BE49-F238E27FC236}">
                    <a16:creationId xmlns:a16="http://schemas.microsoft.com/office/drawing/2014/main" id="{59417EBD-E948-43DD-B10A-EE4B6B01FC9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41" name="Freeform 11781">
                <a:extLst>
                  <a:ext uri="{FF2B5EF4-FFF2-40B4-BE49-F238E27FC236}">
                    <a16:creationId xmlns:a16="http://schemas.microsoft.com/office/drawing/2014/main" id="{4A25EC34-790E-4A45-A316-D406A40FBF8E}"/>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42" name="Freeform 11782">
                <a:extLst>
                  <a:ext uri="{FF2B5EF4-FFF2-40B4-BE49-F238E27FC236}">
                    <a16:creationId xmlns:a16="http://schemas.microsoft.com/office/drawing/2014/main" id="{0AEEF7C0-354A-479C-9634-E58632CBB0FD}"/>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43" name="Freeform 11783">
                <a:extLst>
                  <a:ext uri="{FF2B5EF4-FFF2-40B4-BE49-F238E27FC236}">
                    <a16:creationId xmlns:a16="http://schemas.microsoft.com/office/drawing/2014/main" id="{8AB3ABF1-C362-4FFA-B11C-C1E4458017CF}"/>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44" name="Freeform 11784">
                <a:extLst>
                  <a:ext uri="{FF2B5EF4-FFF2-40B4-BE49-F238E27FC236}">
                    <a16:creationId xmlns:a16="http://schemas.microsoft.com/office/drawing/2014/main" id="{A5540A39-A4B3-4E9B-8906-BEE87866930A}"/>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45" name="Freeform 11785">
                <a:extLst>
                  <a:ext uri="{FF2B5EF4-FFF2-40B4-BE49-F238E27FC236}">
                    <a16:creationId xmlns:a16="http://schemas.microsoft.com/office/drawing/2014/main" id="{7EDD0CFD-8D40-466D-90D9-E770AFADFFDB}"/>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46" name="Freeform 11786">
                <a:extLst>
                  <a:ext uri="{FF2B5EF4-FFF2-40B4-BE49-F238E27FC236}">
                    <a16:creationId xmlns:a16="http://schemas.microsoft.com/office/drawing/2014/main" id="{5A594D1C-0EF0-41BB-B6FA-FBF7A7D592C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47" name="Freeform 11787">
                <a:extLst>
                  <a:ext uri="{FF2B5EF4-FFF2-40B4-BE49-F238E27FC236}">
                    <a16:creationId xmlns:a16="http://schemas.microsoft.com/office/drawing/2014/main" id="{02A86F7D-263B-42D6-8719-16755F96390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48" name="Freeform 11788">
                <a:extLst>
                  <a:ext uri="{FF2B5EF4-FFF2-40B4-BE49-F238E27FC236}">
                    <a16:creationId xmlns:a16="http://schemas.microsoft.com/office/drawing/2014/main" id="{66ACBB3C-3D30-4599-864A-36A75E3627B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49" name="Freeform 11789">
                <a:extLst>
                  <a:ext uri="{FF2B5EF4-FFF2-40B4-BE49-F238E27FC236}">
                    <a16:creationId xmlns:a16="http://schemas.microsoft.com/office/drawing/2014/main" id="{A70DA9E1-EDF8-40EB-9F4F-8E546B9BDB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50" name="Freeform 11790">
                <a:extLst>
                  <a:ext uri="{FF2B5EF4-FFF2-40B4-BE49-F238E27FC236}">
                    <a16:creationId xmlns:a16="http://schemas.microsoft.com/office/drawing/2014/main" id="{D5FCF5E1-5C51-402C-8E09-94899A6458F8}"/>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51" name="Freeform 11791">
                <a:extLst>
                  <a:ext uri="{FF2B5EF4-FFF2-40B4-BE49-F238E27FC236}">
                    <a16:creationId xmlns:a16="http://schemas.microsoft.com/office/drawing/2014/main" id="{AC3A748C-55C1-4B20-803C-663EC1181CD4}"/>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52" name="Freeform 11792">
                <a:extLst>
                  <a:ext uri="{FF2B5EF4-FFF2-40B4-BE49-F238E27FC236}">
                    <a16:creationId xmlns:a16="http://schemas.microsoft.com/office/drawing/2014/main" id="{2BD0F48D-53D7-4530-8807-75197EA9191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53" name="Freeform 11793">
                <a:extLst>
                  <a:ext uri="{FF2B5EF4-FFF2-40B4-BE49-F238E27FC236}">
                    <a16:creationId xmlns:a16="http://schemas.microsoft.com/office/drawing/2014/main" id="{E2775E19-F953-4421-93C5-FE2F2EE14FB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54" name="Freeform 11794">
                <a:extLst>
                  <a:ext uri="{FF2B5EF4-FFF2-40B4-BE49-F238E27FC236}">
                    <a16:creationId xmlns:a16="http://schemas.microsoft.com/office/drawing/2014/main" id="{8E4DA286-5165-47F6-BB98-5AC90BF6032C}"/>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55" name="Freeform 11795">
                <a:extLst>
                  <a:ext uri="{FF2B5EF4-FFF2-40B4-BE49-F238E27FC236}">
                    <a16:creationId xmlns:a16="http://schemas.microsoft.com/office/drawing/2014/main" id="{79E27D21-BE6C-40F0-A6ED-5AE8111F8CD6}"/>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56" name="Freeform 11796">
                <a:extLst>
                  <a:ext uri="{FF2B5EF4-FFF2-40B4-BE49-F238E27FC236}">
                    <a16:creationId xmlns:a16="http://schemas.microsoft.com/office/drawing/2014/main" id="{A6B7625E-C1ED-4083-988C-469FCA4B1FE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57" name="Freeform 11797">
                <a:extLst>
                  <a:ext uri="{FF2B5EF4-FFF2-40B4-BE49-F238E27FC236}">
                    <a16:creationId xmlns:a16="http://schemas.microsoft.com/office/drawing/2014/main" id="{59436BD0-4C7F-4DBC-A671-FF29F36CC81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58" name="Freeform 11798">
                <a:extLst>
                  <a:ext uri="{FF2B5EF4-FFF2-40B4-BE49-F238E27FC236}">
                    <a16:creationId xmlns:a16="http://schemas.microsoft.com/office/drawing/2014/main" id="{D506F100-9589-49BF-9580-1112E8111F6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59" name="Freeform 11799">
                <a:extLst>
                  <a:ext uri="{FF2B5EF4-FFF2-40B4-BE49-F238E27FC236}">
                    <a16:creationId xmlns:a16="http://schemas.microsoft.com/office/drawing/2014/main" id="{21B5CD3A-3B0F-47FC-AB3B-FE19ED4D37C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60" name="Freeform 11800">
                <a:extLst>
                  <a:ext uri="{FF2B5EF4-FFF2-40B4-BE49-F238E27FC236}">
                    <a16:creationId xmlns:a16="http://schemas.microsoft.com/office/drawing/2014/main" id="{57B878BB-F3A6-42D5-ABEC-3D30135D772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61" name="Freeform 11801">
                <a:extLst>
                  <a:ext uri="{FF2B5EF4-FFF2-40B4-BE49-F238E27FC236}">
                    <a16:creationId xmlns:a16="http://schemas.microsoft.com/office/drawing/2014/main" id="{CDE28C38-C20D-4F73-84B3-68879A9AC248}"/>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62" name="Freeform 11802">
                <a:extLst>
                  <a:ext uri="{FF2B5EF4-FFF2-40B4-BE49-F238E27FC236}">
                    <a16:creationId xmlns:a16="http://schemas.microsoft.com/office/drawing/2014/main" id="{5CDDBF3B-0F41-4DA3-83A0-986A84896B22}"/>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63" name="Freeform 11803">
                <a:extLst>
                  <a:ext uri="{FF2B5EF4-FFF2-40B4-BE49-F238E27FC236}">
                    <a16:creationId xmlns:a16="http://schemas.microsoft.com/office/drawing/2014/main" id="{BEE12D8A-521E-4A21-8424-E99EA26B16F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64" name="Freeform 11804">
                <a:extLst>
                  <a:ext uri="{FF2B5EF4-FFF2-40B4-BE49-F238E27FC236}">
                    <a16:creationId xmlns:a16="http://schemas.microsoft.com/office/drawing/2014/main" id="{641DA936-113D-4DB3-8E8B-D378DC46BE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65" name="Freeform 11805">
                <a:extLst>
                  <a:ext uri="{FF2B5EF4-FFF2-40B4-BE49-F238E27FC236}">
                    <a16:creationId xmlns:a16="http://schemas.microsoft.com/office/drawing/2014/main" id="{EC869C35-CAEA-4EA2-9355-2F12E9A739CC}"/>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66" name="Freeform 11806">
                <a:extLst>
                  <a:ext uri="{FF2B5EF4-FFF2-40B4-BE49-F238E27FC236}">
                    <a16:creationId xmlns:a16="http://schemas.microsoft.com/office/drawing/2014/main" id="{BA1BF177-3CE6-4B61-99D8-F244297C15E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67" name="Freeform 11807">
                <a:extLst>
                  <a:ext uri="{FF2B5EF4-FFF2-40B4-BE49-F238E27FC236}">
                    <a16:creationId xmlns:a16="http://schemas.microsoft.com/office/drawing/2014/main" id="{B9F22FA4-DD0D-40B7-8083-5AB199398F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68" name="Freeform 11808">
                <a:extLst>
                  <a:ext uri="{FF2B5EF4-FFF2-40B4-BE49-F238E27FC236}">
                    <a16:creationId xmlns:a16="http://schemas.microsoft.com/office/drawing/2014/main" id="{9F91FAB9-AA6A-4548-A0B9-7FF14A5631DD}"/>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69" name="Freeform 11809">
                <a:extLst>
                  <a:ext uri="{FF2B5EF4-FFF2-40B4-BE49-F238E27FC236}">
                    <a16:creationId xmlns:a16="http://schemas.microsoft.com/office/drawing/2014/main" id="{EF262D40-4622-4A8F-9344-DFCA70079D1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70" name="Freeform 11810">
                <a:extLst>
                  <a:ext uri="{FF2B5EF4-FFF2-40B4-BE49-F238E27FC236}">
                    <a16:creationId xmlns:a16="http://schemas.microsoft.com/office/drawing/2014/main" id="{E784E654-E5F2-462E-8539-1747DDEDE04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71" name="Freeform 11811">
                <a:extLst>
                  <a:ext uri="{FF2B5EF4-FFF2-40B4-BE49-F238E27FC236}">
                    <a16:creationId xmlns:a16="http://schemas.microsoft.com/office/drawing/2014/main" id="{87EA976D-EBB2-4EB7-86F7-E6E80FB46E4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72" name="Freeform 11812">
                <a:extLst>
                  <a:ext uri="{FF2B5EF4-FFF2-40B4-BE49-F238E27FC236}">
                    <a16:creationId xmlns:a16="http://schemas.microsoft.com/office/drawing/2014/main" id="{BDA71F43-1EC4-4A9D-B9FD-BF0DAC4C0BB5}"/>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73" name="Freeform 11813">
                <a:extLst>
                  <a:ext uri="{FF2B5EF4-FFF2-40B4-BE49-F238E27FC236}">
                    <a16:creationId xmlns:a16="http://schemas.microsoft.com/office/drawing/2014/main" id="{4584F88F-47DD-4A89-A8C6-79FFE67A129C}"/>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74" name="Freeform 11814">
                <a:extLst>
                  <a:ext uri="{FF2B5EF4-FFF2-40B4-BE49-F238E27FC236}">
                    <a16:creationId xmlns:a16="http://schemas.microsoft.com/office/drawing/2014/main" id="{7280D6B1-D219-42CF-B706-D999B2ABE95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75" name="Freeform 11815">
                <a:extLst>
                  <a:ext uri="{FF2B5EF4-FFF2-40B4-BE49-F238E27FC236}">
                    <a16:creationId xmlns:a16="http://schemas.microsoft.com/office/drawing/2014/main" id="{07084588-EA51-4C10-AED3-42885BC5933A}"/>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76" name="Freeform 11816">
                <a:extLst>
                  <a:ext uri="{FF2B5EF4-FFF2-40B4-BE49-F238E27FC236}">
                    <a16:creationId xmlns:a16="http://schemas.microsoft.com/office/drawing/2014/main" id="{9B2CD02B-FF6C-47ED-9754-DBD2BBD22A4B}"/>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77" name="Freeform 11817">
                <a:extLst>
                  <a:ext uri="{FF2B5EF4-FFF2-40B4-BE49-F238E27FC236}">
                    <a16:creationId xmlns:a16="http://schemas.microsoft.com/office/drawing/2014/main" id="{8C696CA9-5021-4C03-AC88-C93116382E1D}"/>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78" name="Freeform 11818">
                <a:extLst>
                  <a:ext uri="{FF2B5EF4-FFF2-40B4-BE49-F238E27FC236}">
                    <a16:creationId xmlns:a16="http://schemas.microsoft.com/office/drawing/2014/main" id="{7F477487-2836-4899-9C3C-3F6E2E4B93C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79" name="Freeform 11819">
                <a:extLst>
                  <a:ext uri="{FF2B5EF4-FFF2-40B4-BE49-F238E27FC236}">
                    <a16:creationId xmlns:a16="http://schemas.microsoft.com/office/drawing/2014/main" id="{64E9BC53-982D-4275-B8C4-CB8DA6352184}"/>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80" name="Freeform 11820">
                <a:extLst>
                  <a:ext uri="{FF2B5EF4-FFF2-40B4-BE49-F238E27FC236}">
                    <a16:creationId xmlns:a16="http://schemas.microsoft.com/office/drawing/2014/main" id="{086ACD31-CCA5-487A-8663-71C2C8C5D534}"/>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81" name="Freeform 11821">
                <a:extLst>
                  <a:ext uri="{FF2B5EF4-FFF2-40B4-BE49-F238E27FC236}">
                    <a16:creationId xmlns:a16="http://schemas.microsoft.com/office/drawing/2014/main" id="{8828B7C6-9A54-4DA7-83E9-C98158CC1E7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82" name="Freeform 11822">
                <a:extLst>
                  <a:ext uri="{FF2B5EF4-FFF2-40B4-BE49-F238E27FC236}">
                    <a16:creationId xmlns:a16="http://schemas.microsoft.com/office/drawing/2014/main" id="{3B848241-E4E9-4B44-8FA6-CC39931AEAC0}"/>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83" name="Freeform 11823">
                <a:extLst>
                  <a:ext uri="{FF2B5EF4-FFF2-40B4-BE49-F238E27FC236}">
                    <a16:creationId xmlns:a16="http://schemas.microsoft.com/office/drawing/2014/main" id="{39680AF2-0322-42F9-8E9A-E14FD07BB231}"/>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84" name="Freeform 11824">
                <a:extLst>
                  <a:ext uri="{FF2B5EF4-FFF2-40B4-BE49-F238E27FC236}">
                    <a16:creationId xmlns:a16="http://schemas.microsoft.com/office/drawing/2014/main" id="{3A8CAE74-E8F9-4C57-AC51-91E69E512D81}"/>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85" name="Freeform 11825">
                <a:extLst>
                  <a:ext uri="{FF2B5EF4-FFF2-40B4-BE49-F238E27FC236}">
                    <a16:creationId xmlns:a16="http://schemas.microsoft.com/office/drawing/2014/main" id="{F7A59A94-F4D0-4965-8006-C94C781ECB79}"/>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86" name="Freeform 11826">
                <a:extLst>
                  <a:ext uri="{FF2B5EF4-FFF2-40B4-BE49-F238E27FC236}">
                    <a16:creationId xmlns:a16="http://schemas.microsoft.com/office/drawing/2014/main" id="{20540879-EDA7-4A88-9EBC-A0DDC06DADFB}"/>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87" name="Freeform 11827">
                <a:extLst>
                  <a:ext uri="{FF2B5EF4-FFF2-40B4-BE49-F238E27FC236}">
                    <a16:creationId xmlns:a16="http://schemas.microsoft.com/office/drawing/2014/main" id="{F4C6E27B-B475-4361-8DF4-C7576BAE515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88" name="Freeform 11828">
                <a:extLst>
                  <a:ext uri="{FF2B5EF4-FFF2-40B4-BE49-F238E27FC236}">
                    <a16:creationId xmlns:a16="http://schemas.microsoft.com/office/drawing/2014/main" id="{8C9DF0CA-D9D1-46E6-802E-7E41904C3582}"/>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89" name="Freeform 11829">
                <a:extLst>
                  <a:ext uri="{FF2B5EF4-FFF2-40B4-BE49-F238E27FC236}">
                    <a16:creationId xmlns:a16="http://schemas.microsoft.com/office/drawing/2014/main" id="{84456F86-1661-48D6-8DC6-E8EEB41F273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90" name="Freeform 11830">
                <a:extLst>
                  <a:ext uri="{FF2B5EF4-FFF2-40B4-BE49-F238E27FC236}">
                    <a16:creationId xmlns:a16="http://schemas.microsoft.com/office/drawing/2014/main" id="{5CFC219D-75B6-4AE9-8B34-688B0DDA094D}"/>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91" name="Freeform 11831">
                <a:extLst>
                  <a:ext uri="{FF2B5EF4-FFF2-40B4-BE49-F238E27FC236}">
                    <a16:creationId xmlns:a16="http://schemas.microsoft.com/office/drawing/2014/main" id="{2FCBF119-6DD6-40A0-9D4B-F37451B474CC}"/>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92" name="Freeform 11832">
                <a:extLst>
                  <a:ext uri="{FF2B5EF4-FFF2-40B4-BE49-F238E27FC236}">
                    <a16:creationId xmlns:a16="http://schemas.microsoft.com/office/drawing/2014/main" id="{86C6ACA3-F5F1-41F4-8ADF-BBC6001F1BAB}"/>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93" name="Freeform 11833">
                <a:extLst>
                  <a:ext uri="{FF2B5EF4-FFF2-40B4-BE49-F238E27FC236}">
                    <a16:creationId xmlns:a16="http://schemas.microsoft.com/office/drawing/2014/main" id="{BE7C6333-A7F4-4113-9511-155D299AA13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94" name="Freeform 11834">
                <a:extLst>
                  <a:ext uri="{FF2B5EF4-FFF2-40B4-BE49-F238E27FC236}">
                    <a16:creationId xmlns:a16="http://schemas.microsoft.com/office/drawing/2014/main" id="{66A825D2-A3E2-480B-A625-7BEDA5977544}"/>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95" name="Freeform 11835">
                <a:extLst>
                  <a:ext uri="{FF2B5EF4-FFF2-40B4-BE49-F238E27FC236}">
                    <a16:creationId xmlns:a16="http://schemas.microsoft.com/office/drawing/2014/main" id="{C0AC4F24-4EA1-4AE0-BB73-E5F3814960E2}"/>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96" name="Freeform 11836">
                <a:extLst>
                  <a:ext uri="{FF2B5EF4-FFF2-40B4-BE49-F238E27FC236}">
                    <a16:creationId xmlns:a16="http://schemas.microsoft.com/office/drawing/2014/main" id="{3B87BC67-A67F-4C32-B1C4-AE2EC7342AAC}"/>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97" name="Freeform 11837">
                <a:extLst>
                  <a:ext uri="{FF2B5EF4-FFF2-40B4-BE49-F238E27FC236}">
                    <a16:creationId xmlns:a16="http://schemas.microsoft.com/office/drawing/2014/main" id="{85ECAFB7-546C-47BA-8302-02BFE53D904C}"/>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098" name="Freeform 11838">
                <a:extLst>
                  <a:ext uri="{FF2B5EF4-FFF2-40B4-BE49-F238E27FC236}">
                    <a16:creationId xmlns:a16="http://schemas.microsoft.com/office/drawing/2014/main" id="{13FD0463-B2DA-43B9-8299-61BA1B170933}"/>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099" name="Freeform 11839">
                <a:extLst>
                  <a:ext uri="{FF2B5EF4-FFF2-40B4-BE49-F238E27FC236}">
                    <a16:creationId xmlns:a16="http://schemas.microsoft.com/office/drawing/2014/main" id="{A04CCE2A-01BD-46E1-A0B1-89B934413652}"/>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00" name="Freeform 11840">
                <a:extLst>
                  <a:ext uri="{FF2B5EF4-FFF2-40B4-BE49-F238E27FC236}">
                    <a16:creationId xmlns:a16="http://schemas.microsoft.com/office/drawing/2014/main" id="{8E9D63BB-12E3-4C02-920C-470852C93C4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01" name="Freeform 11841">
                <a:extLst>
                  <a:ext uri="{FF2B5EF4-FFF2-40B4-BE49-F238E27FC236}">
                    <a16:creationId xmlns:a16="http://schemas.microsoft.com/office/drawing/2014/main" id="{373E9354-1B2B-4D84-B696-6E2B3ABBEE52}"/>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02" name="Freeform 11842">
                <a:extLst>
                  <a:ext uri="{FF2B5EF4-FFF2-40B4-BE49-F238E27FC236}">
                    <a16:creationId xmlns:a16="http://schemas.microsoft.com/office/drawing/2014/main" id="{A6C6E13F-8DBB-4BF0-9D1A-0DD33C85766A}"/>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03" name="Freeform 11843">
                <a:extLst>
                  <a:ext uri="{FF2B5EF4-FFF2-40B4-BE49-F238E27FC236}">
                    <a16:creationId xmlns:a16="http://schemas.microsoft.com/office/drawing/2014/main" id="{459E9640-571D-4227-B52E-688F5C960F6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04" name="Freeform 11844">
                <a:extLst>
                  <a:ext uri="{FF2B5EF4-FFF2-40B4-BE49-F238E27FC236}">
                    <a16:creationId xmlns:a16="http://schemas.microsoft.com/office/drawing/2014/main" id="{55974B6E-97D1-4FFD-9D4D-5022893E2340}"/>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05" name="Freeform 11845">
                <a:extLst>
                  <a:ext uri="{FF2B5EF4-FFF2-40B4-BE49-F238E27FC236}">
                    <a16:creationId xmlns:a16="http://schemas.microsoft.com/office/drawing/2014/main" id="{44A8C0B8-2265-462D-B156-DA47F4F57DD9}"/>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06" name="Freeform 11846">
                <a:extLst>
                  <a:ext uri="{FF2B5EF4-FFF2-40B4-BE49-F238E27FC236}">
                    <a16:creationId xmlns:a16="http://schemas.microsoft.com/office/drawing/2014/main" id="{F802A17E-8023-4D66-941D-A5AA607A3077}"/>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07" name="Freeform 11847">
                <a:extLst>
                  <a:ext uri="{FF2B5EF4-FFF2-40B4-BE49-F238E27FC236}">
                    <a16:creationId xmlns:a16="http://schemas.microsoft.com/office/drawing/2014/main" id="{149DAAA4-904A-4849-9EE9-7CEA1B83BE8F}"/>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08" name="Freeform 11848">
                <a:extLst>
                  <a:ext uri="{FF2B5EF4-FFF2-40B4-BE49-F238E27FC236}">
                    <a16:creationId xmlns:a16="http://schemas.microsoft.com/office/drawing/2014/main" id="{73F3AD33-B5FA-460C-A999-A152BE48F801}"/>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09" name="Freeform 11849">
                <a:extLst>
                  <a:ext uri="{FF2B5EF4-FFF2-40B4-BE49-F238E27FC236}">
                    <a16:creationId xmlns:a16="http://schemas.microsoft.com/office/drawing/2014/main" id="{DC46F25F-C144-4AB1-9F73-0B1804A38902}"/>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10" name="Freeform 11850">
                <a:extLst>
                  <a:ext uri="{FF2B5EF4-FFF2-40B4-BE49-F238E27FC236}">
                    <a16:creationId xmlns:a16="http://schemas.microsoft.com/office/drawing/2014/main" id="{C18E7E1F-102A-48E5-A131-D8FC3139B56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11" name="Freeform 11851">
                <a:extLst>
                  <a:ext uri="{FF2B5EF4-FFF2-40B4-BE49-F238E27FC236}">
                    <a16:creationId xmlns:a16="http://schemas.microsoft.com/office/drawing/2014/main" id="{F99608C6-B915-47EC-9967-6D91B01024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12" name="Freeform 11852">
                <a:extLst>
                  <a:ext uri="{FF2B5EF4-FFF2-40B4-BE49-F238E27FC236}">
                    <a16:creationId xmlns:a16="http://schemas.microsoft.com/office/drawing/2014/main" id="{77CAFA3F-1BF6-4251-9943-789973D34C0D}"/>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13" name="Freeform 11853">
                <a:extLst>
                  <a:ext uri="{FF2B5EF4-FFF2-40B4-BE49-F238E27FC236}">
                    <a16:creationId xmlns:a16="http://schemas.microsoft.com/office/drawing/2014/main" id="{2C3E5941-96A3-42D5-AFF3-8901D5254D8E}"/>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14" name="Freeform 11854">
                <a:extLst>
                  <a:ext uri="{FF2B5EF4-FFF2-40B4-BE49-F238E27FC236}">
                    <a16:creationId xmlns:a16="http://schemas.microsoft.com/office/drawing/2014/main" id="{4527212A-83F2-42EB-ABBE-5BC306F9612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15" name="Freeform 11855">
                <a:extLst>
                  <a:ext uri="{FF2B5EF4-FFF2-40B4-BE49-F238E27FC236}">
                    <a16:creationId xmlns:a16="http://schemas.microsoft.com/office/drawing/2014/main" id="{4D54FF54-A04E-4728-A379-2384B8220CB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16" name="Freeform 11856">
                <a:extLst>
                  <a:ext uri="{FF2B5EF4-FFF2-40B4-BE49-F238E27FC236}">
                    <a16:creationId xmlns:a16="http://schemas.microsoft.com/office/drawing/2014/main" id="{7E5CEE9C-EEA2-40E4-940B-0B5E04CF81E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17" name="Freeform 11857">
                <a:extLst>
                  <a:ext uri="{FF2B5EF4-FFF2-40B4-BE49-F238E27FC236}">
                    <a16:creationId xmlns:a16="http://schemas.microsoft.com/office/drawing/2014/main" id="{E01411D8-0C1B-471E-BD2D-AC8D00532D2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18" name="Freeform 11858">
                <a:extLst>
                  <a:ext uri="{FF2B5EF4-FFF2-40B4-BE49-F238E27FC236}">
                    <a16:creationId xmlns:a16="http://schemas.microsoft.com/office/drawing/2014/main" id="{1DDCCB04-2D4A-499D-86AF-9B1FC9440F7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19" name="Freeform 11859">
                <a:extLst>
                  <a:ext uri="{FF2B5EF4-FFF2-40B4-BE49-F238E27FC236}">
                    <a16:creationId xmlns:a16="http://schemas.microsoft.com/office/drawing/2014/main" id="{261786E1-9CD3-42D3-AC86-B48E3DCFD9E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20" name="Freeform 11860">
                <a:extLst>
                  <a:ext uri="{FF2B5EF4-FFF2-40B4-BE49-F238E27FC236}">
                    <a16:creationId xmlns:a16="http://schemas.microsoft.com/office/drawing/2014/main" id="{464DE087-FC60-45DE-A364-6A208D82FA1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21" name="Freeform 11861">
                <a:extLst>
                  <a:ext uri="{FF2B5EF4-FFF2-40B4-BE49-F238E27FC236}">
                    <a16:creationId xmlns:a16="http://schemas.microsoft.com/office/drawing/2014/main" id="{61E3495B-B81A-4E99-936C-7A14A4FCD7E0}"/>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22" name="Freeform 11862">
                <a:extLst>
                  <a:ext uri="{FF2B5EF4-FFF2-40B4-BE49-F238E27FC236}">
                    <a16:creationId xmlns:a16="http://schemas.microsoft.com/office/drawing/2014/main" id="{9DF9587B-686D-4457-B149-4B6FE5BEBA9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23" name="Freeform 11863">
                <a:extLst>
                  <a:ext uri="{FF2B5EF4-FFF2-40B4-BE49-F238E27FC236}">
                    <a16:creationId xmlns:a16="http://schemas.microsoft.com/office/drawing/2014/main" id="{7D58912E-11F2-4B29-95EB-B6E55D0CB84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24" name="Freeform 11864">
                <a:extLst>
                  <a:ext uri="{FF2B5EF4-FFF2-40B4-BE49-F238E27FC236}">
                    <a16:creationId xmlns:a16="http://schemas.microsoft.com/office/drawing/2014/main" id="{DA594449-B0CD-48C3-90B3-7B49607E7AE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25" name="Freeform 11865">
                <a:extLst>
                  <a:ext uri="{FF2B5EF4-FFF2-40B4-BE49-F238E27FC236}">
                    <a16:creationId xmlns:a16="http://schemas.microsoft.com/office/drawing/2014/main" id="{E65CEF8B-9C90-4C7D-ACEC-E8BEF2EF45F4}"/>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26" name="Freeform 11866">
                <a:extLst>
                  <a:ext uri="{FF2B5EF4-FFF2-40B4-BE49-F238E27FC236}">
                    <a16:creationId xmlns:a16="http://schemas.microsoft.com/office/drawing/2014/main" id="{C32F73DB-1A3B-4ADB-81B2-CFB61E10482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27" name="Freeform 11867">
                <a:extLst>
                  <a:ext uri="{FF2B5EF4-FFF2-40B4-BE49-F238E27FC236}">
                    <a16:creationId xmlns:a16="http://schemas.microsoft.com/office/drawing/2014/main" id="{DC1D11D2-876F-4C07-840B-32C0BB8F8CC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28" name="Freeform 11868">
                <a:extLst>
                  <a:ext uri="{FF2B5EF4-FFF2-40B4-BE49-F238E27FC236}">
                    <a16:creationId xmlns:a16="http://schemas.microsoft.com/office/drawing/2014/main" id="{26BFD4A9-88EB-4DEC-9BFC-108ECAE3845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29" name="Freeform 11869">
                <a:extLst>
                  <a:ext uri="{FF2B5EF4-FFF2-40B4-BE49-F238E27FC236}">
                    <a16:creationId xmlns:a16="http://schemas.microsoft.com/office/drawing/2014/main" id="{BD5C14CE-6A82-432C-97D7-7B603753E66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30" name="Freeform 11870">
                <a:extLst>
                  <a:ext uri="{FF2B5EF4-FFF2-40B4-BE49-F238E27FC236}">
                    <a16:creationId xmlns:a16="http://schemas.microsoft.com/office/drawing/2014/main" id="{6A09F67D-24FF-463A-A34A-E878CA9901FE}"/>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31" name="Freeform 11871">
                <a:extLst>
                  <a:ext uri="{FF2B5EF4-FFF2-40B4-BE49-F238E27FC236}">
                    <a16:creationId xmlns:a16="http://schemas.microsoft.com/office/drawing/2014/main" id="{A295B9DA-4AD8-4A6D-87C9-4B5EDFAB88B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32" name="Freeform 11872">
                <a:extLst>
                  <a:ext uri="{FF2B5EF4-FFF2-40B4-BE49-F238E27FC236}">
                    <a16:creationId xmlns:a16="http://schemas.microsoft.com/office/drawing/2014/main" id="{E0A3E567-43F9-400D-B777-71860251B68D}"/>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33" name="Freeform 11873">
                <a:extLst>
                  <a:ext uri="{FF2B5EF4-FFF2-40B4-BE49-F238E27FC236}">
                    <a16:creationId xmlns:a16="http://schemas.microsoft.com/office/drawing/2014/main" id="{3DE92E8B-05DC-42C2-B544-C7A8791F74F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34" name="Freeform 11874">
                <a:extLst>
                  <a:ext uri="{FF2B5EF4-FFF2-40B4-BE49-F238E27FC236}">
                    <a16:creationId xmlns:a16="http://schemas.microsoft.com/office/drawing/2014/main" id="{7B990D09-4147-46AE-839D-1DF90381BC68}"/>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35" name="Freeform 11875">
                <a:extLst>
                  <a:ext uri="{FF2B5EF4-FFF2-40B4-BE49-F238E27FC236}">
                    <a16:creationId xmlns:a16="http://schemas.microsoft.com/office/drawing/2014/main" id="{6A82CACB-D237-48A4-AC3A-16CE8010580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36" name="Freeform 11876">
                <a:extLst>
                  <a:ext uri="{FF2B5EF4-FFF2-40B4-BE49-F238E27FC236}">
                    <a16:creationId xmlns:a16="http://schemas.microsoft.com/office/drawing/2014/main" id="{48206C2D-B7B5-4F45-ACE1-932B62E2666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37" name="Freeform 11877">
                <a:extLst>
                  <a:ext uri="{FF2B5EF4-FFF2-40B4-BE49-F238E27FC236}">
                    <a16:creationId xmlns:a16="http://schemas.microsoft.com/office/drawing/2014/main" id="{67CE2002-6194-41FD-A6CA-935F0CB59F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38" name="Freeform 11878">
                <a:extLst>
                  <a:ext uri="{FF2B5EF4-FFF2-40B4-BE49-F238E27FC236}">
                    <a16:creationId xmlns:a16="http://schemas.microsoft.com/office/drawing/2014/main" id="{11A7B0CD-D4F1-40D3-82F0-07A0FA39BCC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39" name="Freeform 11879">
                <a:extLst>
                  <a:ext uri="{FF2B5EF4-FFF2-40B4-BE49-F238E27FC236}">
                    <a16:creationId xmlns:a16="http://schemas.microsoft.com/office/drawing/2014/main" id="{7A830434-3C08-4120-81D0-26AA892E18B0}"/>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40" name="Freeform 11880">
                <a:extLst>
                  <a:ext uri="{FF2B5EF4-FFF2-40B4-BE49-F238E27FC236}">
                    <a16:creationId xmlns:a16="http://schemas.microsoft.com/office/drawing/2014/main" id="{7A5AF556-09FB-46CD-8CE4-2F3080A9E9E8}"/>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41" name="Freeform 11881">
                <a:extLst>
                  <a:ext uri="{FF2B5EF4-FFF2-40B4-BE49-F238E27FC236}">
                    <a16:creationId xmlns:a16="http://schemas.microsoft.com/office/drawing/2014/main" id="{53AD8C82-2BFE-4961-9F14-1042E3FE6E65}"/>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42" name="Freeform 11882">
                <a:extLst>
                  <a:ext uri="{FF2B5EF4-FFF2-40B4-BE49-F238E27FC236}">
                    <a16:creationId xmlns:a16="http://schemas.microsoft.com/office/drawing/2014/main" id="{2860D321-95EE-4C15-9F88-C01A25597968}"/>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43" name="Freeform 11883">
                <a:extLst>
                  <a:ext uri="{FF2B5EF4-FFF2-40B4-BE49-F238E27FC236}">
                    <a16:creationId xmlns:a16="http://schemas.microsoft.com/office/drawing/2014/main" id="{4D8AD0AF-5734-4A50-AF32-D6841A23127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44" name="Freeform 11884">
                <a:extLst>
                  <a:ext uri="{FF2B5EF4-FFF2-40B4-BE49-F238E27FC236}">
                    <a16:creationId xmlns:a16="http://schemas.microsoft.com/office/drawing/2014/main" id="{2AE958DE-2DE8-4540-84FD-6E78E8AC96D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45" name="Freeform 11885">
                <a:extLst>
                  <a:ext uri="{FF2B5EF4-FFF2-40B4-BE49-F238E27FC236}">
                    <a16:creationId xmlns:a16="http://schemas.microsoft.com/office/drawing/2014/main" id="{9952BE10-F060-4E76-B942-0ED96A356F4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46" name="Freeform 11886">
                <a:extLst>
                  <a:ext uri="{FF2B5EF4-FFF2-40B4-BE49-F238E27FC236}">
                    <a16:creationId xmlns:a16="http://schemas.microsoft.com/office/drawing/2014/main" id="{DEB76AF3-28CF-416F-B147-4D7859266BFD}"/>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47" name="Freeform 11887">
                <a:extLst>
                  <a:ext uri="{FF2B5EF4-FFF2-40B4-BE49-F238E27FC236}">
                    <a16:creationId xmlns:a16="http://schemas.microsoft.com/office/drawing/2014/main" id="{140337D8-EEB8-4692-AD99-C12D57723601}"/>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48" name="Freeform 11888">
                <a:extLst>
                  <a:ext uri="{FF2B5EF4-FFF2-40B4-BE49-F238E27FC236}">
                    <a16:creationId xmlns:a16="http://schemas.microsoft.com/office/drawing/2014/main" id="{1FB2EA2F-3A28-4DA9-BD7F-98E3F7BA2F36}"/>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49" name="Freeform 11889">
                <a:extLst>
                  <a:ext uri="{FF2B5EF4-FFF2-40B4-BE49-F238E27FC236}">
                    <a16:creationId xmlns:a16="http://schemas.microsoft.com/office/drawing/2014/main" id="{00BFBAE7-C62E-466B-B84D-46544D777F9A}"/>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50" name="Freeform 11890">
                <a:extLst>
                  <a:ext uri="{FF2B5EF4-FFF2-40B4-BE49-F238E27FC236}">
                    <a16:creationId xmlns:a16="http://schemas.microsoft.com/office/drawing/2014/main" id="{7DA79AF7-543F-4CBC-B843-E3A43A7820A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51" name="Freeform 11891">
                <a:extLst>
                  <a:ext uri="{FF2B5EF4-FFF2-40B4-BE49-F238E27FC236}">
                    <a16:creationId xmlns:a16="http://schemas.microsoft.com/office/drawing/2014/main" id="{392A04B2-7877-45CF-91D1-A27B555449BF}"/>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52" name="Freeform 11892">
                <a:extLst>
                  <a:ext uri="{FF2B5EF4-FFF2-40B4-BE49-F238E27FC236}">
                    <a16:creationId xmlns:a16="http://schemas.microsoft.com/office/drawing/2014/main" id="{BF62EA74-CE56-4EAA-BF5C-86263F8294C3}"/>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53" name="Freeform 11893">
                <a:extLst>
                  <a:ext uri="{FF2B5EF4-FFF2-40B4-BE49-F238E27FC236}">
                    <a16:creationId xmlns:a16="http://schemas.microsoft.com/office/drawing/2014/main" id="{07139447-AD09-49B1-B029-F3CBFA4B0607}"/>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54" name="Freeform 11894">
                <a:extLst>
                  <a:ext uri="{FF2B5EF4-FFF2-40B4-BE49-F238E27FC236}">
                    <a16:creationId xmlns:a16="http://schemas.microsoft.com/office/drawing/2014/main" id="{7ED95F24-F1EE-44B2-9243-AC55814EFEF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55" name="Freeform 11895">
                <a:extLst>
                  <a:ext uri="{FF2B5EF4-FFF2-40B4-BE49-F238E27FC236}">
                    <a16:creationId xmlns:a16="http://schemas.microsoft.com/office/drawing/2014/main" id="{15857BB0-37AE-4F70-9A55-226A377B5CE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56" name="Freeform 11896">
                <a:extLst>
                  <a:ext uri="{FF2B5EF4-FFF2-40B4-BE49-F238E27FC236}">
                    <a16:creationId xmlns:a16="http://schemas.microsoft.com/office/drawing/2014/main" id="{85A77E69-329B-461C-B14E-5C24F2987F9C}"/>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57" name="Freeform 11897">
                <a:extLst>
                  <a:ext uri="{FF2B5EF4-FFF2-40B4-BE49-F238E27FC236}">
                    <a16:creationId xmlns:a16="http://schemas.microsoft.com/office/drawing/2014/main" id="{78F6B7A4-8DEF-421E-9049-A8128867F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58" name="Freeform 11898">
                <a:extLst>
                  <a:ext uri="{FF2B5EF4-FFF2-40B4-BE49-F238E27FC236}">
                    <a16:creationId xmlns:a16="http://schemas.microsoft.com/office/drawing/2014/main" id="{69BE6264-5EDE-454B-992B-D5CE6C66E253}"/>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59" name="Freeform 11899">
                <a:extLst>
                  <a:ext uri="{FF2B5EF4-FFF2-40B4-BE49-F238E27FC236}">
                    <a16:creationId xmlns:a16="http://schemas.microsoft.com/office/drawing/2014/main" id="{F64244BE-3008-4AE8-9723-83CFBD1165E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60" name="Freeform 11900">
                <a:extLst>
                  <a:ext uri="{FF2B5EF4-FFF2-40B4-BE49-F238E27FC236}">
                    <a16:creationId xmlns:a16="http://schemas.microsoft.com/office/drawing/2014/main" id="{5A1F1630-4A58-48C9-81AA-31E95AEC4740}"/>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61" name="Freeform 11901">
                <a:extLst>
                  <a:ext uri="{FF2B5EF4-FFF2-40B4-BE49-F238E27FC236}">
                    <a16:creationId xmlns:a16="http://schemas.microsoft.com/office/drawing/2014/main" id="{9A044F61-5D79-4F34-806F-43346C0C400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62" name="Freeform 11902">
                <a:extLst>
                  <a:ext uri="{FF2B5EF4-FFF2-40B4-BE49-F238E27FC236}">
                    <a16:creationId xmlns:a16="http://schemas.microsoft.com/office/drawing/2014/main" id="{F221E1AC-5FE0-4EA1-896F-4A51E6404E47}"/>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63" name="Freeform 11903">
                <a:extLst>
                  <a:ext uri="{FF2B5EF4-FFF2-40B4-BE49-F238E27FC236}">
                    <a16:creationId xmlns:a16="http://schemas.microsoft.com/office/drawing/2014/main" id="{A5400D7D-3F39-4F97-B52A-C9EBD64A60DA}"/>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64" name="Freeform 11904">
                <a:extLst>
                  <a:ext uri="{FF2B5EF4-FFF2-40B4-BE49-F238E27FC236}">
                    <a16:creationId xmlns:a16="http://schemas.microsoft.com/office/drawing/2014/main" id="{2A39800C-0168-427F-90B7-D18EC4D5D9B0}"/>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65" name="Freeform 11905">
                <a:extLst>
                  <a:ext uri="{FF2B5EF4-FFF2-40B4-BE49-F238E27FC236}">
                    <a16:creationId xmlns:a16="http://schemas.microsoft.com/office/drawing/2014/main" id="{250A35C4-D8B5-47F8-8C1C-598276FDADBF}"/>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66" name="Freeform 11906">
                <a:extLst>
                  <a:ext uri="{FF2B5EF4-FFF2-40B4-BE49-F238E27FC236}">
                    <a16:creationId xmlns:a16="http://schemas.microsoft.com/office/drawing/2014/main" id="{C04E75E7-9027-4DD3-A566-739C1704B380}"/>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67" name="Freeform 11907">
                <a:extLst>
                  <a:ext uri="{FF2B5EF4-FFF2-40B4-BE49-F238E27FC236}">
                    <a16:creationId xmlns:a16="http://schemas.microsoft.com/office/drawing/2014/main" id="{56707C55-725B-44D7-B3A3-4384ECFBEF84}"/>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68" name="Freeform 11908">
                <a:extLst>
                  <a:ext uri="{FF2B5EF4-FFF2-40B4-BE49-F238E27FC236}">
                    <a16:creationId xmlns:a16="http://schemas.microsoft.com/office/drawing/2014/main" id="{C47D150D-F5A5-4B8F-BD46-3B7CF42E75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69" name="Freeform 11909">
                <a:extLst>
                  <a:ext uri="{FF2B5EF4-FFF2-40B4-BE49-F238E27FC236}">
                    <a16:creationId xmlns:a16="http://schemas.microsoft.com/office/drawing/2014/main" id="{967FC82C-DDF9-41A0-B7C8-C83B56597E5C}"/>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70" name="Freeform 11910">
                <a:extLst>
                  <a:ext uri="{FF2B5EF4-FFF2-40B4-BE49-F238E27FC236}">
                    <a16:creationId xmlns:a16="http://schemas.microsoft.com/office/drawing/2014/main" id="{8166F821-BFBA-4C2B-A58E-539649A2B753}"/>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71" name="Freeform 11911">
                <a:extLst>
                  <a:ext uri="{FF2B5EF4-FFF2-40B4-BE49-F238E27FC236}">
                    <a16:creationId xmlns:a16="http://schemas.microsoft.com/office/drawing/2014/main" id="{F90D4B51-78F3-40C2-A516-424A922C6A46}"/>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72" name="Freeform 11912">
                <a:extLst>
                  <a:ext uri="{FF2B5EF4-FFF2-40B4-BE49-F238E27FC236}">
                    <a16:creationId xmlns:a16="http://schemas.microsoft.com/office/drawing/2014/main" id="{2205799C-A7F4-4568-8820-99CBA48F80C6}"/>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73" name="Freeform 11913">
                <a:extLst>
                  <a:ext uri="{FF2B5EF4-FFF2-40B4-BE49-F238E27FC236}">
                    <a16:creationId xmlns:a16="http://schemas.microsoft.com/office/drawing/2014/main" id="{985C658D-F9DE-4E1C-8586-2D957C37F64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74" name="Freeform 11914">
                <a:extLst>
                  <a:ext uri="{FF2B5EF4-FFF2-40B4-BE49-F238E27FC236}">
                    <a16:creationId xmlns:a16="http://schemas.microsoft.com/office/drawing/2014/main" id="{2666B61B-AE92-4A4C-878C-0F0517BB5E03}"/>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75" name="Freeform 11915">
                <a:extLst>
                  <a:ext uri="{FF2B5EF4-FFF2-40B4-BE49-F238E27FC236}">
                    <a16:creationId xmlns:a16="http://schemas.microsoft.com/office/drawing/2014/main" id="{DFA9EBBA-4EA2-462A-BFFC-20C52942A41C}"/>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76" name="Freeform 11916">
                <a:extLst>
                  <a:ext uri="{FF2B5EF4-FFF2-40B4-BE49-F238E27FC236}">
                    <a16:creationId xmlns:a16="http://schemas.microsoft.com/office/drawing/2014/main" id="{A5F6C11B-B686-47AC-B5C7-3CFD9946CD29}"/>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77" name="Freeform 11917">
                <a:extLst>
                  <a:ext uri="{FF2B5EF4-FFF2-40B4-BE49-F238E27FC236}">
                    <a16:creationId xmlns:a16="http://schemas.microsoft.com/office/drawing/2014/main" id="{80A25B79-5930-4C4F-92F2-C07596E0BE9E}"/>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78" name="Freeform 11918">
                <a:extLst>
                  <a:ext uri="{FF2B5EF4-FFF2-40B4-BE49-F238E27FC236}">
                    <a16:creationId xmlns:a16="http://schemas.microsoft.com/office/drawing/2014/main" id="{9902D658-BB80-4126-B6F9-0F0AB8C49D53}"/>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79" name="Freeform 11919">
                <a:extLst>
                  <a:ext uri="{FF2B5EF4-FFF2-40B4-BE49-F238E27FC236}">
                    <a16:creationId xmlns:a16="http://schemas.microsoft.com/office/drawing/2014/main" id="{F2F41359-3EA7-4981-A820-89ED993A7DB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80" name="Freeform 11920">
                <a:extLst>
                  <a:ext uri="{FF2B5EF4-FFF2-40B4-BE49-F238E27FC236}">
                    <a16:creationId xmlns:a16="http://schemas.microsoft.com/office/drawing/2014/main" id="{21129E18-BEA0-48DC-A1D5-40D3CCCB122E}"/>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81" name="Freeform 11921">
                <a:extLst>
                  <a:ext uri="{FF2B5EF4-FFF2-40B4-BE49-F238E27FC236}">
                    <a16:creationId xmlns:a16="http://schemas.microsoft.com/office/drawing/2014/main" id="{9AD227F0-D971-44CB-99C6-9CC1F2C6BF03}"/>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82" name="Freeform 11922">
                <a:extLst>
                  <a:ext uri="{FF2B5EF4-FFF2-40B4-BE49-F238E27FC236}">
                    <a16:creationId xmlns:a16="http://schemas.microsoft.com/office/drawing/2014/main" id="{86D15687-5089-431F-ADF5-4179D635CF56}"/>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83" name="Freeform 11923">
                <a:extLst>
                  <a:ext uri="{FF2B5EF4-FFF2-40B4-BE49-F238E27FC236}">
                    <a16:creationId xmlns:a16="http://schemas.microsoft.com/office/drawing/2014/main" id="{0FFA6882-3876-4844-8A2C-3113501E5EB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84" name="Freeform 11924">
                <a:extLst>
                  <a:ext uri="{FF2B5EF4-FFF2-40B4-BE49-F238E27FC236}">
                    <a16:creationId xmlns:a16="http://schemas.microsoft.com/office/drawing/2014/main" id="{F1F846C1-A068-4FD8-8E29-5A9958446D8F}"/>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85" name="Freeform 11925">
                <a:extLst>
                  <a:ext uri="{FF2B5EF4-FFF2-40B4-BE49-F238E27FC236}">
                    <a16:creationId xmlns:a16="http://schemas.microsoft.com/office/drawing/2014/main" id="{8118FED3-30DF-446D-A708-8C4F9CF95759}"/>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86" name="Freeform 11926">
                <a:extLst>
                  <a:ext uri="{FF2B5EF4-FFF2-40B4-BE49-F238E27FC236}">
                    <a16:creationId xmlns:a16="http://schemas.microsoft.com/office/drawing/2014/main" id="{9EA58593-06B6-4C2F-A675-6682F39B4D0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87" name="Freeform 11927">
                <a:extLst>
                  <a:ext uri="{FF2B5EF4-FFF2-40B4-BE49-F238E27FC236}">
                    <a16:creationId xmlns:a16="http://schemas.microsoft.com/office/drawing/2014/main" id="{7632BBBC-1C8F-4CAA-905D-3FF43903BA15}"/>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88" name="Freeform 11928">
                <a:extLst>
                  <a:ext uri="{FF2B5EF4-FFF2-40B4-BE49-F238E27FC236}">
                    <a16:creationId xmlns:a16="http://schemas.microsoft.com/office/drawing/2014/main" id="{063C2366-62B1-4F71-9A81-1597055D5C6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89" name="Freeform 11929">
                <a:extLst>
                  <a:ext uri="{FF2B5EF4-FFF2-40B4-BE49-F238E27FC236}">
                    <a16:creationId xmlns:a16="http://schemas.microsoft.com/office/drawing/2014/main" id="{93C479B6-8873-41F9-9FC8-4B9CA2159FF1}"/>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90" name="Freeform 11930">
                <a:extLst>
                  <a:ext uri="{FF2B5EF4-FFF2-40B4-BE49-F238E27FC236}">
                    <a16:creationId xmlns:a16="http://schemas.microsoft.com/office/drawing/2014/main" id="{3C5774CA-62CB-40E0-A70C-33FC2C830767}"/>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91" name="Freeform 11931">
                <a:extLst>
                  <a:ext uri="{FF2B5EF4-FFF2-40B4-BE49-F238E27FC236}">
                    <a16:creationId xmlns:a16="http://schemas.microsoft.com/office/drawing/2014/main" id="{9C44275F-CA27-482E-94F9-4308B6FEAFB3}"/>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92" name="Freeform 11932">
                <a:extLst>
                  <a:ext uri="{FF2B5EF4-FFF2-40B4-BE49-F238E27FC236}">
                    <a16:creationId xmlns:a16="http://schemas.microsoft.com/office/drawing/2014/main" id="{30087415-0234-46CA-9073-66AEB9B1C4FC}"/>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93" name="Freeform 11933">
                <a:extLst>
                  <a:ext uri="{FF2B5EF4-FFF2-40B4-BE49-F238E27FC236}">
                    <a16:creationId xmlns:a16="http://schemas.microsoft.com/office/drawing/2014/main" id="{817FA8BC-ABBA-437F-BD4D-CBD49F268640}"/>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94" name="Freeform 11934">
                <a:extLst>
                  <a:ext uri="{FF2B5EF4-FFF2-40B4-BE49-F238E27FC236}">
                    <a16:creationId xmlns:a16="http://schemas.microsoft.com/office/drawing/2014/main" id="{464CF8A5-9BFD-4BE0-8DEF-338DBF84BFBE}"/>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95" name="Freeform 11935">
                <a:extLst>
                  <a:ext uri="{FF2B5EF4-FFF2-40B4-BE49-F238E27FC236}">
                    <a16:creationId xmlns:a16="http://schemas.microsoft.com/office/drawing/2014/main" id="{DC8028D2-8649-4A85-9D58-C5DE12FC5090}"/>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96" name="Freeform 11936">
                <a:extLst>
                  <a:ext uri="{FF2B5EF4-FFF2-40B4-BE49-F238E27FC236}">
                    <a16:creationId xmlns:a16="http://schemas.microsoft.com/office/drawing/2014/main" id="{377EB21D-4AA1-4E18-BE28-0E328904FB97}"/>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97" name="Freeform 11937">
                <a:extLst>
                  <a:ext uri="{FF2B5EF4-FFF2-40B4-BE49-F238E27FC236}">
                    <a16:creationId xmlns:a16="http://schemas.microsoft.com/office/drawing/2014/main" id="{6F290A48-3C08-4000-9DE7-AD8FB17F77C2}"/>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198" name="Freeform 11938">
                <a:extLst>
                  <a:ext uri="{FF2B5EF4-FFF2-40B4-BE49-F238E27FC236}">
                    <a16:creationId xmlns:a16="http://schemas.microsoft.com/office/drawing/2014/main" id="{7AF378ED-DA90-422A-8927-920D827D41AD}"/>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199" name="Freeform 11939">
                <a:extLst>
                  <a:ext uri="{FF2B5EF4-FFF2-40B4-BE49-F238E27FC236}">
                    <a16:creationId xmlns:a16="http://schemas.microsoft.com/office/drawing/2014/main" id="{61C8C37F-4845-4C69-8B99-37F20BFC15A2}"/>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00" name="Freeform 11940">
                <a:extLst>
                  <a:ext uri="{FF2B5EF4-FFF2-40B4-BE49-F238E27FC236}">
                    <a16:creationId xmlns:a16="http://schemas.microsoft.com/office/drawing/2014/main" id="{83BED07F-B55D-4785-8418-3436D1FD9727}"/>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01" name="Freeform 11941">
                <a:extLst>
                  <a:ext uri="{FF2B5EF4-FFF2-40B4-BE49-F238E27FC236}">
                    <a16:creationId xmlns:a16="http://schemas.microsoft.com/office/drawing/2014/main" id="{E46F8878-4AE8-416A-A214-2162E086D482}"/>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02" name="Freeform 11942">
                <a:extLst>
                  <a:ext uri="{FF2B5EF4-FFF2-40B4-BE49-F238E27FC236}">
                    <a16:creationId xmlns:a16="http://schemas.microsoft.com/office/drawing/2014/main" id="{CC16F47D-FA9C-4E16-BA43-442BA410D25F}"/>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03" name="Freeform 11943">
                <a:extLst>
                  <a:ext uri="{FF2B5EF4-FFF2-40B4-BE49-F238E27FC236}">
                    <a16:creationId xmlns:a16="http://schemas.microsoft.com/office/drawing/2014/main" id="{B7A81146-CBD2-4A58-8155-CA9B74EDB806}"/>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04" name="Freeform 11944">
                <a:extLst>
                  <a:ext uri="{FF2B5EF4-FFF2-40B4-BE49-F238E27FC236}">
                    <a16:creationId xmlns:a16="http://schemas.microsoft.com/office/drawing/2014/main" id="{F7C496AD-4DF8-484C-8057-15A5058E8B3A}"/>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05" name="Freeform 11945">
                <a:extLst>
                  <a:ext uri="{FF2B5EF4-FFF2-40B4-BE49-F238E27FC236}">
                    <a16:creationId xmlns:a16="http://schemas.microsoft.com/office/drawing/2014/main" id="{AC448188-0D2B-4512-B014-C6F1B985A982}"/>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06" name="Freeform 11946">
                <a:extLst>
                  <a:ext uri="{FF2B5EF4-FFF2-40B4-BE49-F238E27FC236}">
                    <a16:creationId xmlns:a16="http://schemas.microsoft.com/office/drawing/2014/main" id="{606A3574-307A-4214-A660-3A17460C7C51}"/>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07" name="Freeform 11947">
                <a:extLst>
                  <a:ext uri="{FF2B5EF4-FFF2-40B4-BE49-F238E27FC236}">
                    <a16:creationId xmlns:a16="http://schemas.microsoft.com/office/drawing/2014/main" id="{4AE04ED4-E790-4216-93A0-1C94E38E9C71}"/>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08" name="Freeform 11948">
                <a:extLst>
                  <a:ext uri="{FF2B5EF4-FFF2-40B4-BE49-F238E27FC236}">
                    <a16:creationId xmlns:a16="http://schemas.microsoft.com/office/drawing/2014/main" id="{73318D2D-13BD-4603-BD1F-EF030AE6D356}"/>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09" name="Freeform 11949">
                <a:extLst>
                  <a:ext uri="{FF2B5EF4-FFF2-40B4-BE49-F238E27FC236}">
                    <a16:creationId xmlns:a16="http://schemas.microsoft.com/office/drawing/2014/main" id="{188F1908-9C68-4D98-A2D7-6C376CAE2DBB}"/>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10" name="Freeform 11950">
                <a:extLst>
                  <a:ext uri="{FF2B5EF4-FFF2-40B4-BE49-F238E27FC236}">
                    <a16:creationId xmlns:a16="http://schemas.microsoft.com/office/drawing/2014/main" id="{DC90F521-CF9D-4757-9EFC-0C966867DCAC}"/>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11" name="Freeform 11951">
                <a:extLst>
                  <a:ext uri="{FF2B5EF4-FFF2-40B4-BE49-F238E27FC236}">
                    <a16:creationId xmlns:a16="http://schemas.microsoft.com/office/drawing/2014/main" id="{581D21C6-470A-403D-9801-9FAF63006BCF}"/>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12" name="Freeform 11952">
                <a:extLst>
                  <a:ext uri="{FF2B5EF4-FFF2-40B4-BE49-F238E27FC236}">
                    <a16:creationId xmlns:a16="http://schemas.microsoft.com/office/drawing/2014/main" id="{A795050D-F0E8-4D25-89E2-93CF4761D7E1}"/>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13" name="Freeform 11953">
                <a:extLst>
                  <a:ext uri="{FF2B5EF4-FFF2-40B4-BE49-F238E27FC236}">
                    <a16:creationId xmlns:a16="http://schemas.microsoft.com/office/drawing/2014/main" id="{5FCD2287-5DC8-46B9-BB31-C76E16D12717}"/>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14" name="Freeform 11954">
                <a:extLst>
                  <a:ext uri="{FF2B5EF4-FFF2-40B4-BE49-F238E27FC236}">
                    <a16:creationId xmlns:a16="http://schemas.microsoft.com/office/drawing/2014/main" id="{F0BA2490-DBC7-4201-BF1A-4706A3DAD21A}"/>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15" name="Freeform 11955">
                <a:extLst>
                  <a:ext uri="{FF2B5EF4-FFF2-40B4-BE49-F238E27FC236}">
                    <a16:creationId xmlns:a16="http://schemas.microsoft.com/office/drawing/2014/main" id="{D154F5D5-54DD-453B-9645-5A1AB6BBBEEB}"/>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16" name="Freeform 11956">
                <a:extLst>
                  <a:ext uri="{FF2B5EF4-FFF2-40B4-BE49-F238E27FC236}">
                    <a16:creationId xmlns:a16="http://schemas.microsoft.com/office/drawing/2014/main" id="{8367AC0E-E3D6-42E5-91EA-B4243EFD8BB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17" name="Freeform 11957">
                <a:extLst>
                  <a:ext uri="{FF2B5EF4-FFF2-40B4-BE49-F238E27FC236}">
                    <a16:creationId xmlns:a16="http://schemas.microsoft.com/office/drawing/2014/main" id="{412F4990-ADD1-48D4-85E9-004356D01202}"/>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18" name="Freeform 11958">
                <a:extLst>
                  <a:ext uri="{FF2B5EF4-FFF2-40B4-BE49-F238E27FC236}">
                    <a16:creationId xmlns:a16="http://schemas.microsoft.com/office/drawing/2014/main" id="{62269FC5-BA53-41C3-99A9-0780C3B8FC04}"/>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19" name="Freeform 11959">
                <a:extLst>
                  <a:ext uri="{FF2B5EF4-FFF2-40B4-BE49-F238E27FC236}">
                    <a16:creationId xmlns:a16="http://schemas.microsoft.com/office/drawing/2014/main" id="{B0B3EF0C-9A68-4410-A9B0-8BC067924C0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20" name="Freeform 11960">
                <a:extLst>
                  <a:ext uri="{FF2B5EF4-FFF2-40B4-BE49-F238E27FC236}">
                    <a16:creationId xmlns:a16="http://schemas.microsoft.com/office/drawing/2014/main" id="{1E5E4A3D-2183-4F14-81BD-8514B2375E6D}"/>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21" name="Freeform 11961">
                <a:extLst>
                  <a:ext uri="{FF2B5EF4-FFF2-40B4-BE49-F238E27FC236}">
                    <a16:creationId xmlns:a16="http://schemas.microsoft.com/office/drawing/2014/main" id="{1950BCB9-B0DD-45E6-A006-12984F1B0189}"/>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22" name="Freeform 11962">
                <a:extLst>
                  <a:ext uri="{FF2B5EF4-FFF2-40B4-BE49-F238E27FC236}">
                    <a16:creationId xmlns:a16="http://schemas.microsoft.com/office/drawing/2014/main" id="{4AF3494F-1A74-46D3-B152-818E80584E5C}"/>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23" name="Freeform 11963">
                <a:extLst>
                  <a:ext uri="{FF2B5EF4-FFF2-40B4-BE49-F238E27FC236}">
                    <a16:creationId xmlns:a16="http://schemas.microsoft.com/office/drawing/2014/main" id="{EAD07520-247F-43D2-B18E-327B5684B5C4}"/>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24" name="Freeform 11964">
                <a:extLst>
                  <a:ext uri="{FF2B5EF4-FFF2-40B4-BE49-F238E27FC236}">
                    <a16:creationId xmlns:a16="http://schemas.microsoft.com/office/drawing/2014/main" id="{EEF4E4F1-1B1E-447A-BA90-49FBADE1E372}"/>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25" name="Freeform 11965">
                <a:extLst>
                  <a:ext uri="{FF2B5EF4-FFF2-40B4-BE49-F238E27FC236}">
                    <a16:creationId xmlns:a16="http://schemas.microsoft.com/office/drawing/2014/main" id="{AF4731DC-E54E-4B2B-ACD3-907CC5B12B41}"/>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26" name="Freeform 11966">
                <a:extLst>
                  <a:ext uri="{FF2B5EF4-FFF2-40B4-BE49-F238E27FC236}">
                    <a16:creationId xmlns:a16="http://schemas.microsoft.com/office/drawing/2014/main" id="{3A853ED5-A525-452E-9C32-6CE1BAB01D1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27" name="Freeform 11967">
                <a:extLst>
                  <a:ext uri="{FF2B5EF4-FFF2-40B4-BE49-F238E27FC236}">
                    <a16:creationId xmlns:a16="http://schemas.microsoft.com/office/drawing/2014/main" id="{F0FD4BFD-3892-433C-AEA5-F8F657480949}"/>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28" name="Freeform 11968">
                <a:extLst>
                  <a:ext uri="{FF2B5EF4-FFF2-40B4-BE49-F238E27FC236}">
                    <a16:creationId xmlns:a16="http://schemas.microsoft.com/office/drawing/2014/main" id="{54EAC879-CFC1-4C0D-A5F8-1730AA2E5C49}"/>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29" name="Freeform 11969">
                <a:extLst>
                  <a:ext uri="{FF2B5EF4-FFF2-40B4-BE49-F238E27FC236}">
                    <a16:creationId xmlns:a16="http://schemas.microsoft.com/office/drawing/2014/main" id="{ED5EBCE3-61C1-4C4F-BD96-B3B7EED90FE1}"/>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30" name="Freeform 11970">
                <a:extLst>
                  <a:ext uri="{FF2B5EF4-FFF2-40B4-BE49-F238E27FC236}">
                    <a16:creationId xmlns:a16="http://schemas.microsoft.com/office/drawing/2014/main" id="{94662FB0-79AD-4B15-A7E8-395D797510E4}"/>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31" name="Freeform 11971">
                <a:extLst>
                  <a:ext uri="{FF2B5EF4-FFF2-40B4-BE49-F238E27FC236}">
                    <a16:creationId xmlns:a16="http://schemas.microsoft.com/office/drawing/2014/main" id="{96D20268-4D05-41C2-BF5B-07B85989895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32" name="Freeform 11972">
                <a:extLst>
                  <a:ext uri="{FF2B5EF4-FFF2-40B4-BE49-F238E27FC236}">
                    <a16:creationId xmlns:a16="http://schemas.microsoft.com/office/drawing/2014/main" id="{B153658B-648B-41BC-B5F1-CD9A7FCAF7A8}"/>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33" name="Freeform 11973">
                <a:extLst>
                  <a:ext uri="{FF2B5EF4-FFF2-40B4-BE49-F238E27FC236}">
                    <a16:creationId xmlns:a16="http://schemas.microsoft.com/office/drawing/2014/main" id="{000CB370-0FA8-4854-8A6F-2B243DAF9DAC}"/>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34" name="Freeform 11974">
                <a:extLst>
                  <a:ext uri="{FF2B5EF4-FFF2-40B4-BE49-F238E27FC236}">
                    <a16:creationId xmlns:a16="http://schemas.microsoft.com/office/drawing/2014/main" id="{87F3C1B9-8A26-4A4F-8262-2B3562515C6B}"/>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35" name="Freeform 11975">
                <a:extLst>
                  <a:ext uri="{FF2B5EF4-FFF2-40B4-BE49-F238E27FC236}">
                    <a16:creationId xmlns:a16="http://schemas.microsoft.com/office/drawing/2014/main" id="{C1FC205B-6527-43F6-B88E-C2463FA0D098}"/>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36" name="Freeform 11976">
                <a:extLst>
                  <a:ext uri="{FF2B5EF4-FFF2-40B4-BE49-F238E27FC236}">
                    <a16:creationId xmlns:a16="http://schemas.microsoft.com/office/drawing/2014/main" id="{4B289B81-7715-4265-B290-1C302C98E3B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37" name="Freeform 11977">
                <a:extLst>
                  <a:ext uri="{FF2B5EF4-FFF2-40B4-BE49-F238E27FC236}">
                    <a16:creationId xmlns:a16="http://schemas.microsoft.com/office/drawing/2014/main" id="{40480FCB-47A0-421C-A8C5-5117C6C1A5C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38" name="Freeform 11978">
                <a:extLst>
                  <a:ext uri="{FF2B5EF4-FFF2-40B4-BE49-F238E27FC236}">
                    <a16:creationId xmlns:a16="http://schemas.microsoft.com/office/drawing/2014/main" id="{95B327B5-2FAB-4755-ACA1-7BA2DB83196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39" name="Freeform 11979">
                <a:extLst>
                  <a:ext uri="{FF2B5EF4-FFF2-40B4-BE49-F238E27FC236}">
                    <a16:creationId xmlns:a16="http://schemas.microsoft.com/office/drawing/2014/main" id="{69CC6D12-966C-4C08-9460-DDB0D4D39A43}"/>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40" name="Freeform 11980">
                <a:extLst>
                  <a:ext uri="{FF2B5EF4-FFF2-40B4-BE49-F238E27FC236}">
                    <a16:creationId xmlns:a16="http://schemas.microsoft.com/office/drawing/2014/main" id="{F1A33DCD-85BE-434C-B017-FCEFFD09793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41" name="Freeform 11981">
                <a:extLst>
                  <a:ext uri="{FF2B5EF4-FFF2-40B4-BE49-F238E27FC236}">
                    <a16:creationId xmlns:a16="http://schemas.microsoft.com/office/drawing/2014/main" id="{74E5D9EC-DFCA-4183-A2F1-E76825D41B6A}"/>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42" name="Freeform 11982">
                <a:extLst>
                  <a:ext uri="{FF2B5EF4-FFF2-40B4-BE49-F238E27FC236}">
                    <a16:creationId xmlns:a16="http://schemas.microsoft.com/office/drawing/2014/main" id="{9F1FE6FB-38DF-4E75-B2D7-10671F17401B}"/>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43" name="Freeform 11983">
                <a:extLst>
                  <a:ext uri="{FF2B5EF4-FFF2-40B4-BE49-F238E27FC236}">
                    <a16:creationId xmlns:a16="http://schemas.microsoft.com/office/drawing/2014/main" id="{5E4A8422-8751-4612-8ACD-4D75D37F19DC}"/>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44" name="Freeform 11984">
                <a:extLst>
                  <a:ext uri="{FF2B5EF4-FFF2-40B4-BE49-F238E27FC236}">
                    <a16:creationId xmlns:a16="http://schemas.microsoft.com/office/drawing/2014/main" id="{7CD13923-83AC-4C3A-8DCE-784AC6B4265D}"/>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45" name="Freeform 11985">
                <a:extLst>
                  <a:ext uri="{FF2B5EF4-FFF2-40B4-BE49-F238E27FC236}">
                    <a16:creationId xmlns:a16="http://schemas.microsoft.com/office/drawing/2014/main" id="{8C9290E0-F068-46A9-8BBD-6BF05FB0863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46" name="Freeform 11986">
                <a:extLst>
                  <a:ext uri="{FF2B5EF4-FFF2-40B4-BE49-F238E27FC236}">
                    <a16:creationId xmlns:a16="http://schemas.microsoft.com/office/drawing/2014/main" id="{3733A5FD-8510-40CF-9C80-E85CB4883A4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47" name="Freeform 11987">
                <a:extLst>
                  <a:ext uri="{FF2B5EF4-FFF2-40B4-BE49-F238E27FC236}">
                    <a16:creationId xmlns:a16="http://schemas.microsoft.com/office/drawing/2014/main" id="{283185F6-31D5-4909-80A2-8ED953FADA61}"/>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48" name="Freeform 11988">
                <a:extLst>
                  <a:ext uri="{FF2B5EF4-FFF2-40B4-BE49-F238E27FC236}">
                    <a16:creationId xmlns:a16="http://schemas.microsoft.com/office/drawing/2014/main" id="{0B78B143-46C6-4B30-83F5-979870DC417D}"/>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49" name="Freeform 11989">
                <a:extLst>
                  <a:ext uri="{FF2B5EF4-FFF2-40B4-BE49-F238E27FC236}">
                    <a16:creationId xmlns:a16="http://schemas.microsoft.com/office/drawing/2014/main" id="{E2B40439-2769-4F72-9F0C-DB21B8F1C854}"/>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50" name="Freeform 11990">
                <a:extLst>
                  <a:ext uri="{FF2B5EF4-FFF2-40B4-BE49-F238E27FC236}">
                    <a16:creationId xmlns:a16="http://schemas.microsoft.com/office/drawing/2014/main" id="{29727EF0-828B-43E4-B26C-226F163DCDE5}"/>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51" name="Freeform 11991">
                <a:extLst>
                  <a:ext uri="{FF2B5EF4-FFF2-40B4-BE49-F238E27FC236}">
                    <a16:creationId xmlns:a16="http://schemas.microsoft.com/office/drawing/2014/main" id="{041CE9E9-972F-4262-83D8-7EA7EA872775}"/>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52" name="Freeform 11992">
                <a:extLst>
                  <a:ext uri="{FF2B5EF4-FFF2-40B4-BE49-F238E27FC236}">
                    <a16:creationId xmlns:a16="http://schemas.microsoft.com/office/drawing/2014/main" id="{4202D9D4-FB7C-4E24-8FB4-A898D2EF947C}"/>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53" name="Freeform 11993">
                <a:extLst>
                  <a:ext uri="{FF2B5EF4-FFF2-40B4-BE49-F238E27FC236}">
                    <a16:creationId xmlns:a16="http://schemas.microsoft.com/office/drawing/2014/main" id="{DCCC298A-8D53-4208-9295-BCE3ED95CFE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54" name="Freeform 11994">
                <a:extLst>
                  <a:ext uri="{FF2B5EF4-FFF2-40B4-BE49-F238E27FC236}">
                    <a16:creationId xmlns:a16="http://schemas.microsoft.com/office/drawing/2014/main" id="{DF2FDA56-199F-462C-9D64-1DF59007AA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55" name="Freeform 11995">
                <a:extLst>
                  <a:ext uri="{FF2B5EF4-FFF2-40B4-BE49-F238E27FC236}">
                    <a16:creationId xmlns:a16="http://schemas.microsoft.com/office/drawing/2014/main" id="{ECF53279-7B9D-4F06-A5EF-FC1E5DF1C7D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56" name="Freeform 11996">
                <a:extLst>
                  <a:ext uri="{FF2B5EF4-FFF2-40B4-BE49-F238E27FC236}">
                    <a16:creationId xmlns:a16="http://schemas.microsoft.com/office/drawing/2014/main" id="{B2AD8D68-9738-4CE5-84DD-43F215FF4E7C}"/>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57" name="Freeform 11997">
                <a:extLst>
                  <a:ext uri="{FF2B5EF4-FFF2-40B4-BE49-F238E27FC236}">
                    <a16:creationId xmlns:a16="http://schemas.microsoft.com/office/drawing/2014/main" id="{D4550DAC-860C-4735-ADE9-BAFA0684BC65}"/>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58" name="Freeform 11998">
                <a:extLst>
                  <a:ext uri="{FF2B5EF4-FFF2-40B4-BE49-F238E27FC236}">
                    <a16:creationId xmlns:a16="http://schemas.microsoft.com/office/drawing/2014/main" id="{944028C7-E37F-4E00-B22B-7A203AB18B1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59" name="Freeform 11999">
                <a:extLst>
                  <a:ext uri="{FF2B5EF4-FFF2-40B4-BE49-F238E27FC236}">
                    <a16:creationId xmlns:a16="http://schemas.microsoft.com/office/drawing/2014/main" id="{0362265D-2F55-49C0-8487-451B35F0DCA8}"/>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60" name="Freeform 12000">
                <a:extLst>
                  <a:ext uri="{FF2B5EF4-FFF2-40B4-BE49-F238E27FC236}">
                    <a16:creationId xmlns:a16="http://schemas.microsoft.com/office/drawing/2014/main" id="{D0114182-07CE-4227-BAEA-CF1A4D4C017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61" name="Freeform 12001">
                <a:extLst>
                  <a:ext uri="{FF2B5EF4-FFF2-40B4-BE49-F238E27FC236}">
                    <a16:creationId xmlns:a16="http://schemas.microsoft.com/office/drawing/2014/main" id="{755CFD60-58E2-4D30-BBAC-0C3DE3C55CE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62" name="Freeform 12002">
                <a:extLst>
                  <a:ext uri="{FF2B5EF4-FFF2-40B4-BE49-F238E27FC236}">
                    <a16:creationId xmlns:a16="http://schemas.microsoft.com/office/drawing/2014/main" id="{FDF907CD-DEFF-4C11-88B6-3FD45A939A6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63" name="Freeform 12003">
                <a:extLst>
                  <a:ext uri="{FF2B5EF4-FFF2-40B4-BE49-F238E27FC236}">
                    <a16:creationId xmlns:a16="http://schemas.microsoft.com/office/drawing/2014/main" id="{330582E8-47C6-4C05-90FB-B384401AA72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64" name="Freeform 12004">
                <a:extLst>
                  <a:ext uri="{FF2B5EF4-FFF2-40B4-BE49-F238E27FC236}">
                    <a16:creationId xmlns:a16="http://schemas.microsoft.com/office/drawing/2014/main" id="{E059B3FD-B3CB-4D80-AF35-C3FBAD44A1DD}"/>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65" name="Freeform 12005">
                <a:extLst>
                  <a:ext uri="{FF2B5EF4-FFF2-40B4-BE49-F238E27FC236}">
                    <a16:creationId xmlns:a16="http://schemas.microsoft.com/office/drawing/2014/main" id="{FC15946A-0794-4E77-BA96-4C95663AE2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66" name="Freeform 12006">
                <a:extLst>
                  <a:ext uri="{FF2B5EF4-FFF2-40B4-BE49-F238E27FC236}">
                    <a16:creationId xmlns:a16="http://schemas.microsoft.com/office/drawing/2014/main" id="{F15817F1-90CE-4AFD-A264-C5DDE86AB615}"/>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67" name="Freeform 12007">
                <a:extLst>
                  <a:ext uri="{FF2B5EF4-FFF2-40B4-BE49-F238E27FC236}">
                    <a16:creationId xmlns:a16="http://schemas.microsoft.com/office/drawing/2014/main" id="{DE1253BE-029D-4965-832F-17E17325B43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68" name="Freeform 12008">
                <a:extLst>
                  <a:ext uri="{FF2B5EF4-FFF2-40B4-BE49-F238E27FC236}">
                    <a16:creationId xmlns:a16="http://schemas.microsoft.com/office/drawing/2014/main" id="{7A742061-9B22-45D4-AB86-CB925EDBB0E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69" name="Freeform 12009">
                <a:extLst>
                  <a:ext uri="{FF2B5EF4-FFF2-40B4-BE49-F238E27FC236}">
                    <a16:creationId xmlns:a16="http://schemas.microsoft.com/office/drawing/2014/main" id="{9482B46C-F98F-4D77-AB88-F0311D5554D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70" name="Freeform 12010">
                <a:extLst>
                  <a:ext uri="{FF2B5EF4-FFF2-40B4-BE49-F238E27FC236}">
                    <a16:creationId xmlns:a16="http://schemas.microsoft.com/office/drawing/2014/main" id="{37EB6438-528E-4E0F-A266-5F3C09D8B6A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71" name="Freeform 12011">
                <a:extLst>
                  <a:ext uri="{FF2B5EF4-FFF2-40B4-BE49-F238E27FC236}">
                    <a16:creationId xmlns:a16="http://schemas.microsoft.com/office/drawing/2014/main" id="{40B6EB53-E598-4697-A1F3-74FB3EDF6FF9}"/>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72" name="Freeform 12012">
                <a:extLst>
                  <a:ext uri="{FF2B5EF4-FFF2-40B4-BE49-F238E27FC236}">
                    <a16:creationId xmlns:a16="http://schemas.microsoft.com/office/drawing/2014/main" id="{D5C965A9-9BA8-4BFE-9EB8-CA2200EA77D7}"/>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73" name="Freeform 12013">
                <a:extLst>
                  <a:ext uri="{FF2B5EF4-FFF2-40B4-BE49-F238E27FC236}">
                    <a16:creationId xmlns:a16="http://schemas.microsoft.com/office/drawing/2014/main" id="{8FEFE41D-62CE-467E-AC6F-606501861636}"/>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74" name="Freeform 12014">
                <a:extLst>
                  <a:ext uri="{FF2B5EF4-FFF2-40B4-BE49-F238E27FC236}">
                    <a16:creationId xmlns:a16="http://schemas.microsoft.com/office/drawing/2014/main" id="{F51E73C7-EA4C-4A62-B736-1D5F6D14CBF7}"/>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75" name="Freeform 12015">
                <a:extLst>
                  <a:ext uri="{FF2B5EF4-FFF2-40B4-BE49-F238E27FC236}">
                    <a16:creationId xmlns:a16="http://schemas.microsoft.com/office/drawing/2014/main" id="{9497EDD1-3CA1-43DF-AB3B-37F6D5040D3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76" name="Freeform 12016">
                <a:extLst>
                  <a:ext uri="{FF2B5EF4-FFF2-40B4-BE49-F238E27FC236}">
                    <a16:creationId xmlns:a16="http://schemas.microsoft.com/office/drawing/2014/main" id="{5CF8F28F-61F3-4BC4-B36E-6EDC8FDEA6A4}"/>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77" name="Freeform 12017">
                <a:extLst>
                  <a:ext uri="{FF2B5EF4-FFF2-40B4-BE49-F238E27FC236}">
                    <a16:creationId xmlns:a16="http://schemas.microsoft.com/office/drawing/2014/main" id="{0E590698-F8E8-449B-B230-A8B770E02B9B}"/>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78" name="Freeform 12018">
                <a:extLst>
                  <a:ext uri="{FF2B5EF4-FFF2-40B4-BE49-F238E27FC236}">
                    <a16:creationId xmlns:a16="http://schemas.microsoft.com/office/drawing/2014/main" id="{4AF9C1AB-C1D6-4318-AC37-A583F2029365}"/>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79" name="Freeform 12019">
                <a:extLst>
                  <a:ext uri="{FF2B5EF4-FFF2-40B4-BE49-F238E27FC236}">
                    <a16:creationId xmlns:a16="http://schemas.microsoft.com/office/drawing/2014/main" id="{E1C898BC-E3F2-4622-BACB-8630E8EA1DD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80" name="Freeform 12020">
                <a:extLst>
                  <a:ext uri="{FF2B5EF4-FFF2-40B4-BE49-F238E27FC236}">
                    <a16:creationId xmlns:a16="http://schemas.microsoft.com/office/drawing/2014/main" id="{36A5FA85-5FC7-4992-BC73-6611E1246392}"/>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81" name="Freeform 12021">
                <a:extLst>
                  <a:ext uri="{FF2B5EF4-FFF2-40B4-BE49-F238E27FC236}">
                    <a16:creationId xmlns:a16="http://schemas.microsoft.com/office/drawing/2014/main" id="{2A72CBBD-07C8-4144-BB83-F4915DD20D52}"/>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82" name="Freeform 12022">
                <a:extLst>
                  <a:ext uri="{FF2B5EF4-FFF2-40B4-BE49-F238E27FC236}">
                    <a16:creationId xmlns:a16="http://schemas.microsoft.com/office/drawing/2014/main" id="{9C02B4FF-B7DD-402D-AA93-CEF754A97253}"/>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83" name="Freeform 12023">
                <a:extLst>
                  <a:ext uri="{FF2B5EF4-FFF2-40B4-BE49-F238E27FC236}">
                    <a16:creationId xmlns:a16="http://schemas.microsoft.com/office/drawing/2014/main" id="{41098327-15CA-4EEE-8FD7-9DB89480DF5A}"/>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84" name="Freeform 12024">
                <a:extLst>
                  <a:ext uri="{FF2B5EF4-FFF2-40B4-BE49-F238E27FC236}">
                    <a16:creationId xmlns:a16="http://schemas.microsoft.com/office/drawing/2014/main" id="{CE8E03B6-D78D-41F7-8984-3C155966566D}"/>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85" name="Freeform 12025">
                <a:extLst>
                  <a:ext uri="{FF2B5EF4-FFF2-40B4-BE49-F238E27FC236}">
                    <a16:creationId xmlns:a16="http://schemas.microsoft.com/office/drawing/2014/main" id="{8677CFED-FC38-4490-BB5C-7CCA2FACF2C1}"/>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86" name="Freeform 12026">
                <a:extLst>
                  <a:ext uri="{FF2B5EF4-FFF2-40B4-BE49-F238E27FC236}">
                    <a16:creationId xmlns:a16="http://schemas.microsoft.com/office/drawing/2014/main" id="{51934DE3-8C4E-4D5E-85F4-1D0FF86C1091}"/>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87" name="Freeform 12027">
                <a:extLst>
                  <a:ext uri="{FF2B5EF4-FFF2-40B4-BE49-F238E27FC236}">
                    <a16:creationId xmlns:a16="http://schemas.microsoft.com/office/drawing/2014/main" id="{70F24CDD-61DF-41D9-96F2-D05BF82234FD}"/>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88" name="Freeform 12028">
                <a:extLst>
                  <a:ext uri="{FF2B5EF4-FFF2-40B4-BE49-F238E27FC236}">
                    <a16:creationId xmlns:a16="http://schemas.microsoft.com/office/drawing/2014/main" id="{DAF39A64-196F-4890-8C8F-9DE3DE82CFDF}"/>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89" name="Freeform 12029">
                <a:extLst>
                  <a:ext uri="{FF2B5EF4-FFF2-40B4-BE49-F238E27FC236}">
                    <a16:creationId xmlns:a16="http://schemas.microsoft.com/office/drawing/2014/main" id="{3C118000-CD32-405A-8B35-8C7508707E4C}"/>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90" name="Freeform 12030">
                <a:extLst>
                  <a:ext uri="{FF2B5EF4-FFF2-40B4-BE49-F238E27FC236}">
                    <a16:creationId xmlns:a16="http://schemas.microsoft.com/office/drawing/2014/main" id="{D9C3F055-AB4B-4D37-8650-5A4CD6870B5A}"/>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91" name="Freeform 12031">
                <a:extLst>
                  <a:ext uri="{FF2B5EF4-FFF2-40B4-BE49-F238E27FC236}">
                    <a16:creationId xmlns:a16="http://schemas.microsoft.com/office/drawing/2014/main" id="{86597BF2-34B3-4C43-B0A8-824030580924}"/>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92" name="Freeform 12032">
                <a:extLst>
                  <a:ext uri="{FF2B5EF4-FFF2-40B4-BE49-F238E27FC236}">
                    <a16:creationId xmlns:a16="http://schemas.microsoft.com/office/drawing/2014/main" id="{64DBD81F-3208-452C-9E0D-05D1EDF860DA}"/>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93" name="Freeform 12033">
                <a:extLst>
                  <a:ext uri="{FF2B5EF4-FFF2-40B4-BE49-F238E27FC236}">
                    <a16:creationId xmlns:a16="http://schemas.microsoft.com/office/drawing/2014/main" id="{7CDA582B-2251-4A6B-969E-91ED51FE2858}"/>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94" name="Freeform 12034">
                <a:extLst>
                  <a:ext uri="{FF2B5EF4-FFF2-40B4-BE49-F238E27FC236}">
                    <a16:creationId xmlns:a16="http://schemas.microsoft.com/office/drawing/2014/main" id="{E022BC2E-7B34-408D-BD6E-0D58584109EE}"/>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95" name="Freeform 12035">
                <a:extLst>
                  <a:ext uri="{FF2B5EF4-FFF2-40B4-BE49-F238E27FC236}">
                    <a16:creationId xmlns:a16="http://schemas.microsoft.com/office/drawing/2014/main" id="{8A902DE2-6F61-4A12-BC0C-4D4F790241CB}"/>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96" name="Freeform 12036">
                <a:extLst>
                  <a:ext uri="{FF2B5EF4-FFF2-40B4-BE49-F238E27FC236}">
                    <a16:creationId xmlns:a16="http://schemas.microsoft.com/office/drawing/2014/main" id="{7918A7C1-9ED9-4C6E-8F93-877E334F2A94}"/>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97" name="Freeform 12037">
                <a:extLst>
                  <a:ext uri="{FF2B5EF4-FFF2-40B4-BE49-F238E27FC236}">
                    <a16:creationId xmlns:a16="http://schemas.microsoft.com/office/drawing/2014/main" id="{28A89E74-300F-4D4B-B4AD-A7ADBC10EE2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298" name="Freeform 12038">
                <a:extLst>
                  <a:ext uri="{FF2B5EF4-FFF2-40B4-BE49-F238E27FC236}">
                    <a16:creationId xmlns:a16="http://schemas.microsoft.com/office/drawing/2014/main" id="{8AFD21CB-7354-4F7B-B9CA-E06B7EDC1A4A}"/>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299" name="Freeform 12039">
                <a:extLst>
                  <a:ext uri="{FF2B5EF4-FFF2-40B4-BE49-F238E27FC236}">
                    <a16:creationId xmlns:a16="http://schemas.microsoft.com/office/drawing/2014/main" id="{DEEC88CF-BDAA-443D-8C98-EABBBCF41846}"/>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00" name="Freeform 12040">
                <a:extLst>
                  <a:ext uri="{FF2B5EF4-FFF2-40B4-BE49-F238E27FC236}">
                    <a16:creationId xmlns:a16="http://schemas.microsoft.com/office/drawing/2014/main" id="{1515CE7B-A80C-4121-9992-603C63C584BA}"/>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01" name="Freeform 12041">
                <a:extLst>
                  <a:ext uri="{FF2B5EF4-FFF2-40B4-BE49-F238E27FC236}">
                    <a16:creationId xmlns:a16="http://schemas.microsoft.com/office/drawing/2014/main" id="{F77BA254-673F-415A-8E8D-F3811A4A7767}"/>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02" name="Freeform 12042">
                <a:extLst>
                  <a:ext uri="{FF2B5EF4-FFF2-40B4-BE49-F238E27FC236}">
                    <a16:creationId xmlns:a16="http://schemas.microsoft.com/office/drawing/2014/main" id="{3123056C-5CBD-48EC-A802-2A8144B6E68A}"/>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03" name="Freeform 12043">
                <a:extLst>
                  <a:ext uri="{FF2B5EF4-FFF2-40B4-BE49-F238E27FC236}">
                    <a16:creationId xmlns:a16="http://schemas.microsoft.com/office/drawing/2014/main" id="{66F9C8FA-2DF2-421D-A325-6D33AF79587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04" name="Freeform 12044">
                <a:extLst>
                  <a:ext uri="{FF2B5EF4-FFF2-40B4-BE49-F238E27FC236}">
                    <a16:creationId xmlns:a16="http://schemas.microsoft.com/office/drawing/2014/main" id="{D376DDFD-71AE-4C9F-B0F2-D41D987FBE55}"/>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05" name="Freeform 12045">
                <a:extLst>
                  <a:ext uri="{FF2B5EF4-FFF2-40B4-BE49-F238E27FC236}">
                    <a16:creationId xmlns:a16="http://schemas.microsoft.com/office/drawing/2014/main" id="{7384E135-8633-4789-8025-92DEAA56EEC0}"/>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06" name="Freeform 12046">
                <a:extLst>
                  <a:ext uri="{FF2B5EF4-FFF2-40B4-BE49-F238E27FC236}">
                    <a16:creationId xmlns:a16="http://schemas.microsoft.com/office/drawing/2014/main" id="{D0B2758A-C050-491F-AC92-4846BFA8941F}"/>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07" name="Freeform 12047">
                <a:extLst>
                  <a:ext uri="{FF2B5EF4-FFF2-40B4-BE49-F238E27FC236}">
                    <a16:creationId xmlns:a16="http://schemas.microsoft.com/office/drawing/2014/main" id="{F5161930-1244-4673-9750-D85DA343A22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08" name="Freeform 12048">
                <a:extLst>
                  <a:ext uri="{FF2B5EF4-FFF2-40B4-BE49-F238E27FC236}">
                    <a16:creationId xmlns:a16="http://schemas.microsoft.com/office/drawing/2014/main" id="{B0F9FBC3-0841-4F9F-9E81-1F7B6C6C40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09" name="Freeform 12049">
                <a:extLst>
                  <a:ext uri="{FF2B5EF4-FFF2-40B4-BE49-F238E27FC236}">
                    <a16:creationId xmlns:a16="http://schemas.microsoft.com/office/drawing/2014/main" id="{0E19577B-35A7-4441-BFE2-CA66CBF4818A}"/>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10" name="Freeform 12050">
                <a:extLst>
                  <a:ext uri="{FF2B5EF4-FFF2-40B4-BE49-F238E27FC236}">
                    <a16:creationId xmlns:a16="http://schemas.microsoft.com/office/drawing/2014/main" id="{7DB2DF6D-00F0-43BD-BDF5-22D884CD0005}"/>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11" name="Freeform 12051">
                <a:extLst>
                  <a:ext uri="{FF2B5EF4-FFF2-40B4-BE49-F238E27FC236}">
                    <a16:creationId xmlns:a16="http://schemas.microsoft.com/office/drawing/2014/main" id="{96486E5C-B50D-4CD9-B29C-755F271DCFE3}"/>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12" name="Freeform 12052">
                <a:extLst>
                  <a:ext uri="{FF2B5EF4-FFF2-40B4-BE49-F238E27FC236}">
                    <a16:creationId xmlns:a16="http://schemas.microsoft.com/office/drawing/2014/main" id="{59D5852C-B209-48E3-9FB7-0DFF39975DA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13" name="Freeform 12053">
                <a:extLst>
                  <a:ext uri="{FF2B5EF4-FFF2-40B4-BE49-F238E27FC236}">
                    <a16:creationId xmlns:a16="http://schemas.microsoft.com/office/drawing/2014/main" id="{B7B714E3-A74B-47D2-B75E-0CCA5B6F946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14" name="Freeform 12054">
                <a:extLst>
                  <a:ext uri="{FF2B5EF4-FFF2-40B4-BE49-F238E27FC236}">
                    <a16:creationId xmlns:a16="http://schemas.microsoft.com/office/drawing/2014/main" id="{A839673C-C186-448C-A4E8-BA007830841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15" name="Freeform 12055">
                <a:extLst>
                  <a:ext uri="{FF2B5EF4-FFF2-40B4-BE49-F238E27FC236}">
                    <a16:creationId xmlns:a16="http://schemas.microsoft.com/office/drawing/2014/main" id="{0C6B5C37-6D3C-4800-A0BA-65CF6C81142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16" name="Freeform 12056">
                <a:extLst>
                  <a:ext uri="{FF2B5EF4-FFF2-40B4-BE49-F238E27FC236}">
                    <a16:creationId xmlns:a16="http://schemas.microsoft.com/office/drawing/2014/main" id="{41496F89-AC5F-4E6D-B01A-7AF66EC4227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17" name="Freeform 12057">
                <a:extLst>
                  <a:ext uri="{FF2B5EF4-FFF2-40B4-BE49-F238E27FC236}">
                    <a16:creationId xmlns:a16="http://schemas.microsoft.com/office/drawing/2014/main" id="{B2C8C344-CC22-4CF8-94F7-BE53B71EA7F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18" name="Freeform 12058">
                <a:extLst>
                  <a:ext uri="{FF2B5EF4-FFF2-40B4-BE49-F238E27FC236}">
                    <a16:creationId xmlns:a16="http://schemas.microsoft.com/office/drawing/2014/main" id="{B5032C92-68C6-4297-9B3C-A2041A087B6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19" name="Freeform 12059">
                <a:extLst>
                  <a:ext uri="{FF2B5EF4-FFF2-40B4-BE49-F238E27FC236}">
                    <a16:creationId xmlns:a16="http://schemas.microsoft.com/office/drawing/2014/main" id="{61BABB4E-CC90-44D1-85FE-1B4F756BAAD6}"/>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20" name="Freeform 12060">
                <a:extLst>
                  <a:ext uri="{FF2B5EF4-FFF2-40B4-BE49-F238E27FC236}">
                    <a16:creationId xmlns:a16="http://schemas.microsoft.com/office/drawing/2014/main" id="{B897E113-C1E3-42B1-8F9B-F4386544893C}"/>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21" name="Freeform 12061">
                <a:extLst>
                  <a:ext uri="{FF2B5EF4-FFF2-40B4-BE49-F238E27FC236}">
                    <a16:creationId xmlns:a16="http://schemas.microsoft.com/office/drawing/2014/main" id="{E5A58902-66C9-4B48-AF6E-2216C75DA2C7}"/>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22" name="Freeform 12062">
                <a:extLst>
                  <a:ext uri="{FF2B5EF4-FFF2-40B4-BE49-F238E27FC236}">
                    <a16:creationId xmlns:a16="http://schemas.microsoft.com/office/drawing/2014/main" id="{1CF0B3D0-05CA-4986-B48E-24BCFB45BCC5}"/>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23" name="Freeform 12063">
                <a:extLst>
                  <a:ext uri="{FF2B5EF4-FFF2-40B4-BE49-F238E27FC236}">
                    <a16:creationId xmlns:a16="http://schemas.microsoft.com/office/drawing/2014/main" id="{C71CAA6C-241E-4F97-A42F-A0EAD29F4A91}"/>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24" name="Freeform 12064">
                <a:extLst>
                  <a:ext uri="{FF2B5EF4-FFF2-40B4-BE49-F238E27FC236}">
                    <a16:creationId xmlns:a16="http://schemas.microsoft.com/office/drawing/2014/main" id="{FD9423E9-9B75-40A6-972A-54075179D33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25" name="Freeform 12065">
                <a:extLst>
                  <a:ext uri="{FF2B5EF4-FFF2-40B4-BE49-F238E27FC236}">
                    <a16:creationId xmlns:a16="http://schemas.microsoft.com/office/drawing/2014/main" id="{C9011256-3251-457C-8FEC-F740E236E6F1}"/>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26" name="Freeform 12066">
                <a:extLst>
                  <a:ext uri="{FF2B5EF4-FFF2-40B4-BE49-F238E27FC236}">
                    <a16:creationId xmlns:a16="http://schemas.microsoft.com/office/drawing/2014/main" id="{CDBEF8F4-1F85-4120-85E0-4A8C09FEA9C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27" name="Freeform 12067">
                <a:extLst>
                  <a:ext uri="{FF2B5EF4-FFF2-40B4-BE49-F238E27FC236}">
                    <a16:creationId xmlns:a16="http://schemas.microsoft.com/office/drawing/2014/main" id="{B17B61CC-46F8-4351-B961-C552E54D4B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28" name="Freeform 12068">
                <a:extLst>
                  <a:ext uri="{FF2B5EF4-FFF2-40B4-BE49-F238E27FC236}">
                    <a16:creationId xmlns:a16="http://schemas.microsoft.com/office/drawing/2014/main" id="{74A839A8-762F-47C0-89B2-40CD6AB2C76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29" name="Freeform 12069">
                <a:extLst>
                  <a:ext uri="{FF2B5EF4-FFF2-40B4-BE49-F238E27FC236}">
                    <a16:creationId xmlns:a16="http://schemas.microsoft.com/office/drawing/2014/main" id="{A2F9D27F-89CD-424F-A706-F50F08E7914B}"/>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30" name="Freeform 12070">
                <a:extLst>
                  <a:ext uri="{FF2B5EF4-FFF2-40B4-BE49-F238E27FC236}">
                    <a16:creationId xmlns:a16="http://schemas.microsoft.com/office/drawing/2014/main" id="{86DCCA6A-DE86-4E78-90A7-7E516DAA817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31" name="Freeform 12071">
                <a:extLst>
                  <a:ext uri="{FF2B5EF4-FFF2-40B4-BE49-F238E27FC236}">
                    <a16:creationId xmlns:a16="http://schemas.microsoft.com/office/drawing/2014/main" id="{8645C907-133D-4159-8C0F-538A24C47B5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32" name="Freeform 12072">
                <a:extLst>
                  <a:ext uri="{FF2B5EF4-FFF2-40B4-BE49-F238E27FC236}">
                    <a16:creationId xmlns:a16="http://schemas.microsoft.com/office/drawing/2014/main" id="{55CE2099-996F-4AE6-A1FA-A598968A457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33" name="Freeform 12073">
                <a:extLst>
                  <a:ext uri="{FF2B5EF4-FFF2-40B4-BE49-F238E27FC236}">
                    <a16:creationId xmlns:a16="http://schemas.microsoft.com/office/drawing/2014/main" id="{71AF824C-B4CA-493D-AE56-29C5B8BDF627}"/>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34" name="Freeform 12074">
                <a:extLst>
                  <a:ext uri="{FF2B5EF4-FFF2-40B4-BE49-F238E27FC236}">
                    <a16:creationId xmlns:a16="http://schemas.microsoft.com/office/drawing/2014/main" id="{08815ACD-00E5-4ECE-854C-1607106A04F1}"/>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35" name="Freeform 12075">
                <a:extLst>
                  <a:ext uri="{FF2B5EF4-FFF2-40B4-BE49-F238E27FC236}">
                    <a16:creationId xmlns:a16="http://schemas.microsoft.com/office/drawing/2014/main" id="{B234B1BA-CB0A-4CDF-A254-F2A7C0B3F848}"/>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36" name="Freeform 12076">
                <a:extLst>
                  <a:ext uri="{FF2B5EF4-FFF2-40B4-BE49-F238E27FC236}">
                    <a16:creationId xmlns:a16="http://schemas.microsoft.com/office/drawing/2014/main" id="{7603B5AC-455B-41CE-A9C9-D34A91A0DBE4}"/>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37" name="Freeform 12077">
                <a:extLst>
                  <a:ext uri="{FF2B5EF4-FFF2-40B4-BE49-F238E27FC236}">
                    <a16:creationId xmlns:a16="http://schemas.microsoft.com/office/drawing/2014/main" id="{C4F67A0D-A56E-4E11-923B-A6F9E98ABC1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38" name="Freeform 12078">
                <a:extLst>
                  <a:ext uri="{FF2B5EF4-FFF2-40B4-BE49-F238E27FC236}">
                    <a16:creationId xmlns:a16="http://schemas.microsoft.com/office/drawing/2014/main" id="{47BD2241-94A5-4F30-A297-E83B2F5FB236}"/>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39" name="Freeform 12079">
                <a:extLst>
                  <a:ext uri="{FF2B5EF4-FFF2-40B4-BE49-F238E27FC236}">
                    <a16:creationId xmlns:a16="http://schemas.microsoft.com/office/drawing/2014/main" id="{5A5BB78F-A34D-4137-BBAE-8A9D14C6EEC8}"/>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40" name="Freeform 12080">
                <a:extLst>
                  <a:ext uri="{FF2B5EF4-FFF2-40B4-BE49-F238E27FC236}">
                    <a16:creationId xmlns:a16="http://schemas.microsoft.com/office/drawing/2014/main" id="{3C6F31C1-2D5E-4965-B322-071F4D6F5562}"/>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41" name="Freeform 12081">
                <a:extLst>
                  <a:ext uri="{FF2B5EF4-FFF2-40B4-BE49-F238E27FC236}">
                    <a16:creationId xmlns:a16="http://schemas.microsoft.com/office/drawing/2014/main" id="{EBA8D225-5F38-43E6-A5E3-D3C7D819B4F5}"/>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42" name="Freeform 12082">
                <a:extLst>
                  <a:ext uri="{FF2B5EF4-FFF2-40B4-BE49-F238E27FC236}">
                    <a16:creationId xmlns:a16="http://schemas.microsoft.com/office/drawing/2014/main" id="{34240691-5ADD-4DF2-BEC3-03D17C9EBE8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43" name="Freeform 12083">
                <a:extLst>
                  <a:ext uri="{FF2B5EF4-FFF2-40B4-BE49-F238E27FC236}">
                    <a16:creationId xmlns:a16="http://schemas.microsoft.com/office/drawing/2014/main" id="{C6509F92-4C90-4C36-9E26-461FFB59D3FF}"/>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44" name="Freeform 12084">
                <a:extLst>
                  <a:ext uri="{FF2B5EF4-FFF2-40B4-BE49-F238E27FC236}">
                    <a16:creationId xmlns:a16="http://schemas.microsoft.com/office/drawing/2014/main" id="{F70E02D3-93B4-43F7-B4DA-56D925802FD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45" name="Freeform 12085">
                <a:extLst>
                  <a:ext uri="{FF2B5EF4-FFF2-40B4-BE49-F238E27FC236}">
                    <a16:creationId xmlns:a16="http://schemas.microsoft.com/office/drawing/2014/main" id="{A58F9407-58A9-4FE1-9774-476960749F01}"/>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46" name="Freeform 12086">
                <a:extLst>
                  <a:ext uri="{FF2B5EF4-FFF2-40B4-BE49-F238E27FC236}">
                    <a16:creationId xmlns:a16="http://schemas.microsoft.com/office/drawing/2014/main" id="{303FA295-0703-49FF-A014-44E26C80D16B}"/>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47" name="Freeform 12087">
                <a:extLst>
                  <a:ext uri="{FF2B5EF4-FFF2-40B4-BE49-F238E27FC236}">
                    <a16:creationId xmlns:a16="http://schemas.microsoft.com/office/drawing/2014/main" id="{7F081EDC-FCE9-45BF-977D-02B86109826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48" name="Freeform 12088">
                <a:extLst>
                  <a:ext uri="{FF2B5EF4-FFF2-40B4-BE49-F238E27FC236}">
                    <a16:creationId xmlns:a16="http://schemas.microsoft.com/office/drawing/2014/main" id="{7D861089-70EC-4C7B-B98D-6D05F8A48E4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49" name="Freeform 12089">
                <a:extLst>
                  <a:ext uri="{FF2B5EF4-FFF2-40B4-BE49-F238E27FC236}">
                    <a16:creationId xmlns:a16="http://schemas.microsoft.com/office/drawing/2014/main" id="{E13C092E-C65E-47B9-8744-0050D7D9880E}"/>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50" name="Freeform 12090">
                <a:extLst>
                  <a:ext uri="{FF2B5EF4-FFF2-40B4-BE49-F238E27FC236}">
                    <a16:creationId xmlns:a16="http://schemas.microsoft.com/office/drawing/2014/main" id="{16E63B92-6F5E-496F-8DC3-F9069208AC9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51" name="Freeform 12091">
                <a:extLst>
                  <a:ext uri="{FF2B5EF4-FFF2-40B4-BE49-F238E27FC236}">
                    <a16:creationId xmlns:a16="http://schemas.microsoft.com/office/drawing/2014/main" id="{C4AB90BE-713A-4333-AA29-53E44CBD0B8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52" name="Freeform 12092">
                <a:extLst>
                  <a:ext uri="{FF2B5EF4-FFF2-40B4-BE49-F238E27FC236}">
                    <a16:creationId xmlns:a16="http://schemas.microsoft.com/office/drawing/2014/main" id="{BBE54D65-409D-490A-B993-628F811DB39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53" name="Freeform 12093">
                <a:extLst>
                  <a:ext uri="{FF2B5EF4-FFF2-40B4-BE49-F238E27FC236}">
                    <a16:creationId xmlns:a16="http://schemas.microsoft.com/office/drawing/2014/main" id="{15AFB7D5-280F-496E-A5DE-6C9689CFB243}"/>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54" name="Freeform 12094">
                <a:extLst>
                  <a:ext uri="{FF2B5EF4-FFF2-40B4-BE49-F238E27FC236}">
                    <a16:creationId xmlns:a16="http://schemas.microsoft.com/office/drawing/2014/main" id="{461F114C-7C72-4D4E-AD2A-1425D6A57F26}"/>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55" name="Freeform 12095">
                <a:extLst>
                  <a:ext uri="{FF2B5EF4-FFF2-40B4-BE49-F238E27FC236}">
                    <a16:creationId xmlns:a16="http://schemas.microsoft.com/office/drawing/2014/main" id="{59D2E738-19C3-497E-9DAA-01114A65A771}"/>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56" name="Freeform 12096">
                <a:extLst>
                  <a:ext uri="{FF2B5EF4-FFF2-40B4-BE49-F238E27FC236}">
                    <a16:creationId xmlns:a16="http://schemas.microsoft.com/office/drawing/2014/main" id="{00C1845C-FF35-4176-A69A-82A3FA3B37FF}"/>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57" name="Freeform 12097">
                <a:extLst>
                  <a:ext uri="{FF2B5EF4-FFF2-40B4-BE49-F238E27FC236}">
                    <a16:creationId xmlns:a16="http://schemas.microsoft.com/office/drawing/2014/main" id="{E7D9D0E9-F34B-4E83-A8ED-27ABB89B17A9}"/>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58" name="Freeform 12098">
                <a:extLst>
                  <a:ext uri="{FF2B5EF4-FFF2-40B4-BE49-F238E27FC236}">
                    <a16:creationId xmlns:a16="http://schemas.microsoft.com/office/drawing/2014/main" id="{5B764D95-7873-44DE-B5ED-60735852C277}"/>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59" name="Freeform 12099">
                <a:extLst>
                  <a:ext uri="{FF2B5EF4-FFF2-40B4-BE49-F238E27FC236}">
                    <a16:creationId xmlns:a16="http://schemas.microsoft.com/office/drawing/2014/main" id="{544A0A01-7B39-4949-822F-BEF747804EEC}"/>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60" name="Freeform 12100">
                <a:extLst>
                  <a:ext uri="{FF2B5EF4-FFF2-40B4-BE49-F238E27FC236}">
                    <a16:creationId xmlns:a16="http://schemas.microsoft.com/office/drawing/2014/main" id="{40677D6D-E276-4F07-9C03-71A9F222BD03}"/>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61" name="Freeform 12101">
                <a:extLst>
                  <a:ext uri="{FF2B5EF4-FFF2-40B4-BE49-F238E27FC236}">
                    <a16:creationId xmlns:a16="http://schemas.microsoft.com/office/drawing/2014/main" id="{9A410A5C-EAF8-4884-B624-9D0EB9D276B3}"/>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62" name="Freeform 12102">
                <a:extLst>
                  <a:ext uri="{FF2B5EF4-FFF2-40B4-BE49-F238E27FC236}">
                    <a16:creationId xmlns:a16="http://schemas.microsoft.com/office/drawing/2014/main" id="{5AC82A11-9846-400F-BE73-2E0CB66E67F3}"/>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63" name="Freeform 12103">
                <a:extLst>
                  <a:ext uri="{FF2B5EF4-FFF2-40B4-BE49-F238E27FC236}">
                    <a16:creationId xmlns:a16="http://schemas.microsoft.com/office/drawing/2014/main" id="{D0446946-D5A0-49FE-A6E5-B1207BDAA6A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64" name="Freeform 12104">
                <a:extLst>
                  <a:ext uri="{FF2B5EF4-FFF2-40B4-BE49-F238E27FC236}">
                    <a16:creationId xmlns:a16="http://schemas.microsoft.com/office/drawing/2014/main" id="{C13E8B80-3CC7-4DC9-8E27-7029F353D7A0}"/>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65" name="Freeform 12105">
                <a:extLst>
                  <a:ext uri="{FF2B5EF4-FFF2-40B4-BE49-F238E27FC236}">
                    <a16:creationId xmlns:a16="http://schemas.microsoft.com/office/drawing/2014/main" id="{71E4060E-FBF7-469E-B05E-D3EF342AAE3B}"/>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66" name="Freeform 12106">
                <a:extLst>
                  <a:ext uri="{FF2B5EF4-FFF2-40B4-BE49-F238E27FC236}">
                    <a16:creationId xmlns:a16="http://schemas.microsoft.com/office/drawing/2014/main" id="{EA8BFDE9-91EE-4BBB-A210-A40CC1013AB5}"/>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67" name="Freeform 12107">
                <a:extLst>
                  <a:ext uri="{FF2B5EF4-FFF2-40B4-BE49-F238E27FC236}">
                    <a16:creationId xmlns:a16="http://schemas.microsoft.com/office/drawing/2014/main" id="{6121BE57-7D1F-4785-A292-FC1EB2219F62}"/>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68" name="Freeform 12108">
                <a:extLst>
                  <a:ext uri="{FF2B5EF4-FFF2-40B4-BE49-F238E27FC236}">
                    <a16:creationId xmlns:a16="http://schemas.microsoft.com/office/drawing/2014/main" id="{A4DEE65D-B0D2-4E17-95D9-17C305FA4B6E}"/>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69" name="Freeform 12109">
                <a:extLst>
                  <a:ext uri="{FF2B5EF4-FFF2-40B4-BE49-F238E27FC236}">
                    <a16:creationId xmlns:a16="http://schemas.microsoft.com/office/drawing/2014/main" id="{523D69D1-2791-45C0-8AA2-7071F10898D3}"/>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70" name="Freeform 12110">
                <a:extLst>
                  <a:ext uri="{FF2B5EF4-FFF2-40B4-BE49-F238E27FC236}">
                    <a16:creationId xmlns:a16="http://schemas.microsoft.com/office/drawing/2014/main" id="{B3B6D75C-4D28-4557-9C14-DB0B10A24B8C}"/>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71" name="Freeform 12111">
                <a:extLst>
                  <a:ext uri="{FF2B5EF4-FFF2-40B4-BE49-F238E27FC236}">
                    <a16:creationId xmlns:a16="http://schemas.microsoft.com/office/drawing/2014/main" id="{676734C6-1010-4035-A813-71CFB097E6B1}"/>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72" name="Freeform 12112">
                <a:extLst>
                  <a:ext uri="{FF2B5EF4-FFF2-40B4-BE49-F238E27FC236}">
                    <a16:creationId xmlns:a16="http://schemas.microsoft.com/office/drawing/2014/main" id="{8219621E-F839-4C94-8F7D-626A3415EFA3}"/>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73" name="Freeform 12113">
                <a:extLst>
                  <a:ext uri="{FF2B5EF4-FFF2-40B4-BE49-F238E27FC236}">
                    <a16:creationId xmlns:a16="http://schemas.microsoft.com/office/drawing/2014/main" id="{F3D6629C-6D59-4104-AB79-C2F93EAB897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74" name="Freeform 12114">
                <a:extLst>
                  <a:ext uri="{FF2B5EF4-FFF2-40B4-BE49-F238E27FC236}">
                    <a16:creationId xmlns:a16="http://schemas.microsoft.com/office/drawing/2014/main" id="{5138FAAC-06FD-47EA-9FEF-4CC23EE5EE84}"/>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75" name="Freeform 12115">
                <a:extLst>
                  <a:ext uri="{FF2B5EF4-FFF2-40B4-BE49-F238E27FC236}">
                    <a16:creationId xmlns:a16="http://schemas.microsoft.com/office/drawing/2014/main" id="{CF444141-2B20-4731-903F-F24C9069F72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76" name="Freeform 12116">
                <a:extLst>
                  <a:ext uri="{FF2B5EF4-FFF2-40B4-BE49-F238E27FC236}">
                    <a16:creationId xmlns:a16="http://schemas.microsoft.com/office/drawing/2014/main" id="{462CE05C-C0C4-4E76-9B15-FBBE6708DAC0}"/>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77" name="Freeform 12117">
                <a:extLst>
                  <a:ext uri="{FF2B5EF4-FFF2-40B4-BE49-F238E27FC236}">
                    <a16:creationId xmlns:a16="http://schemas.microsoft.com/office/drawing/2014/main" id="{BE42538E-FD3E-49E7-8B9C-BB26F61D25B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78" name="Freeform 12118">
                <a:extLst>
                  <a:ext uri="{FF2B5EF4-FFF2-40B4-BE49-F238E27FC236}">
                    <a16:creationId xmlns:a16="http://schemas.microsoft.com/office/drawing/2014/main" id="{4CB63AF5-9772-4A22-9910-4B62F71EB02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79" name="Freeform 12119">
                <a:extLst>
                  <a:ext uri="{FF2B5EF4-FFF2-40B4-BE49-F238E27FC236}">
                    <a16:creationId xmlns:a16="http://schemas.microsoft.com/office/drawing/2014/main" id="{3E254E95-E405-4C1B-BEEF-80C70ABDCA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80" name="Freeform 12120">
                <a:extLst>
                  <a:ext uri="{FF2B5EF4-FFF2-40B4-BE49-F238E27FC236}">
                    <a16:creationId xmlns:a16="http://schemas.microsoft.com/office/drawing/2014/main" id="{344273F2-C087-4AD1-8F9D-D1E509DA676C}"/>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81" name="Freeform 12121">
                <a:extLst>
                  <a:ext uri="{FF2B5EF4-FFF2-40B4-BE49-F238E27FC236}">
                    <a16:creationId xmlns:a16="http://schemas.microsoft.com/office/drawing/2014/main" id="{2930B9AC-8CB5-4CEF-8E05-E9D4824D93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82" name="Freeform 12122">
                <a:extLst>
                  <a:ext uri="{FF2B5EF4-FFF2-40B4-BE49-F238E27FC236}">
                    <a16:creationId xmlns:a16="http://schemas.microsoft.com/office/drawing/2014/main" id="{B8F89397-89B9-4FBB-8234-7E44C617BBB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83" name="Freeform 12123">
                <a:extLst>
                  <a:ext uri="{FF2B5EF4-FFF2-40B4-BE49-F238E27FC236}">
                    <a16:creationId xmlns:a16="http://schemas.microsoft.com/office/drawing/2014/main" id="{5CE84B83-76D5-4DBB-932E-B72E026229E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84" name="Freeform 12124">
                <a:extLst>
                  <a:ext uri="{FF2B5EF4-FFF2-40B4-BE49-F238E27FC236}">
                    <a16:creationId xmlns:a16="http://schemas.microsoft.com/office/drawing/2014/main" id="{680B0AD1-B499-47F3-8882-8873B329248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85" name="Freeform 12125">
                <a:extLst>
                  <a:ext uri="{FF2B5EF4-FFF2-40B4-BE49-F238E27FC236}">
                    <a16:creationId xmlns:a16="http://schemas.microsoft.com/office/drawing/2014/main" id="{C07CDC1B-6E32-4173-9BFE-BA5D1DA36768}"/>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86" name="Freeform 12126">
                <a:extLst>
                  <a:ext uri="{FF2B5EF4-FFF2-40B4-BE49-F238E27FC236}">
                    <a16:creationId xmlns:a16="http://schemas.microsoft.com/office/drawing/2014/main" id="{4FBC2D22-71FC-47BA-AC0B-E4C984DDAA1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87" name="Freeform 12127">
                <a:extLst>
                  <a:ext uri="{FF2B5EF4-FFF2-40B4-BE49-F238E27FC236}">
                    <a16:creationId xmlns:a16="http://schemas.microsoft.com/office/drawing/2014/main" id="{C8A8292B-18AA-464B-8D86-14C4CA2998FA}"/>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88" name="Freeform 12128">
                <a:extLst>
                  <a:ext uri="{FF2B5EF4-FFF2-40B4-BE49-F238E27FC236}">
                    <a16:creationId xmlns:a16="http://schemas.microsoft.com/office/drawing/2014/main" id="{D5BFEBF3-E1EF-4130-8649-5CD01957D086}"/>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89" name="Freeform 12129">
                <a:extLst>
                  <a:ext uri="{FF2B5EF4-FFF2-40B4-BE49-F238E27FC236}">
                    <a16:creationId xmlns:a16="http://schemas.microsoft.com/office/drawing/2014/main" id="{DC5B9785-6B0C-4DE1-AE41-EEC7C5021AE2}"/>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90" name="Freeform 12130">
                <a:extLst>
                  <a:ext uri="{FF2B5EF4-FFF2-40B4-BE49-F238E27FC236}">
                    <a16:creationId xmlns:a16="http://schemas.microsoft.com/office/drawing/2014/main" id="{25A0CB36-DE6F-4B21-8620-C815A0E70FD3}"/>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91" name="Freeform 12131">
                <a:extLst>
                  <a:ext uri="{FF2B5EF4-FFF2-40B4-BE49-F238E27FC236}">
                    <a16:creationId xmlns:a16="http://schemas.microsoft.com/office/drawing/2014/main" id="{EA9C0811-5E4A-46AA-B3BF-316561E694F0}"/>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92" name="Freeform 12132">
                <a:extLst>
                  <a:ext uri="{FF2B5EF4-FFF2-40B4-BE49-F238E27FC236}">
                    <a16:creationId xmlns:a16="http://schemas.microsoft.com/office/drawing/2014/main" id="{734B8615-12C7-4574-99E4-EA08FB40068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93" name="Freeform 12133">
                <a:extLst>
                  <a:ext uri="{FF2B5EF4-FFF2-40B4-BE49-F238E27FC236}">
                    <a16:creationId xmlns:a16="http://schemas.microsoft.com/office/drawing/2014/main" id="{BA2A0BC1-A45D-4E80-BECD-F75EF8E04B8F}"/>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94" name="Freeform 12134">
                <a:extLst>
                  <a:ext uri="{FF2B5EF4-FFF2-40B4-BE49-F238E27FC236}">
                    <a16:creationId xmlns:a16="http://schemas.microsoft.com/office/drawing/2014/main" id="{1E142154-2032-4B9C-96AD-974317DC916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95" name="Freeform 12135">
                <a:extLst>
                  <a:ext uri="{FF2B5EF4-FFF2-40B4-BE49-F238E27FC236}">
                    <a16:creationId xmlns:a16="http://schemas.microsoft.com/office/drawing/2014/main" id="{4B275B0F-B107-4892-B4A3-3E096A71D7CE}"/>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96" name="Freeform 12136">
                <a:extLst>
                  <a:ext uri="{FF2B5EF4-FFF2-40B4-BE49-F238E27FC236}">
                    <a16:creationId xmlns:a16="http://schemas.microsoft.com/office/drawing/2014/main" id="{B15BBE5C-F9EE-4B79-82B2-19E3DC2DB6E9}"/>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97" name="Freeform 12137">
                <a:extLst>
                  <a:ext uri="{FF2B5EF4-FFF2-40B4-BE49-F238E27FC236}">
                    <a16:creationId xmlns:a16="http://schemas.microsoft.com/office/drawing/2014/main" id="{1C5740A7-CF27-4A3C-AE08-62D49F1BEA32}"/>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398" name="Freeform 12138">
                <a:extLst>
                  <a:ext uri="{FF2B5EF4-FFF2-40B4-BE49-F238E27FC236}">
                    <a16:creationId xmlns:a16="http://schemas.microsoft.com/office/drawing/2014/main" id="{80A4EB28-DE4E-4AC7-9F27-4A6484EA8D42}"/>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399" name="Freeform 12139">
                <a:extLst>
                  <a:ext uri="{FF2B5EF4-FFF2-40B4-BE49-F238E27FC236}">
                    <a16:creationId xmlns:a16="http://schemas.microsoft.com/office/drawing/2014/main" id="{9BF346CF-31B3-4CC9-BD31-25307767281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00" name="Freeform 12140">
                <a:extLst>
                  <a:ext uri="{FF2B5EF4-FFF2-40B4-BE49-F238E27FC236}">
                    <a16:creationId xmlns:a16="http://schemas.microsoft.com/office/drawing/2014/main" id="{72937274-780A-458A-83FE-91DAA7990A9A}"/>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01" name="Freeform 12141">
                <a:extLst>
                  <a:ext uri="{FF2B5EF4-FFF2-40B4-BE49-F238E27FC236}">
                    <a16:creationId xmlns:a16="http://schemas.microsoft.com/office/drawing/2014/main" id="{0DA44AD7-CE14-4D81-9343-E9AB5F878A88}"/>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02" name="Freeform 12142">
                <a:extLst>
                  <a:ext uri="{FF2B5EF4-FFF2-40B4-BE49-F238E27FC236}">
                    <a16:creationId xmlns:a16="http://schemas.microsoft.com/office/drawing/2014/main" id="{13F267A1-17DA-4587-81E2-41B5644128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03" name="Freeform 12143">
                <a:extLst>
                  <a:ext uri="{FF2B5EF4-FFF2-40B4-BE49-F238E27FC236}">
                    <a16:creationId xmlns:a16="http://schemas.microsoft.com/office/drawing/2014/main" id="{DCA6CF47-34E1-4AA5-A2E1-0FBC3018F985}"/>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04" name="Freeform 12144">
                <a:extLst>
                  <a:ext uri="{FF2B5EF4-FFF2-40B4-BE49-F238E27FC236}">
                    <a16:creationId xmlns:a16="http://schemas.microsoft.com/office/drawing/2014/main" id="{18AF0266-8C12-478C-8D3E-E4F72045109F}"/>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05" name="Freeform 12145">
                <a:extLst>
                  <a:ext uri="{FF2B5EF4-FFF2-40B4-BE49-F238E27FC236}">
                    <a16:creationId xmlns:a16="http://schemas.microsoft.com/office/drawing/2014/main" id="{E0BCD235-B68A-45D7-8C80-0A0B6D3E605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06" name="Freeform 12146">
                <a:extLst>
                  <a:ext uri="{FF2B5EF4-FFF2-40B4-BE49-F238E27FC236}">
                    <a16:creationId xmlns:a16="http://schemas.microsoft.com/office/drawing/2014/main" id="{8F6AD745-2C67-4B50-B7EF-2C8AF34DE69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07" name="Freeform 12147">
                <a:extLst>
                  <a:ext uri="{FF2B5EF4-FFF2-40B4-BE49-F238E27FC236}">
                    <a16:creationId xmlns:a16="http://schemas.microsoft.com/office/drawing/2014/main" id="{643100FE-9261-4DE6-AD15-26B00A23BF06}"/>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08" name="Freeform 12148">
                <a:extLst>
                  <a:ext uri="{FF2B5EF4-FFF2-40B4-BE49-F238E27FC236}">
                    <a16:creationId xmlns:a16="http://schemas.microsoft.com/office/drawing/2014/main" id="{527CA720-B825-4931-AE98-E441F09E5E8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09" name="Freeform 12149">
                <a:extLst>
                  <a:ext uri="{FF2B5EF4-FFF2-40B4-BE49-F238E27FC236}">
                    <a16:creationId xmlns:a16="http://schemas.microsoft.com/office/drawing/2014/main" id="{CEA793DF-1FEF-4F6A-BAB4-546BF815C888}"/>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10" name="Freeform 12150">
                <a:extLst>
                  <a:ext uri="{FF2B5EF4-FFF2-40B4-BE49-F238E27FC236}">
                    <a16:creationId xmlns:a16="http://schemas.microsoft.com/office/drawing/2014/main" id="{01C72D0E-F901-4745-ACB8-C6D64F649944}"/>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11" name="Freeform 12151">
                <a:extLst>
                  <a:ext uri="{FF2B5EF4-FFF2-40B4-BE49-F238E27FC236}">
                    <a16:creationId xmlns:a16="http://schemas.microsoft.com/office/drawing/2014/main" id="{6863FE9F-BED3-4FC2-B9F9-DFDD11E928BB}"/>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12" name="Freeform 12152">
                <a:extLst>
                  <a:ext uri="{FF2B5EF4-FFF2-40B4-BE49-F238E27FC236}">
                    <a16:creationId xmlns:a16="http://schemas.microsoft.com/office/drawing/2014/main" id="{F8483452-5789-4092-ADE3-15EF8D93AE6F}"/>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13" name="Freeform 12153">
                <a:extLst>
                  <a:ext uri="{FF2B5EF4-FFF2-40B4-BE49-F238E27FC236}">
                    <a16:creationId xmlns:a16="http://schemas.microsoft.com/office/drawing/2014/main" id="{1DF69BBB-75D3-4BDC-866F-25DFB535ED0F}"/>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14" name="Freeform 12154">
                <a:extLst>
                  <a:ext uri="{FF2B5EF4-FFF2-40B4-BE49-F238E27FC236}">
                    <a16:creationId xmlns:a16="http://schemas.microsoft.com/office/drawing/2014/main" id="{D38EFA0E-E4FC-4471-B0EF-27BF0975C6ED}"/>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15" name="Freeform 12155">
                <a:extLst>
                  <a:ext uri="{FF2B5EF4-FFF2-40B4-BE49-F238E27FC236}">
                    <a16:creationId xmlns:a16="http://schemas.microsoft.com/office/drawing/2014/main" id="{2CAA3279-0ABB-412B-9ADA-B3D69237BC0F}"/>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16" name="Freeform 12156">
                <a:extLst>
                  <a:ext uri="{FF2B5EF4-FFF2-40B4-BE49-F238E27FC236}">
                    <a16:creationId xmlns:a16="http://schemas.microsoft.com/office/drawing/2014/main" id="{76B3984A-D2F9-4682-A1C1-BEE020EB647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17" name="Freeform 12157">
                <a:extLst>
                  <a:ext uri="{FF2B5EF4-FFF2-40B4-BE49-F238E27FC236}">
                    <a16:creationId xmlns:a16="http://schemas.microsoft.com/office/drawing/2014/main" id="{57EF952C-1094-432A-844B-4089DC6C733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18" name="Freeform 12158">
                <a:extLst>
                  <a:ext uri="{FF2B5EF4-FFF2-40B4-BE49-F238E27FC236}">
                    <a16:creationId xmlns:a16="http://schemas.microsoft.com/office/drawing/2014/main" id="{8746DFAC-F5F1-4DBF-B058-FCB1511577AE}"/>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19" name="Freeform 12159">
                <a:extLst>
                  <a:ext uri="{FF2B5EF4-FFF2-40B4-BE49-F238E27FC236}">
                    <a16:creationId xmlns:a16="http://schemas.microsoft.com/office/drawing/2014/main" id="{D67B6A62-5B87-4162-90E6-6C8E23AA3971}"/>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20" name="Freeform 12160">
                <a:extLst>
                  <a:ext uri="{FF2B5EF4-FFF2-40B4-BE49-F238E27FC236}">
                    <a16:creationId xmlns:a16="http://schemas.microsoft.com/office/drawing/2014/main" id="{FFE19CE3-994C-4B36-9CFC-007E870D6D8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21" name="Freeform 12161">
                <a:extLst>
                  <a:ext uri="{FF2B5EF4-FFF2-40B4-BE49-F238E27FC236}">
                    <a16:creationId xmlns:a16="http://schemas.microsoft.com/office/drawing/2014/main" id="{2D2A5CC5-F9C6-4122-8BC3-BA58EA5443D6}"/>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22" name="Freeform 12162">
                <a:extLst>
                  <a:ext uri="{FF2B5EF4-FFF2-40B4-BE49-F238E27FC236}">
                    <a16:creationId xmlns:a16="http://schemas.microsoft.com/office/drawing/2014/main" id="{31E360FF-663A-443E-97EB-7A79C1B7E0E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23" name="Freeform 12163">
                <a:extLst>
                  <a:ext uri="{FF2B5EF4-FFF2-40B4-BE49-F238E27FC236}">
                    <a16:creationId xmlns:a16="http://schemas.microsoft.com/office/drawing/2014/main" id="{AA58CE70-8413-4CF1-A259-FEEBF94608F1}"/>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24" name="Freeform 12164">
                <a:extLst>
                  <a:ext uri="{FF2B5EF4-FFF2-40B4-BE49-F238E27FC236}">
                    <a16:creationId xmlns:a16="http://schemas.microsoft.com/office/drawing/2014/main" id="{670FCB06-BE54-4089-B9FA-CB9FA1C0895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25" name="Freeform 12165">
                <a:extLst>
                  <a:ext uri="{FF2B5EF4-FFF2-40B4-BE49-F238E27FC236}">
                    <a16:creationId xmlns:a16="http://schemas.microsoft.com/office/drawing/2014/main" id="{4BA91A59-6667-4568-A4B1-9AD110274D6B}"/>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26" name="Freeform 12166">
                <a:extLst>
                  <a:ext uri="{FF2B5EF4-FFF2-40B4-BE49-F238E27FC236}">
                    <a16:creationId xmlns:a16="http://schemas.microsoft.com/office/drawing/2014/main" id="{EE49920B-8D55-408E-8E97-010BE3B6884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27" name="Freeform 12167">
                <a:extLst>
                  <a:ext uri="{FF2B5EF4-FFF2-40B4-BE49-F238E27FC236}">
                    <a16:creationId xmlns:a16="http://schemas.microsoft.com/office/drawing/2014/main" id="{D043DBE1-855F-49D5-A490-08EB29844C04}"/>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28" name="Freeform 12168">
                <a:extLst>
                  <a:ext uri="{FF2B5EF4-FFF2-40B4-BE49-F238E27FC236}">
                    <a16:creationId xmlns:a16="http://schemas.microsoft.com/office/drawing/2014/main" id="{01ABB788-BF52-4148-83C0-A0D3191E01C5}"/>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29" name="Freeform 12169">
                <a:extLst>
                  <a:ext uri="{FF2B5EF4-FFF2-40B4-BE49-F238E27FC236}">
                    <a16:creationId xmlns:a16="http://schemas.microsoft.com/office/drawing/2014/main" id="{31F92EC5-C518-4594-96C9-1F64E756914A}"/>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30" name="Freeform 12170">
                <a:extLst>
                  <a:ext uri="{FF2B5EF4-FFF2-40B4-BE49-F238E27FC236}">
                    <a16:creationId xmlns:a16="http://schemas.microsoft.com/office/drawing/2014/main" id="{97A1E0F7-3738-4DA2-B7C6-0884AF4FD842}"/>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31" name="Freeform 12171">
                <a:extLst>
                  <a:ext uri="{FF2B5EF4-FFF2-40B4-BE49-F238E27FC236}">
                    <a16:creationId xmlns:a16="http://schemas.microsoft.com/office/drawing/2014/main" id="{ED545B44-4636-47A2-877D-09EDF870A9D3}"/>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32" name="Freeform 12172">
                <a:extLst>
                  <a:ext uri="{FF2B5EF4-FFF2-40B4-BE49-F238E27FC236}">
                    <a16:creationId xmlns:a16="http://schemas.microsoft.com/office/drawing/2014/main" id="{CF79A969-C6CC-45CE-889C-0CF66ABB1F9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33" name="Freeform 12173">
                <a:extLst>
                  <a:ext uri="{FF2B5EF4-FFF2-40B4-BE49-F238E27FC236}">
                    <a16:creationId xmlns:a16="http://schemas.microsoft.com/office/drawing/2014/main" id="{23566AF3-1DB2-4B21-9EA3-779899DC84A5}"/>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34" name="Freeform 12174">
                <a:extLst>
                  <a:ext uri="{FF2B5EF4-FFF2-40B4-BE49-F238E27FC236}">
                    <a16:creationId xmlns:a16="http://schemas.microsoft.com/office/drawing/2014/main" id="{A124601C-3AF9-48A5-B69E-33E86C0D747A}"/>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35" name="Freeform 12175">
                <a:extLst>
                  <a:ext uri="{FF2B5EF4-FFF2-40B4-BE49-F238E27FC236}">
                    <a16:creationId xmlns:a16="http://schemas.microsoft.com/office/drawing/2014/main" id="{926D8E03-5EF9-46EA-B6C0-F1298F02926A}"/>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36" name="Freeform 12176">
                <a:extLst>
                  <a:ext uri="{FF2B5EF4-FFF2-40B4-BE49-F238E27FC236}">
                    <a16:creationId xmlns:a16="http://schemas.microsoft.com/office/drawing/2014/main" id="{583150D5-C75C-4E66-B6C0-FAA0835205CE}"/>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37" name="Freeform 12177">
                <a:extLst>
                  <a:ext uri="{FF2B5EF4-FFF2-40B4-BE49-F238E27FC236}">
                    <a16:creationId xmlns:a16="http://schemas.microsoft.com/office/drawing/2014/main" id="{27130C82-094C-4C66-96D4-3557B31CD96F}"/>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38" name="Freeform 12178">
                <a:extLst>
                  <a:ext uri="{FF2B5EF4-FFF2-40B4-BE49-F238E27FC236}">
                    <a16:creationId xmlns:a16="http://schemas.microsoft.com/office/drawing/2014/main" id="{953485D9-E541-4FA6-954F-96EE1A10D432}"/>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39" name="Freeform 12179">
                <a:extLst>
                  <a:ext uri="{FF2B5EF4-FFF2-40B4-BE49-F238E27FC236}">
                    <a16:creationId xmlns:a16="http://schemas.microsoft.com/office/drawing/2014/main" id="{BF78B1EF-F24D-4B66-82C1-71E9B2313AF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40" name="Freeform 12180">
                <a:extLst>
                  <a:ext uri="{FF2B5EF4-FFF2-40B4-BE49-F238E27FC236}">
                    <a16:creationId xmlns:a16="http://schemas.microsoft.com/office/drawing/2014/main" id="{ED13F627-84B9-45E9-945B-2269B105951D}"/>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41" name="Freeform 12181">
                <a:extLst>
                  <a:ext uri="{FF2B5EF4-FFF2-40B4-BE49-F238E27FC236}">
                    <a16:creationId xmlns:a16="http://schemas.microsoft.com/office/drawing/2014/main" id="{BC931381-FCA1-4ECE-A8FF-8EBDA0243F53}"/>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42" name="Freeform 12182">
                <a:extLst>
                  <a:ext uri="{FF2B5EF4-FFF2-40B4-BE49-F238E27FC236}">
                    <a16:creationId xmlns:a16="http://schemas.microsoft.com/office/drawing/2014/main" id="{E7D1C88A-0B21-495F-BEF6-F805ADC4D1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43" name="Freeform 12183">
                <a:extLst>
                  <a:ext uri="{FF2B5EF4-FFF2-40B4-BE49-F238E27FC236}">
                    <a16:creationId xmlns:a16="http://schemas.microsoft.com/office/drawing/2014/main" id="{B9F41E08-A264-4675-8EAD-0B61996C7918}"/>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44" name="Freeform 12184">
                <a:extLst>
                  <a:ext uri="{FF2B5EF4-FFF2-40B4-BE49-F238E27FC236}">
                    <a16:creationId xmlns:a16="http://schemas.microsoft.com/office/drawing/2014/main" id="{B987897C-C5AA-4A42-824F-09019DEE8C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45" name="Freeform 12185">
                <a:extLst>
                  <a:ext uri="{FF2B5EF4-FFF2-40B4-BE49-F238E27FC236}">
                    <a16:creationId xmlns:a16="http://schemas.microsoft.com/office/drawing/2014/main" id="{440FA494-6BA4-48FE-8506-F9FE4C529B79}"/>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46" name="Freeform 12186">
                <a:extLst>
                  <a:ext uri="{FF2B5EF4-FFF2-40B4-BE49-F238E27FC236}">
                    <a16:creationId xmlns:a16="http://schemas.microsoft.com/office/drawing/2014/main" id="{E2514EC7-6FA6-448B-9188-E775E9AE9D68}"/>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47" name="Freeform 12187">
                <a:extLst>
                  <a:ext uri="{FF2B5EF4-FFF2-40B4-BE49-F238E27FC236}">
                    <a16:creationId xmlns:a16="http://schemas.microsoft.com/office/drawing/2014/main" id="{0D2A729C-ACF2-46E3-92C0-573627BCDDC1}"/>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48" name="Freeform 12188">
                <a:extLst>
                  <a:ext uri="{FF2B5EF4-FFF2-40B4-BE49-F238E27FC236}">
                    <a16:creationId xmlns:a16="http://schemas.microsoft.com/office/drawing/2014/main" id="{3083F4CD-5A11-4A6B-BCC0-8687ECB50D1F}"/>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49" name="Freeform 12189">
                <a:extLst>
                  <a:ext uri="{FF2B5EF4-FFF2-40B4-BE49-F238E27FC236}">
                    <a16:creationId xmlns:a16="http://schemas.microsoft.com/office/drawing/2014/main" id="{A5093A0C-A2D2-4C3A-9C56-8C730284333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50" name="Freeform 12190">
                <a:extLst>
                  <a:ext uri="{FF2B5EF4-FFF2-40B4-BE49-F238E27FC236}">
                    <a16:creationId xmlns:a16="http://schemas.microsoft.com/office/drawing/2014/main" id="{E9FDF1EA-8071-4AB2-ABC6-AAFDAE4AAD1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51" name="Freeform 12191">
                <a:extLst>
                  <a:ext uri="{FF2B5EF4-FFF2-40B4-BE49-F238E27FC236}">
                    <a16:creationId xmlns:a16="http://schemas.microsoft.com/office/drawing/2014/main" id="{4460913A-5226-48AB-9FA9-BA3BBC4D68EE}"/>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52" name="Freeform 12192">
                <a:extLst>
                  <a:ext uri="{FF2B5EF4-FFF2-40B4-BE49-F238E27FC236}">
                    <a16:creationId xmlns:a16="http://schemas.microsoft.com/office/drawing/2014/main" id="{82FEF1DD-5B59-412D-8625-11A594D01573}"/>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53" name="Freeform 12193">
                <a:extLst>
                  <a:ext uri="{FF2B5EF4-FFF2-40B4-BE49-F238E27FC236}">
                    <a16:creationId xmlns:a16="http://schemas.microsoft.com/office/drawing/2014/main" id="{ABB521B1-73DB-4472-9676-201D2C3CAED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54" name="Freeform 12194">
                <a:extLst>
                  <a:ext uri="{FF2B5EF4-FFF2-40B4-BE49-F238E27FC236}">
                    <a16:creationId xmlns:a16="http://schemas.microsoft.com/office/drawing/2014/main" id="{A8D73B09-908D-4E92-852D-ECD26C452348}"/>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55" name="Freeform 12195">
                <a:extLst>
                  <a:ext uri="{FF2B5EF4-FFF2-40B4-BE49-F238E27FC236}">
                    <a16:creationId xmlns:a16="http://schemas.microsoft.com/office/drawing/2014/main" id="{80ED3CE6-6E08-4EA3-91CD-B9697C4765C7}"/>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56" name="Freeform 12196">
                <a:extLst>
                  <a:ext uri="{FF2B5EF4-FFF2-40B4-BE49-F238E27FC236}">
                    <a16:creationId xmlns:a16="http://schemas.microsoft.com/office/drawing/2014/main" id="{774F4DB6-3C38-441A-AF94-07FCB0BCC26C}"/>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57" name="Freeform 12197">
                <a:extLst>
                  <a:ext uri="{FF2B5EF4-FFF2-40B4-BE49-F238E27FC236}">
                    <a16:creationId xmlns:a16="http://schemas.microsoft.com/office/drawing/2014/main" id="{DF4B8C48-9F2F-4AC4-93A6-ECD8268E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58" name="Freeform 12198">
                <a:extLst>
                  <a:ext uri="{FF2B5EF4-FFF2-40B4-BE49-F238E27FC236}">
                    <a16:creationId xmlns:a16="http://schemas.microsoft.com/office/drawing/2014/main" id="{1CA76E1B-6190-473D-BEF7-EF03E12648B9}"/>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59" name="Freeform 12199">
                <a:extLst>
                  <a:ext uri="{FF2B5EF4-FFF2-40B4-BE49-F238E27FC236}">
                    <a16:creationId xmlns:a16="http://schemas.microsoft.com/office/drawing/2014/main" id="{3E264627-E267-44FD-BA7B-2A55AD53965B}"/>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60" name="Freeform 12200">
                <a:extLst>
                  <a:ext uri="{FF2B5EF4-FFF2-40B4-BE49-F238E27FC236}">
                    <a16:creationId xmlns:a16="http://schemas.microsoft.com/office/drawing/2014/main" id="{7712B467-57E4-46F5-933B-1BEC49B560D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61" name="Freeform 12201">
                <a:extLst>
                  <a:ext uri="{FF2B5EF4-FFF2-40B4-BE49-F238E27FC236}">
                    <a16:creationId xmlns:a16="http://schemas.microsoft.com/office/drawing/2014/main" id="{FE15AB74-116A-4D80-AC95-ECD0FDE5683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62" name="Freeform 12202">
                <a:extLst>
                  <a:ext uri="{FF2B5EF4-FFF2-40B4-BE49-F238E27FC236}">
                    <a16:creationId xmlns:a16="http://schemas.microsoft.com/office/drawing/2014/main" id="{AB59171F-CDFA-4A07-B7C8-1B6578F81C7A}"/>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63" name="Freeform 12203">
                <a:extLst>
                  <a:ext uri="{FF2B5EF4-FFF2-40B4-BE49-F238E27FC236}">
                    <a16:creationId xmlns:a16="http://schemas.microsoft.com/office/drawing/2014/main" id="{9D220489-3B65-4BC4-8577-93E24D9BCE54}"/>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64" name="Freeform 12204">
                <a:extLst>
                  <a:ext uri="{FF2B5EF4-FFF2-40B4-BE49-F238E27FC236}">
                    <a16:creationId xmlns:a16="http://schemas.microsoft.com/office/drawing/2014/main" id="{AFAE5F85-AA62-4BF0-A189-3F877ED79B63}"/>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65" name="Freeform 12205">
                <a:extLst>
                  <a:ext uri="{FF2B5EF4-FFF2-40B4-BE49-F238E27FC236}">
                    <a16:creationId xmlns:a16="http://schemas.microsoft.com/office/drawing/2014/main" id="{825F127F-0CF5-4BF0-A9D2-F6C58A910B25}"/>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66" name="Freeform 12206">
                <a:extLst>
                  <a:ext uri="{FF2B5EF4-FFF2-40B4-BE49-F238E27FC236}">
                    <a16:creationId xmlns:a16="http://schemas.microsoft.com/office/drawing/2014/main" id="{B9044AEE-D621-47CC-B850-44EA974AEBEF}"/>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67" name="Freeform 12207">
                <a:extLst>
                  <a:ext uri="{FF2B5EF4-FFF2-40B4-BE49-F238E27FC236}">
                    <a16:creationId xmlns:a16="http://schemas.microsoft.com/office/drawing/2014/main" id="{46CBBA91-7A9B-445C-ABC2-55F10C40E17C}"/>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68" name="Freeform 12208">
                <a:extLst>
                  <a:ext uri="{FF2B5EF4-FFF2-40B4-BE49-F238E27FC236}">
                    <a16:creationId xmlns:a16="http://schemas.microsoft.com/office/drawing/2014/main" id="{8B362B27-F6D0-4678-A645-B5E27390D8CF}"/>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69" name="Freeform 12209">
                <a:extLst>
                  <a:ext uri="{FF2B5EF4-FFF2-40B4-BE49-F238E27FC236}">
                    <a16:creationId xmlns:a16="http://schemas.microsoft.com/office/drawing/2014/main" id="{F3DAB761-3624-4566-A481-CBBF6B68FD3B}"/>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70" name="Freeform 12210">
                <a:extLst>
                  <a:ext uri="{FF2B5EF4-FFF2-40B4-BE49-F238E27FC236}">
                    <a16:creationId xmlns:a16="http://schemas.microsoft.com/office/drawing/2014/main" id="{96BEC14B-9D6B-4221-B9A0-90ABCCE0AC0F}"/>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71" name="Freeform 12211">
                <a:extLst>
                  <a:ext uri="{FF2B5EF4-FFF2-40B4-BE49-F238E27FC236}">
                    <a16:creationId xmlns:a16="http://schemas.microsoft.com/office/drawing/2014/main" id="{222C5D78-90EB-445A-9A96-E3BFA72FA9A6}"/>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72" name="Freeform 12212">
                <a:extLst>
                  <a:ext uri="{FF2B5EF4-FFF2-40B4-BE49-F238E27FC236}">
                    <a16:creationId xmlns:a16="http://schemas.microsoft.com/office/drawing/2014/main" id="{AFB629CD-D0A4-4BA9-B9D3-865AB0E97046}"/>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73" name="Freeform 12213">
                <a:extLst>
                  <a:ext uri="{FF2B5EF4-FFF2-40B4-BE49-F238E27FC236}">
                    <a16:creationId xmlns:a16="http://schemas.microsoft.com/office/drawing/2014/main" id="{8F540575-70C8-4664-9B10-F0233A488164}"/>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74" name="Freeform 12214">
                <a:extLst>
                  <a:ext uri="{FF2B5EF4-FFF2-40B4-BE49-F238E27FC236}">
                    <a16:creationId xmlns:a16="http://schemas.microsoft.com/office/drawing/2014/main" id="{8B1C5DD3-4A8C-47CB-AC5D-1606096D86BB}"/>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75" name="Freeform 12215">
                <a:extLst>
                  <a:ext uri="{FF2B5EF4-FFF2-40B4-BE49-F238E27FC236}">
                    <a16:creationId xmlns:a16="http://schemas.microsoft.com/office/drawing/2014/main" id="{68C6A06A-5291-449E-8DB8-6D7F5F30899D}"/>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76" name="Freeform 12216">
                <a:extLst>
                  <a:ext uri="{FF2B5EF4-FFF2-40B4-BE49-F238E27FC236}">
                    <a16:creationId xmlns:a16="http://schemas.microsoft.com/office/drawing/2014/main" id="{F83F6D57-B6FA-41B0-A0BB-53AC6402DDD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77" name="Freeform 12217">
                <a:extLst>
                  <a:ext uri="{FF2B5EF4-FFF2-40B4-BE49-F238E27FC236}">
                    <a16:creationId xmlns:a16="http://schemas.microsoft.com/office/drawing/2014/main" id="{9456083C-A660-4064-95F1-14A580D22DC9}"/>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78" name="Freeform 12218">
                <a:extLst>
                  <a:ext uri="{FF2B5EF4-FFF2-40B4-BE49-F238E27FC236}">
                    <a16:creationId xmlns:a16="http://schemas.microsoft.com/office/drawing/2014/main" id="{C94EC546-C3AE-4A25-90AF-B10961CBCE74}"/>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79" name="Freeform 12219">
                <a:extLst>
                  <a:ext uri="{FF2B5EF4-FFF2-40B4-BE49-F238E27FC236}">
                    <a16:creationId xmlns:a16="http://schemas.microsoft.com/office/drawing/2014/main" id="{5D160D94-74A0-4882-B913-DC6AF9291887}"/>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80" name="Freeform 12220">
                <a:extLst>
                  <a:ext uri="{FF2B5EF4-FFF2-40B4-BE49-F238E27FC236}">
                    <a16:creationId xmlns:a16="http://schemas.microsoft.com/office/drawing/2014/main" id="{A48D1533-5567-4338-9ECB-36B2B6DFE512}"/>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81" name="Freeform 12221">
                <a:extLst>
                  <a:ext uri="{FF2B5EF4-FFF2-40B4-BE49-F238E27FC236}">
                    <a16:creationId xmlns:a16="http://schemas.microsoft.com/office/drawing/2014/main" id="{1E5C59F5-675A-48DD-BD72-491A941DA39F}"/>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82" name="Freeform 12222">
                <a:extLst>
                  <a:ext uri="{FF2B5EF4-FFF2-40B4-BE49-F238E27FC236}">
                    <a16:creationId xmlns:a16="http://schemas.microsoft.com/office/drawing/2014/main" id="{54E82BE3-5B6D-4F4E-BEE1-0B93183CB4CC}"/>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83" name="Freeform 12223">
                <a:extLst>
                  <a:ext uri="{FF2B5EF4-FFF2-40B4-BE49-F238E27FC236}">
                    <a16:creationId xmlns:a16="http://schemas.microsoft.com/office/drawing/2014/main" id="{37F4D05B-CE15-4880-B9EB-37A48C912EE9}"/>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84" name="Freeform 12224">
                <a:extLst>
                  <a:ext uri="{FF2B5EF4-FFF2-40B4-BE49-F238E27FC236}">
                    <a16:creationId xmlns:a16="http://schemas.microsoft.com/office/drawing/2014/main" id="{41B1C54E-74A1-4B6D-9B10-AF183A0F510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85" name="Freeform 12225">
                <a:extLst>
                  <a:ext uri="{FF2B5EF4-FFF2-40B4-BE49-F238E27FC236}">
                    <a16:creationId xmlns:a16="http://schemas.microsoft.com/office/drawing/2014/main" id="{88292FF6-D7C1-4524-A3BA-468636020A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86" name="Freeform 12226">
                <a:extLst>
                  <a:ext uri="{FF2B5EF4-FFF2-40B4-BE49-F238E27FC236}">
                    <a16:creationId xmlns:a16="http://schemas.microsoft.com/office/drawing/2014/main" id="{B6C56848-11DF-4E3C-9AE3-D0EB2AA4CDD5}"/>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87" name="Freeform 12227">
                <a:extLst>
                  <a:ext uri="{FF2B5EF4-FFF2-40B4-BE49-F238E27FC236}">
                    <a16:creationId xmlns:a16="http://schemas.microsoft.com/office/drawing/2014/main" id="{83A80C11-53BA-423D-8CE5-785AC2CD2AF2}"/>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88" name="Freeform 12228">
                <a:extLst>
                  <a:ext uri="{FF2B5EF4-FFF2-40B4-BE49-F238E27FC236}">
                    <a16:creationId xmlns:a16="http://schemas.microsoft.com/office/drawing/2014/main" id="{03E9789B-676F-4DF1-9BF2-978D8794B9D4}"/>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89" name="Freeform 12229">
                <a:extLst>
                  <a:ext uri="{FF2B5EF4-FFF2-40B4-BE49-F238E27FC236}">
                    <a16:creationId xmlns:a16="http://schemas.microsoft.com/office/drawing/2014/main" id="{A5B5C995-9B1A-4FCC-B703-12992F4B102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90" name="Freeform 12230">
                <a:extLst>
                  <a:ext uri="{FF2B5EF4-FFF2-40B4-BE49-F238E27FC236}">
                    <a16:creationId xmlns:a16="http://schemas.microsoft.com/office/drawing/2014/main" id="{C3B8CC49-57E0-4AC3-AA88-87EDAAE9E6D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91" name="Freeform 12231">
                <a:extLst>
                  <a:ext uri="{FF2B5EF4-FFF2-40B4-BE49-F238E27FC236}">
                    <a16:creationId xmlns:a16="http://schemas.microsoft.com/office/drawing/2014/main" id="{B9B3B247-E714-498B-918A-44DA465B4162}"/>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92" name="Freeform 12232">
                <a:extLst>
                  <a:ext uri="{FF2B5EF4-FFF2-40B4-BE49-F238E27FC236}">
                    <a16:creationId xmlns:a16="http://schemas.microsoft.com/office/drawing/2014/main" id="{FF8A8C9C-DEA0-4BBE-8DCA-C0F8B89D8D55}"/>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93" name="Freeform 12233">
                <a:extLst>
                  <a:ext uri="{FF2B5EF4-FFF2-40B4-BE49-F238E27FC236}">
                    <a16:creationId xmlns:a16="http://schemas.microsoft.com/office/drawing/2014/main" id="{0DDE2302-A351-4226-B55C-E89B85CF3043}"/>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94" name="Freeform 12234">
                <a:extLst>
                  <a:ext uri="{FF2B5EF4-FFF2-40B4-BE49-F238E27FC236}">
                    <a16:creationId xmlns:a16="http://schemas.microsoft.com/office/drawing/2014/main" id="{35F69500-2B05-4F9C-902D-E1E2428576B7}"/>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95" name="Freeform 12235">
                <a:extLst>
                  <a:ext uri="{FF2B5EF4-FFF2-40B4-BE49-F238E27FC236}">
                    <a16:creationId xmlns:a16="http://schemas.microsoft.com/office/drawing/2014/main" id="{9DF59C87-7EBB-4A15-BE36-85D3ABCAD324}"/>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96" name="Freeform 12236">
                <a:extLst>
                  <a:ext uri="{FF2B5EF4-FFF2-40B4-BE49-F238E27FC236}">
                    <a16:creationId xmlns:a16="http://schemas.microsoft.com/office/drawing/2014/main" id="{B8692DDC-EE56-4CA8-BA10-CE41B2946749}"/>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97" name="Freeform 12237">
                <a:extLst>
                  <a:ext uri="{FF2B5EF4-FFF2-40B4-BE49-F238E27FC236}">
                    <a16:creationId xmlns:a16="http://schemas.microsoft.com/office/drawing/2014/main" id="{08341EBE-BA60-41C0-929F-6735BDAA7DBE}"/>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498" name="Freeform 12238">
                <a:extLst>
                  <a:ext uri="{FF2B5EF4-FFF2-40B4-BE49-F238E27FC236}">
                    <a16:creationId xmlns:a16="http://schemas.microsoft.com/office/drawing/2014/main" id="{AA77B522-E58E-4F7D-A106-81BB5388F6B9}"/>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499" name="Freeform 12239">
                <a:extLst>
                  <a:ext uri="{FF2B5EF4-FFF2-40B4-BE49-F238E27FC236}">
                    <a16:creationId xmlns:a16="http://schemas.microsoft.com/office/drawing/2014/main" id="{86174462-A800-41FA-955A-C933A56C23B1}"/>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00" name="Freeform 12240">
                <a:extLst>
                  <a:ext uri="{FF2B5EF4-FFF2-40B4-BE49-F238E27FC236}">
                    <a16:creationId xmlns:a16="http://schemas.microsoft.com/office/drawing/2014/main" id="{C39AFC84-AA96-4D7C-8CC9-EF6E85FF9085}"/>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01" name="Freeform 12241">
                <a:extLst>
                  <a:ext uri="{FF2B5EF4-FFF2-40B4-BE49-F238E27FC236}">
                    <a16:creationId xmlns:a16="http://schemas.microsoft.com/office/drawing/2014/main" id="{34D74D39-7731-42C4-9D85-A7983671407E}"/>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02" name="Freeform 12242">
                <a:extLst>
                  <a:ext uri="{FF2B5EF4-FFF2-40B4-BE49-F238E27FC236}">
                    <a16:creationId xmlns:a16="http://schemas.microsoft.com/office/drawing/2014/main" id="{24C28CB6-955F-4110-B28F-1BDB4111185B}"/>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03" name="Freeform 12243">
                <a:extLst>
                  <a:ext uri="{FF2B5EF4-FFF2-40B4-BE49-F238E27FC236}">
                    <a16:creationId xmlns:a16="http://schemas.microsoft.com/office/drawing/2014/main" id="{DC2D4537-5B2C-423C-9559-B9F5B7B75863}"/>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04" name="Freeform 12244">
                <a:extLst>
                  <a:ext uri="{FF2B5EF4-FFF2-40B4-BE49-F238E27FC236}">
                    <a16:creationId xmlns:a16="http://schemas.microsoft.com/office/drawing/2014/main" id="{D862D598-F16E-4FF5-A495-8286672BB3FF}"/>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05" name="Freeform 12245">
                <a:extLst>
                  <a:ext uri="{FF2B5EF4-FFF2-40B4-BE49-F238E27FC236}">
                    <a16:creationId xmlns:a16="http://schemas.microsoft.com/office/drawing/2014/main" id="{C9532DF4-6A20-4998-8A2A-12B0BD15A4CB}"/>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06" name="Freeform 12246">
                <a:extLst>
                  <a:ext uri="{FF2B5EF4-FFF2-40B4-BE49-F238E27FC236}">
                    <a16:creationId xmlns:a16="http://schemas.microsoft.com/office/drawing/2014/main" id="{72DE7611-A5D6-4394-8C8C-B76FE3B9827D}"/>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07" name="Freeform 12247">
                <a:extLst>
                  <a:ext uri="{FF2B5EF4-FFF2-40B4-BE49-F238E27FC236}">
                    <a16:creationId xmlns:a16="http://schemas.microsoft.com/office/drawing/2014/main" id="{01E5FCC2-4930-493C-B94E-FCF8A3A69899}"/>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08" name="Freeform 12248">
                <a:extLst>
                  <a:ext uri="{FF2B5EF4-FFF2-40B4-BE49-F238E27FC236}">
                    <a16:creationId xmlns:a16="http://schemas.microsoft.com/office/drawing/2014/main" id="{B009CD8D-80C2-47D1-9755-A0643EB69EE2}"/>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09" name="Freeform 12249">
                <a:extLst>
                  <a:ext uri="{FF2B5EF4-FFF2-40B4-BE49-F238E27FC236}">
                    <a16:creationId xmlns:a16="http://schemas.microsoft.com/office/drawing/2014/main" id="{1C7EFA54-2FD7-4EB3-A8D2-D8C2D260B93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10" name="Freeform 12250">
                <a:extLst>
                  <a:ext uri="{FF2B5EF4-FFF2-40B4-BE49-F238E27FC236}">
                    <a16:creationId xmlns:a16="http://schemas.microsoft.com/office/drawing/2014/main" id="{BE2DC82C-0D97-41D5-B160-DF464D607D25}"/>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11" name="Freeform 12251">
                <a:extLst>
                  <a:ext uri="{FF2B5EF4-FFF2-40B4-BE49-F238E27FC236}">
                    <a16:creationId xmlns:a16="http://schemas.microsoft.com/office/drawing/2014/main" id="{A90FBEA6-9B9F-43E1-9227-C59FD95221F5}"/>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12" name="Freeform 12252">
                <a:extLst>
                  <a:ext uri="{FF2B5EF4-FFF2-40B4-BE49-F238E27FC236}">
                    <a16:creationId xmlns:a16="http://schemas.microsoft.com/office/drawing/2014/main" id="{96E755AD-E689-4B68-A4F0-0F19221678B3}"/>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13" name="Freeform 12253">
                <a:extLst>
                  <a:ext uri="{FF2B5EF4-FFF2-40B4-BE49-F238E27FC236}">
                    <a16:creationId xmlns:a16="http://schemas.microsoft.com/office/drawing/2014/main" id="{64CDFC92-1C71-4C80-A1FD-D904EDE7C56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14" name="Freeform 12254">
                <a:extLst>
                  <a:ext uri="{FF2B5EF4-FFF2-40B4-BE49-F238E27FC236}">
                    <a16:creationId xmlns:a16="http://schemas.microsoft.com/office/drawing/2014/main" id="{54EC6F3E-558B-497E-8F8E-9D7DF1A95E4C}"/>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15" name="Freeform 12255">
                <a:extLst>
                  <a:ext uri="{FF2B5EF4-FFF2-40B4-BE49-F238E27FC236}">
                    <a16:creationId xmlns:a16="http://schemas.microsoft.com/office/drawing/2014/main" id="{D56A15ED-9F4C-42B2-8868-9541930D967B}"/>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16" name="Freeform 12256">
                <a:extLst>
                  <a:ext uri="{FF2B5EF4-FFF2-40B4-BE49-F238E27FC236}">
                    <a16:creationId xmlns:a16="http://schemas.microsoft.com/office/drawing/2014/main" id="{17390D0F-A2D2-49AD-8700-453D38FAC74A}"/>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17" name="Freeform 12257">
                <a:extLst>
                  <a:ext uri="{FF2B5EF4-FFF2-40B4-BE49-F238E27FC236}">
                    <a16:creationId xmlns:a16="http://schemas.microsoft.com/office/drawing/2014/main" id="{BE2ACD38-01DD-4489-BD1F-D702484FB39E}"/>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18" name="Freeform 12258">
                <a:extLst>
                  <a:ext uri="{FF2B5EF4-FFF2-40B4-BE49-F238E27FC236}">
                    <a16:creationId xmlns:a16="http://schemas.microsoft.com/office/drawing/2014/main" id="{FDACCD78-19C9-4F1C-BAB1-126AFBF4716E}"/>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19" name="Freeform 12259">
                <a:extLst>
                  <a:ext uri="{FF2B5EF4-FFF2-40B4-BE49-F238E27FC236}">
                    <a16:creationId xmlns:a16="http://schemas.microsoft.com/office/drawing/2014/main" id="{8627BE0A-58EB-44D8-93F4-91AB1254B4B4}"/>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20" name="Freeform 12260">
                <a:extLst>
                  <a:ext uri="{FF2B5EF4-FFF2-40B4-BE49-F238E27FC236}">
                    <a16:creationId xmlns:a16="http://schemas.microsoft.com/office/drawing/2014/main" id="{D2645E20-C050-4A09-870F-6DD387A3438B}"/>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21" name="Freeform 12261">
                <a:extLst>
                  <a:ext uri="{FF2B5EF4-FFF2-40B4-BE49-F238E27FC236}">
                    <a16:creationId xmlns:a16="http://schemas.microsoft.com/office/drawing/2014/main" id="{B431C2D8-CA95-4B1B-BED3-4306F75C2C35}"/>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22" name="Freeform 12262">
                <a:extLst>
                  <a:ext uri="{FF2B5EF4-FFF2-40B4-BE49-F238E27FC236}">
                    <a16:creationId xmlns:a16="http://schemas.microsoft.com/office/drawing/2014/main" id="{EB978909-C6DD-41AE-8D13-5116954E0C92}"/>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23" name="Freeform 12263">
                <a:extLst>
                  <a:ext uri="{FF2B5EF4-FFF2-40B4-BE49-F238E27FC236}">
                    <a16:creationId xmlns:a16="http://schemas.microsoft.com/office/drawing/2014/main" id="{A5391DAC-3CC3-402E-A783-F63AAFC20A0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24" name="Freeform 12264">
                <a:extLst>
                  <a:ext uri="{FF2B5EF4-FFF2-40B4-BE49-F238E27FC236}">
                    <a16:creationId xmlns:a16="http://schemas.microsoft.com/office/drawing/2014/main" id="{972F8016-7B51-4A2E-BBD2-38A9111DEA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25" name="Freeform 12265">
                <a:extLst>
                  <a:ext uri="{FF2B5EF4-FFF2-40B4-BE49-F238E27FC236}">
                    <a16:creationId xmlns:a16="http://schemas.microsoft.com/office/drawing/2014/main" id="{0B4C1B3F-988D-47B7-BBCA-65B375F0CE99}"/>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26" name="Freeform 12266">
                <a:extLst>
                  <a:ext uri="{FF2B5EF4-FFF2-40B4-BE49-F238E27FC236}">
                    <a16:creationId xmlns:a16="http://schemas.microsoft.com/office/drawing/2014/main" id="{830B1D2B-BA5C-437C-9CC0-8899FCEDD761}"/>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27" name="Freeform 12267">
                <a:extLst>
                  <a:ext uri="{FF2B5EF4-FFF2-40B4-BE49-F238E27FC236}">
                    <a16:creationId xmlns:a16="http://schemas.microsoft.com/office/drawing/2014/main" id="{A2224DCB-0AAF-4963-9537-034EBEEE6483}"/>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28" name="Freeform 12268">
                <a:extLst>
                  <a:ext uri="{FF2B5EF4-FFF2-40B4-BE49-F238E27FC236}">
                    <a16:creationId xmlns:a16="http://schemas.microsoft.com/office/drawing/2014/main" id="{E6A9742B-90D5-4576-A650-B0C2F181F37F}"/>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29" name="Freeform 12269">
                <a:extLst>
                  <a:ext uri="{FF2B5EF4-FFF2-40B4-BE49-F238E27FC236}">
                    <a16:creationId xmlns:a16="http://schemas.microsoft.com/office/drawing/2014/main" id="{B986CE01-7722-443A-B4CB-80752BFF95AC}"/>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30" name="Freeform 12270">
                <a:extLst>
                  <a:ext uri="{FF2B5EF4-FFF2-40B4-BE49-F238E27FC236}">
                    <a16:creationId xmlns:a16="http://schemas.microsoft.com/office/drawing/2014/main" id="{7947F92A-6E19-4452-A650-60588EE44472}"/>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31" name="Freeform 12271">
                <a:extLst>
                  <a:ext uri="{FF2B5EF4-FFF2-40B4-BE49-F238E27FC236}">
                    <a16:creationId xmlns:a16="http://schemas.microsoft.com/office/drawing/2014/main" id="{416E6DB1-13CB-421F-B2E5-5D260B99DD78}"/>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32" name="Freeform 12272">
                <a:extLst>
                  <a:ext uri="{FF2B5EF4-FFF2-40B4-BE49-F238E27FC236}">
                    <a16:creationId xmlns:a16="http://schemas.microsoft.com/office/drawing/2014/main" id="{0C09FE31-6BF8-418D-BE85-E8D405DBA3C0}"/>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33" name="Freeform 12273">
                <a:extLst>
                  <a:ext uri="{FF2B5EF4-FFF2-40B4-BE49-F238E27FC236}">
                    <a16:creationId xmlns:a16="http://schemas.microsoft.com/office/drawing/2014/main" id="{489203AE-C5E8-42EB-A661-913D6839538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34" name="Freeform 12274">
                <a:extLst>
                  <a:ext uri="{FF2B5EF4-FFF2-40B4-BE49-F238E27FC236}">
                    <a16:creationId xmlns:a16="http://schemas.microsoft.com/office/drawing/2014/main" id="{25CFB877-36D3-4FF7-B335-883B5B01FEC4}"/>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35" name="Freeform 12275">
                <a:extLst>
                  <a:ext uri="{FF2B5EF4-FFF2-40B4-BE49-F238E27FC236}">
                    <a16:creationId xmlns:a16="http://schemas.microsoft.com/office/drawing/2014/main" id="{ED1CCC51-33D5-43FD-B800-7B038256A79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36" name="Freeform 12276">
                <a:extLst>
                  <a:ext uri="{FF2B5EF4-FFF2-40B4-BE49-F238E27FC236}">
                    <a16:creationId xmlns:a16="http://schemas.microsoft.com/office/drawing/2014/main" id="{5439076F-E3C1-4A73-AEB1-78F789CCCB0C}"/>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37" name="Freeform 12277">
                <a:extLst>
                  <a:ext uri="{FF2B5EF4-FFF2-40B4-BE49-F238E27FC236}">
                    <a16:creationId xmlns:a16="http://schemas.microsoft.com/office/drawing/2014/main" id="{A14A5579-F45B-428C-8EBE-2FFCA74CD000}"/>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38" name="Freeform 12278">
                <a:extLst>
                  <a:ext uri="{FF2B5EF4-FFF2-40B4-BE49-F238E27FC236}">
                    <a16:creationId xmlns:a16="http://schemas.microsoft.com/office/drawing/2014/main" id="{D02E0832-26BB-4375-A3F7-3A1105E265B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39" name="Freeform 12279">
                <a:extLst>
                  <a:ext uri="{FF2B5EF4-FFF2-40B4-BE49-F238E27FC236}">
                    <a16:creationId xmlns:a16="http://schemas.microsoft.com/office/drawing/2014/main" id="{9037B4D5-A212-4782-934D-D27699C911C2}"/>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40" name="Freeform 12280">
                <a:extLst>
                  <a:ext uri="{FF2B5EF4-FFF2-40B4-BE49-F238E27FC236}">
                    <a16:creationId xmlns:a16="http://schemas.microsoft.com/office/drawing/2014/main" id="{E2348585-C34C-446C-9EA5-58236C0F642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41" name="Freeform 12281">
                <a:extLst>
                  <a:ext uri="{FF2B5EF4-FFF2-40B4-BE49-F238E27FC236}">
                    <a16:creationId xmlns:a16="http://schemas.microsoft.com/office/drawing/2014/main" id="{242987EF-97FB-413D-8FF6-EF47FBD7723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42" name="Freeform 12282">
                <a:extLst>
                  <a:ext uri="{FF2B5EF4-FFF2-40B4-BE49-F238E27FC236}">
                    <a16:creationId xmlns:a16="http://schemas.microsoft.com/office/drawing/2014/main" id="{97079730-DE94-427E-8D98-605B00780FDE}"/>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43" name="Freeform 12283">
                <a:extLst>
                  <a:ext uri="{FF2B5EF4-FFF2-40B4-BE49-F238E27FC236}">
                    <a16:creationId xmlns:a16="http://schemas.microsoft.com/office/drawing/2014/main" id="{EBC74CBA-93D6-47B8-8C09-D0FF321FDDBC}"/>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44" name="Freeform 12284">
                <a:extLst>
                  <a:ext uri="{FF2B5EF4-FFF2-40B4-BE49-F238E27FC236}">
                    <a16:creationId xmlns:a16="http://schemas.microsoft.com/office/drawing/2014/main" id="{33B764AE-5C3E-48A9-A037-B9486751D83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45" name="Freeform 12285">
                <a:extLst>
                  <a:ext uri="{FF2B5EF4-FFF2-40B4-BE49-F238E27FC236}">
                    <a16:creationId xmlns:a16="http://schemas.microsoft.com/office/drawing/2014/main" id="{570D665B-DB70-43D5-BD4D-B93D72EB638F}"/>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46" name="Freeform 12286">
                <a:extLst>
                  <a:ext uri="{FF2B5EF4-FFF2-40B4-BE49-F238E27FC236}">
                    <a16:creationId xmlns:a16="http://schemas.microsoft.com/office/drawing/2014/main" id="{8CC8B4C6-7BA8-4BF3-AED6-26E63CFB84D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47" name="Freeform 12287">
                <a:extLst>
                  <a:ext uri="{FF2B5EF4-FFF2-40B4-BE49-F238E27FC236}">
                    <a16:creationId xmlns:a16="http://schemas.microsoft.com/office/drawing/2014/main" id="{EEF82FA3-7FDF-48AA-9BDD-153ADF500DA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48" name="Freeform 12288">
                <a:extLst>
                  <a:ext uri="{FF2B5EF4-FFF2-40B4-BE49-F238E27FC236}">
                    <a16:creationId xmlns:a16="http://schemas.microsoft.com/office/drawing/2014/main" id="{3916D2E8-8BC9-43E2-823F-73843972C0C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49" name="Freeform 12289">
                <a:extLst>
                  <a:ext uri="{FF2B5EF4-FFF2-40B4-BE49-F238E27FC236}">
                    <a16:creationId xmlns:a16="http://schemas.microsoft.com/office/drawing/2014/main" id="{5694689B-875C-4688-951B-8384103E7CD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50" name="Freeform 12290">
                <a:extLst>
                  <a:ext uri="{FF2B5EF4-FFF2-40B4-BE49-F238E27FC236}">
                    <a16:creationId xmlns:a16="http://schemas.microsoft.com/office/drawing/2014/main" id="{253B427A-C2C3-4C58-8C8D-C3FC9927A17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51" name="Freeform 12291">
                <a:extLst>
                  <a:ext uri="{FF2B5EF4-FFF2-40B4-BE49-F238E27FC236}">
                    <a16:creationId xmlns:a16="http://schemas.microsoft.com/office/drawing/2014/main" id="{535AA97C-8E26-4504-963D-682FC7AD59D7}"/>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52" name="Freeform 12292">
                <a:extLst>
                  <a:ext uri="{FF2B5EF4-FFF2-40B4-BE49-F238E27FC236}">
                    <a16:creationId xmlns:a16="http://schemas.microsoft.com/office/drawing/2014/main" id="{ED07565B-9B99-4C0B-9E4F-5EB040C10ECA}"/>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53" name="Freeform 12293">
                <a:extLst>
                  <a:ext uri="{FF2B5EF4-FFF2-40B4-BE49-F238E27FC236}">
                    <a16:creationId xmlns:a16="http://schemas.microsoft.com/office/drawing/2014/main" id="{279C671F-2594-47FD-B506-D5655F5A8E65}"/>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54" name="Freeform 12294">
                <a:extLst>
                  <a:ext uri="{FF2B5EF4-FFF2-40B4-BE49-F238E27FC236}">
                    <a16:creationId xmlns:a16="http://schemas.microsoft.com/office/drawing/2014/main" id="{36CA81A4-AE88-456D-BC9D-4DACA77F0998}"/>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55" name="Freeform 12295">
                <a:extLst>
                  <a:ext uri="{FF2B5EF4-FFF2-40B4-BE49-F238E27FC236}">
                    <a16:creationId xmlns:a16="http://schemas.microsoft.com/office/drawing/2014/main" id="{4E66ACE4-6B6B-41B4-AABB-22C87E61B8F7}"/>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56" name="Freeform 12296">
                <a:extLst>
                  <a:ext uri="{FF2B5EF4-FFF2-40B4-BE49-F238E27FC236}">
                    <a16:creationId xmlns:a16="http://schemas.microsoft.com/office/drawing/2014/main" id="{33568029-1110-4A61-B4D3-7B7C514409D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57" name="Freeform 12297">
                <a:extLst>
                  <a:ext uri="{FF2B5EF4-FFF2-40B4-BE49-F238E27FC236}">
                    <a16:creationId xmlns:a16="http://schemas.microsoft.com/office/drawing/2014/main" id="{B89C9364-A72F-4DB4-95FB-2D45A1304B27}"/>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58" name="Freeform 12298">
                <a:extLst>
                  <a:ext uri="{FF2B5EF4-FFF2-40B4-BE49-F238E27FC236}">
                    <a16:creationId xmlns:a16="http://schemas.microsoft.com/office/drawing/2014/main" id="{E0F6F3CC-4778-4510-B94B-C794D170FF2E}"/>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59" name="Freeform 12299">
                <a:extLst>
                  <a:ext uri="{FF2B5EF4-FFF2-40B4-BE49-F238E27FC236}">
                    <a16:creationId xmlns:a16="http://schemas.microsoft.com/office/drawing/2014/main" id="{208B2C1D-D71D-4778-A3F8-7A6A6A90D85B}"/>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60" name="Freeform 12300">
                <a:extLst>
                  <a:ext uri="{FF2B5EF4-FFF2-40B4-BE49-F238E27FC236}">
                    <a16:creationId xmlns:a16="http://schemas.microsoft.com/office/drawing/2014/main" id="{4A81A4B8-C1E8-4BD2-9A19-EF76FC64F062}"/>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61" name="Freeform 12301">
                <a:extLst>
                  <a:ext uri="{FF2B5EF4-FFF2-40B4-BE49-F238E27FC236}">
                    <a16:creationId xmlns:a16="http://schemas.microsoft.com/office/drawing/2014/main" id="{5554AB81-01C4-4535-8A2A-0E916F817AC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62" name="Freeform 12302">
                <a:extLst>
                  <a:ext uri="{FF2B5EF4-FFF2-40B4-BE49-F238E27FC236}">
                    <a16:creationId xmlns:a16="http://schemas.microsoft.com/office/drawing/2014/main" id="{B10CD6A9-D555-41B1-99E6-5147904E1BED}"/>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63" name="Freeform 12303">
                <a:extLst>
                  <a:ext uri="{FF2B5EF4-FFF2-40B4-BE49-F238E27FC236}">
                    <a16:creationId xmlns:a16="http://schemas.microsoft.com/office/drawing/2014/main" id="{86D86986-7B17-4B01-9AD7-94E3F83B8AA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64" name="Freeform 12304">
                <a:extLst>
                  <a:ext uri="{FF2B5EF4-FFF2-40B4-BE49-F238E27FC236}">
                    <a16:creationId xmlns:a16="http://schemas.microsoft.com/office/drawing/2014/main" id="{4A314D8A-1CA7-49A6-AAF0-5314C8C319D0}"/>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65" name="Freeform 12305">
                <a:extLst>
                  <a:ext uri="{FF2B5EF4-FFF2-40B4-BE49-F238E27FC236}">
                    <a16:creationId xmlns:a16="http://schemas.microsoft.com/office/drawing/2014/main" id="{BB4A679D-0F18-40B9-A38C-DB4A87B4EBA8}"/>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66" name="Freeform 12306">
                <a:extLst>
                  <a:ext uri="{FF2B5EF4-FFF2-40B4-BE49-F238E27FC236}">
                    <a16:creationId xmlns:a16="http://schemas.microsoft.com/office/drawing/2014/main" id="{154B08E5-92A1-46C6-8811-91ABFD93384F}"/>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67" name="Freeform 12307">
                <a:extLst>
                  <a:ext uri="{FF2B5EF4-FFF2-40B4-BE49-F238E27FC236}">
                    <a16:creationId xmlns:a16="http://schemas.microsoft.com/office/drawing/2014/main" id="{28CCD553-64A5-4E2F-A9E7-4D2751DA027A}"/>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68" name="Freeform 12308">
                <a:extLst>
                  <a:ext uri="{FF2B5EF4-FFF2-40B4-BE49-F238E27FC236}">
                    <a16:creationId xmlns:a16="http://schemas.microsoft.com/office/drawing/2014/main" id="{CBE2D5E3-5B4F-48E2-AF23-FB7874AEE34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69" name="Freeform 12309">
                <a:extLst>
                  <a:ext uri="{FF2B5EF4-FFF2-40B4-BE49-F238E27FC236}">
                    <a16:creationId xmlns:a16="http://schemas.microsoft.com/office/drawing/2014/main" id="{DAE87281-9960-4CDE-B42F-8F1937F3E43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70" name="Freeform 12310">
                <a:extLst>
                  <a:ext uri="{FF2B5EF4-FFF2-40B4-BE49-F238E27FC236}">
                    <a16:creationId xmlns:a16="http://schemas.microsoft.com/office/drawing/2014/main" id="{4A7D2880-37D9-4205-9C10-A75EF3E3ED3A}"/>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71" name="Freeform 12311">
                <a:extLst>
                  <a:ext uri="{FF2B5EF4-FFF2-40B4-BE49-F238E27FC236}">
                    <a16:creationId xmlns:a16="http://schemas.microsoft.com/office/drawing/2014/main" id="{8E396C62-DE69-418F-8687-05E74442F4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72" name="Freeform 12312">
                <a:extLst>
                  <a:ext uri="{FF2B5EF4-FFF2-40B4-BE49-F238E27FC236}">
                    <a16:creationId xmlns:a16="http://schemas.microsoft.com/office/drawing/2014/main" id="{A7BE8D95-B96D-4F82-B3CD-2A56D6609095}"/>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73" name="Freeform 12313">
                <a:extLst>
                  <a:ext uri="{FF2B5EF4-FFF2-40B4-BE49-F238E27FC236}">
                    <a16:creationId xmlns:a16="http://schemas.microsoft.com/office/drawing/2014/main" id="{EE3FBB72-1B46-4486-A861-C4FAB59718EB}"/>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74" name="Freeform 12314">
                <a:extLst>
                  <a:ext uri="{FF2B5EF4-FFF2-40B4-BE49-F238E27FC236}">
                    <a16:creationId xmlns:a16="http://schemas.microsoft.com/office/drawing/2014/main" id="{ECE2BE0B-6854-40B6-AF89-A536906B2FB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75" name="Freeform 12315">
                <a:extLst>
                  <a:ext uri="{FF2B5EF4-FFF2-40B4-BE49-F238E27FC236}">
                    <a16:creationId xmlns:a16="http://schemas.microsoft.com/office/drawing/2014/main" id="{C4DBF302-9C51-418E-BD47-6D211B7CD855}"/>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76" name="Freeform 12316">
                <a:extLst>
                  <a:ext uri="{FF2B5EF4-FFF2-40B4-BE49-F238E27FC236}">
                    <a16:creationId xmlns:a16="http://schemas.microsoft.com/office/drawing/2014/main" id="{6055F7D9-39D5-41BD-BAD8-2485FDF4683D}"/>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77" name="Freeform 12317">
                <a:extLst>
                  <a:ext uri="{FF2B5EF4-FFF2-40B4-BE49-F238E27FC236}">
                    <a16:creationId xmlns:a16="http://schemas.microsoft.com/office/drawing/2014/main" id="{2DB11511-977B-470B-8712-10FED7CC151A}"/>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78" name="Freeform 12318">
                <a:extLst>
                  <a:ext uri="{FF2B5EF4-FFF2-40B4-BE49-F238E27FC236}">
                    <a16:creationId xmlns:a16="http://schemas.microsoft.com/office/drawing/2014/main" id="{21BD6872-6345-4E71-841D-3DC0A44AC83B}"/>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79" name="Freeform 12319">
                <a:extLst>
                  <a:ext uri="{FF2B5EF4-FFF2-40B4-BE49-F238E27FC236}">
                    <a16:creationId xmlns:a16="http://schemas.microsoft.com/office/drawing/2014/main" id="{705F90CD-0388-4843-8E4A-2A16227A5F32}"/>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80" name="Freeform 12320">
                <a:extLst>
                  <a:ext uri="{FF2B5EF4-FFF2-40B4-BE49-F238E27FC236}">
                    <a16:creationId xmlns:a16="http://schemas.microsoft.com/office/drawing/2014/main" id="{BEC619E0-C903-4B69-8886-DC7CCEBFC20B}"/>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81" name="Freeform 12321">
                <a:extLst>
                  <a:ext uri="{FF2B5EF4-FFF2-40B4-BE49-F238E27FC236}">
                    <a16:creationId xmlns:a16="http://schemas.microsoft.com/office/drawing/2014/main" id="{85147D46-9553-4F1B-89BA-B5703C3A12E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82" name="Freeform 12322">
                <a:extLst>
                  <a:ext uri="{FF2B5EF4-FFF2-40B4-BE49-F238E27FC236}">
                    <a16:creationId xmlns:a16="http://schemas.microsoft.com/office/drawing/2014/main" id="{C1A673DE-3EE9-4EAC-83B5-480A284129AE}"/>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83" name="Freeform 12323">
                <a:extLst>
                  <a:ext uri="{FF2B5EF4-FFF2-40B4-BE49-F238E27FC236}">
                    <a16:creationId xmlns:a16="http://schemas.microsoft.com/office/drawing/2014/main" id="{A0A69B8D-821A-4278-A29A-1278A587E58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84" name="Freeform 12324">
                <a:extLst>
                  <a:ext uri="{FF2B5EF4-FFF2-40B4-BE49-F238E27FC236}">
                    <a16:creationId xmlns:a16="http://schemas.microsoft.com/office/drawing/2014/main" id="{9E2BB8C3-CC76-40E3-B22C-6C5A25DACB81}"/>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85" name="Freeform 12325">
                <a:extLst>
                  <a:ext uri="{FF2B5EF4-FFF2-40B4-BE49-F238E27FC236}">
                    <a16:creationId xmlns:a16="http://schemas.microsoft.com/office/drawing/2014/main" id="{416746B8-F9C2-4B9D-8D19-7994F9ECDB23}"/>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86" name="Freeform 12326">
                <a:extLst>
                  <a:ext uri="{FF2B5EF4-FFF2-40B4-BE49-F238E27FC236}">
                    <a16:creationId xmlns:a16="http://schemas.microsoft.com/office/drawing/2014/main" id="{E2CF4373-6803-4E1E-ADA5-26B98E65491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87" name="Freeform 12327">
                <a:extLst>
                  <a:ext uri="{FF2B5EF4-FFF2-40B4-BE49-F238E27FC236}">
                    <a16:creationId xmlns:a16="http://schemas.microsoft.com/office/drawing/2014/main" id="{537B5007-833B-4879-9520-617803D82B3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88" name="Freeform 12328">
                <a:extLst>
                  <a:ext uri="{FF2B5EF4-FFF2-40B4-BE49-F238E27FC236}">
                    <a16:creationId xmlns:a16="http://schemas.microsoft.com/office/drawing/2014/main" id="{A8EBC275-0A30-4C19-91FA-1564767438B7}"/>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89" name="Freeform 12329">
                <a:extLst>
                  <a:ext uri="{FF2B5EF4-FFF2-40B4-BE49-F238E27FC236}">
                    <a16:creationId xmlns:a16="http://schemas.microsoft.com/office/drawing/2014/main" id="{8B18EABE-8030-4EB9-878F-8EC32F644D71}"/>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90" name="Freeform 12330">
                <a:extLst>
                  <a:ext uri="{FF2B5EF4-FFF2-40B4-BE49-F238E27FC236}">
                    <a16:creationId xmlns:a16="http://schemas.microsoft.com/office/drawing/2014/main" id="{473D3D1F-C8E5-4298-8BB8-5787AE39904E}"/>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91" name="Freeform 12331">
                <a:extLst>
                  <a:ext uri="{FF2B5EF4-FFF2-40B4-BE49-F238E27FC236}">
                    <a16:creationId xmlns:a16="http://schemas.microsoft.com/office/drawing/2014/main" id="{B49C8140-54F8-4864-A119-B1FF52F9A00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92" name="Freeform 12332">
                <a:extLst>
                  <a:ext uri="{FF2B5EF4-FFF2-40B4-BE49-F238E27FC236}">
                    <a16:creationId xmlns:a16="http://schemas.microsoft.com/office/drawing/2014/main" id="{E0BE068E-EB7E-440C-8492-763D6BF07703}"/>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93" name="Freeform 12333">
                <a:extLst>
                  <a:ext uri="{FF2B5EF4-FFF2-40B4-BE49-F238E27FC236}">
                    <a16:creationId xmlns:a16="http://schemas.microsoft.com/office/drawing/2014/main" id="{1179962F-8CAD-42E2-A0F2-461BEA0608C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94" name="Freeform 12334">
                <a:extLst>
                  <a:ext uri="{FF2B5EF4-FFF2-40B4-BE49-F238E27FC236}">
                    <a16:creationId xmlns:a16="http://schemas.microsoft.com/office/drawing/2014/main" id="{98C221CE-F9CB-4425-9985-C9A4BF1A493F}"/>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95" name="Freeform 12335">
                <a:extLst>
                  <a:ext uri="{FF2B5EF4-FFF2-40B4-BE49-F238E27FC236}">
                    <a16:creationId xmlns:a16="http://schemas.microsoft.com/office/drawing/2014/main" id="{61E41EE9-18DB-4273-A92C-0C99B6E7E28B}"/>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96" name="Freeform 12336">
                <a:extLst>
                  <a:ext uri="{FF2B5EF4-FFF2-40B4-BE49-F238E27FC236}">
                    <a16:creationId xmlns:a16="http://schemas.microsoft.com/office/drawing/2014/main" id="{BFB8EBAD-4477-494C-9D07-3891440AA9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97" name="Freeform 12337">
                <a:extLst>
                  <a:ext uri="{FF2B5EF4-FFF2-40B4-BE49-F238E27FC236}">
                    <a16:creationId xmlns:a16="http://schemas.microsoft.com/office/drawing/2014/main" id="{7FE89754-0C3F-4E5C-A09C-9563A5A44C10}"/>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598" name="Freeform 12338">
                <a:extLst>
                  <a:ext uri="{FF2B5EF4-FFF2-40B4-BE49-F238E27FC236}">
                    <a16:creationId xmlns:a16="http://schemas.microsoft.com/office/drawing/2014/main" id="{F56FBEE4-9A33-473B-AC45-C62CD930D20E}"/>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599" name="Freeform 12339">
                <a:extLst>
                  <a:ext uri="{FF2B5EF4-FFF2-40B4-BE49-F238E27FC236}">
                    <a16:creationId xmlns:a16="http://schemas.microsoft.com/office/drawing/2014/main" id="{D6FC61E4-29FA-4076-847F-49950E56A889}"/>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00" name="Freeform 12340">
                <a:extLst>
                  <a:ext uri="{FF2B5EF4-FFF2-40B4-BE49-F238E27FC236}">
                    <a16:creationId xmlns:a16="http://schemas.microsoft.com/office/drawing/2014/main" id="{5A6B2ACE-642A-4FCA-AB02-95102449BA7E}"/>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01" name="Freeform 12341">
                <a:extLst>
                  <a:ext uri="{FF2B5EF4-FFF2-40B4-BE49-F238E27FC236}">
                    <a16:creationId xmlns:a16="http://schemas.microsoft.com/office/drawing/2014/main" id="{1F9CC946-2352-4152-AE7B-28BBA47CD9CD}"/>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02" name="Freeform 12342">
                <a:extLst>
                  <a:ext uri="{FF2B5EF4-FFF2-40B4-BE49-F238E27FC236}">
                    <a16:creationId xmlns:a16="http://schemas.microsoft.com/office/drawing/2014/main" id="{CD243E9C-B798-4C72-A0C1-8676AA329B46}"/>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03" name="Freeform 12343">
                <a:extLst>
                  <a:ext uri="{FF2B5EF4-FFF2-40B4-BE49-F238E27FC236}">
                    <a16:creationId xmlns:a16="http://schemas.microsoft.com/office/drawing/2014/main" id="{E12F2230-2175-4754-B0F1-8E68AC4ED7AF}"/>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04" name="Freeform 12344">
                <a:extLst>
                  <a:ext uri="{FF2B5EF4-FFF2-40B4-BE49-F238E27FC236}">
                    <a16:creationId xmlns:a16="http://schemas.microsoft.com/office/drawing/2014/main" id="{51BBB78B-E55B-4B0C-8D8C-23168ADD987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05" name="Freeform 12345">
                <a:extLst>
                  <a:ext uri="{FF2B5EF4-FFF2-40B4-BE49-F238E27FC236}">
                    <a16:creationId xmlns:a16="http://schemas.microsoft.com/office/drawing/2014/main" id="{28729327-865E-41D8-B6B4-AC17F2F1EF4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06" name="Freeform 12346">
                <a:extLst>
                  <a:ext uri="{FF2B5EF4-FFF2-40B4-BE49-F238E27FC236}">
                    <a16:creationId xmlns:a16="http://schemas.microsoft.com/office/drawing/2014/main" id="{3C92CEF7-DAC7-4B84-9DC2-7665D4101060}"/>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07" name="Freeform 12347">
                <a:extLst>
                  <a:ext uri="{FF2B5EF4-FFF2-40B4-BE49-F238E27FC236}">
                    <a16:creationId xmlns:a16="http://schemas.microsoft.com/office/drawing/2014/main" id="{893A4DE7-B2FE-4F9B-B636-821DDCEABF4B}"/>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08" name="Freeform 12348">
                <a:extLst>
                  <a:ext uri="{FF2B5EF4-FFF2-40B4-BE49-F238E27FC236}">
                    <a16:creationId xmlns:a16="http://schemas.microsoft.com/office/drawing/2014/main" id="{E8C7C704-4388-4D8B-9FCA-20ED7F3A0BB7}"/>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09" name="Freeform 12349">
                <a:extLst>
                  <a:ext uri="{FF2B5EF4-FFF2-40B4-BE49-F238E27FC236}">
                    <a16:creationId xmlns:a16="http://schemas.microsoft.com/office/drawing/2014/main" id="{FE563481-D839-40D3-9191-437CB50A290D}"/>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10" name="Freeform 12350">
                <a:extLst>
                  <a:ext uri="{FF2B5EF4-FFF2-40B4-BE49-F238E27FC236}">
                    <a16:creationId xmlns:a16="http://schemas.microsoft.com/office/drawing/2014/main" id="{5C06FF6D-03F8-4820-AEEF-1A6365DE7053}"/>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11" name="Freeform 12351">
                <a:extLst>
                  <a:ext uri="{FF2B5EF4-FFF2-40B4-BE49-F238E27FC236}">
                    <a16:creationId xmlns:a16="http://schemas.microsoft.com/office/drawing/2014/main" id="{114095D9-230B-4297-9D45-AB2DFF807527}"/>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12" name="Freeform 12352">
                <a:extLst>
                  <a:ext uri="{FF2B5EF4-FFF2-40B4-BE49-F238E27FC236}">
                    <a16:creationId xmlns:a16="http://schemas.microsoft.com/office/drawing/2014/main" id="{B4892F07-E17A-4071-91DD-A309DE4EE1C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13" name="Freeform 12353">
                <a:extLst>
                  <a:ext uri="{FF2B5EF4-FFF2-40B4-BE49-F238E27FC236}">
                    <a16:creationId xmlns:a16="http://schemas.microsoft.com/office/drawing/2014/main" id="{EB8816D0-6FC4-46B6-BC2C-DE3FA48E55FF}"/>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14" name="Freeform 12354">
                <a:extLst>
                  <a:ext uri="{FF2B5EF4-FFF2-40B4-BE49-F238E27FC236}">
                    <a16:creationId xmlns:a16="http://schemas.microsoft.com/office/drawing/2014/main" id="{1A3CA9AC-51E7-439B-8E73-BC8CBFF97C5D}"/>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15" name="Freeform 12355">
                <a:extLst>
                  <a:ext uri="{FF2B5EF4-FFF2-40B4-BE49-F238E27FC236}">
                    <a16:creationId xmlns:a16="http://schemas.microsoft.com/office/drawing/2014/main" id="{1847ED83-5D06-4517-BD40-89F26CD0FE89}"/>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16" name="Freeform 12356">
                <a:extLst>
                  <a:ext uri="{FF2B5EF4-FFF2-40B4-BE49-F238E27FC236}">
                    <a16:creationId xmlns:a16="http://schemas.microsoft.com/office/drawing/2014/main" id="{0A0C3BE6-FB14-4453-8755-4DE083AE05F2}"/>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17" name="Freeform 12357">
                <a:extLst>
                  <a:ext uri="{FF2B5EF4-FFF2-40B4-BE49-F238E27FC236}">
                    <a16:creationId xmlns:a16="http://schemas.microsoft.com/office/drawing/2014/main" id="{7D4D4983-F2C9-4BD5-914A-110E5F956C0B}"/>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18" name="Freeform 12358">
                <a:extLst>
                  <a:ext uri="{FF2B5EF4-FFF2-40B4-BE49-F238E27FC236}">
                    <a16:creationId xmlns:a16="http://schemas.microsoft.com/office/drawing/2014/main" id="{63C92863-A789-4C87-B309-A6C653647DDE}"/>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19" name="Freeform 12359">
                <a:extLst>
                  <a:ext uri="{FF2B5EF4-FFF2-40B4-BE49-F238E27FC236}">
                    <a16:creationId xmlns:a16="http://schemas.microsoft.com/office/drawing/2014/main" id="{3359ED59-7F3A-433B-B277-1B840278E1EA}"/>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20" name="Freeform 12360">
                <a:extLst>
                  <a:ext uri="{FF2B5EF4-FFF2-40B4-BE49-F238E27FC236}">
                    <a16:creationId xmlns:a16="http://schemas.microsoft.com/office/drawing/2014/main" id="{66E80FAA-941B-4E8F-9C0F-4CF16C2973D2}"/>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21" name="Freeform 12361">
                <a:extLst>
                  <a:ext uri="{FF2B5EF4-FFF2-40B4-BE49-F238E27FC236}">
                    <a16:creationId xmlns:a16="http://schemas.microsoft.com/office/drawing/2014/main" id="{838BEDBC-E524-4CC7-BFB8-1CB14E80FFD8}"/>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22" name="Freeform 12362">
                <a:extLst>
                  <a:ext uri="{FF2B5EF4-FFF2-40B4-BE49-F238E27FC236}">
                    <a16:creationId xmlns:a16="http://schemas.microsoft.com/office/drawing/2014/main" id="{17495A0E-50F8-4B76-A29D-0A2D9E55881E}"/>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23" name="Freeform 12363">
                <a:extLst>
                  <a:ext uri="{FF2B5EF4-FFF2-40B4-BE49-F238E27FC236}">
                    <a16:creationId xmlns:a16="http://schemas.microsoft.com/office/drawing/2014/main" id="{6F77A066-7291-45DB-8C46-F8697FD474F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24" name="Freeform 12364">
                <a:extLst>
                  <a:ext uri="{FF2B5EF4-FFF2-40B4-BE49-F238E27FC236}">
                    <a16:creationId xmlns:a16="http://schemas.microsoft.com/office/drawing/2014/main" id="{E80D07BF-9AF9-43EA-9D7F-2D0E4135E757}"/>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25" name="Freeform 12365">
                <a:extLst>
                  <a:ext uri="{FF2B5EF4-FFF2-40B4-BE49-F238E27FC236}">
                    <a16:creationId xmlns:a16="http://schemas.microsoft.com/office/drawing/2014/main" id="{733BA97F-4B20-4ED4-ACC9-8FD644D240B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26" name="Freeform 12366">
                <a:extLst>
                  <a:ext uri="{FF2B5EF4-FFF2-40B4-BE49-F238E27FC236}">
                    <a16:creationId xmlns:a16="http://schemas.microsoft.com/office/drawing/2014/main" id="{645C415D-14FE-4DBC-BBD9-1C9C06C7166A}"/>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27" name="Freeform 12367">
                <a:extLst>
                  <a:ext uri="{FF2B5EF4-FFF2-40B4-BE49-F238E27FC236}">
                    <a16:creationId xmlns:a16="http://schemas.microsoft.com/office/drawing/2014/main" id="{CD87D015-0AE3-4F2B-B923-C0B57953EA8A}"/>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28" name="Freeform 12368">
                <a:extLst>
                  <a:ext uri="{FF2B5EF4-FFF2-40B4-BE49-F238E27FC236}">
                    <a16:creationId xmlns:a16="http://schemas.microsoft.com/office/drawing/2014/main" id="{227F0947-FD7C-4909-9AD1-5EF7926126BA}"/>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29" name="Freeform 12369">
                <a:extLst>
                  <a:ext uri="{FF2B5EF4-FFF2-40B4-BE49-F238E27FC236}">
                    <a16:creationId xmlns:a16="http://schemas.microsoft.com/office/drawing/2014/main" id="{D174E660-EA16-4710-B509-2ABCA18469F4}"/>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30" name="Freeform 12370">
                <a:extLst>
                  <a:ext uri="{FF2B5EF4-FFF2-40B4-BE49-F238E27FC236}">
                    <a16:creationId xmlns:a16="http://schemas.microsoft.com/office/drawing/2014/main" id="{58705845-5CDC-4A07-B166-ADC3EE2482BB}"/>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31" name="Freeform 12371">
                <a:extLst>
                  <a:ext uri="{FF2B5EF4-FFF2-40B4-BE49-F238E27FC236}">
                    <a16:creationId xmlns:a16="http://schemas.microsoft.com/office/drawing/2014/main" id="{A742FEC4-4041-429E-9957-B6374C81CCB2}"/>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32" name="Freeform 12372">
                <a:extLst>
                  <a:ext uri="{FF2B5EF4-FFF2-40B4-BE49-F238E27FC236}">
                    <a16:creationId xmlns:a16="http://schemas.microsoft.com/office/drawing/2014/main" id="{3CA2FE70-23E7-473D-A5EB-28E095C461F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33" name="Freeform 12373">
                <a:extLst>
                  <a:ext uri="{FF2B5EF4-FFF2-40B4-BE49-F238E27FC236}">
                    <a16:creationId xmlns:a16="http://schemas.microsoft.com/office/drawing/2014/main" id="{327FB63C-DBEC-475F-9BDE-F697B690AD39}"/>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34" name="Freeform 12374">
                <a:extLst>
                  <a:ext uri="{FF2B5EF4-FFF2-40B4-BE49-F238E27FC236}">
                    <a16:creationId xmlns:a16="http://schemas.microsoft.com/office/drawing/2014/main" id="{1067930F-F117-4835-B846-C346EC754A44}"/>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35" name="Freeform 12375">
                <a:extLst>
                  <a:ext uri="{FF2B5EF4-FFF2-40B4-BE49-F238E27FC236}">
                    <a16:creationId xmlns:a16="http://schemas.microsoft.com/office/drawing/2014/main" id="{EC94BD7F-A921-4C26-9E51-7422E1F28AE0}"/>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36" name="Freeform 12376">
                <a:extLst>
                  <a:ext uri="{FF2B5EF4-FFF2-40B4-BE49-F238E27FC236}">
                    <a16:creationId xmlns:a16="http://schemas.microsoft.com/office/drawing/2014/main" id="{7E780E1F-ED96-43C7-814C-8186D3D6BEB7}"/>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37" name="Freeform 12377">
                <a:extLst>
                  <a:ext uri="{FF2B5EF4-FFF2-40B4-BE49-F238E27FC236}">
                    <a16:creationId xmlns:a16="http://schemas.microsoft.com/office/drawing/2014/main" id="{9CF491AB-B9F8-432E-9A47-E88ADC98B6D9}"/>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38" name="Freeform 12378">
                <a:extLst>
                  <a:ext uri="{FF2B5EF4-FFF2-40B4-BE49-F238E27FC236}">
                    <a16:creationId xmlns:a16="http://schemas.microsoft.com/office/drawing/2014/main" id="{243B9DC3-F80B-46F1-B8EA-FEFCF2CD496E}"/>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39" name="Freeform 12379">
                <a:extLst>
                  <a:ext uri="{FF2B5EF4-FFF2-40B4-BE49-F238E27FC236}">
                    <a16:creationId xmlns:a16="http://schemas.microsoft.com/office/drawing/2014/main" id="{E1D1D1E4-9B11-4206-8332-2B743614072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40" name="Freeform 12380">
                <a:extLst>
                  <a:ext uri="{FF2B5EF4-FFF2-40B4-BE49-F238E27FC236}">
                    <a16:creationId xmlns:a16="http://schemas.microsoft.com/office/drawing/2014/main" id="{0047DE8D-D155-4196-BB74-BEA74558491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41" name="Freeform 12381">
                <a:extLst>
                  <a:ext uri="{FF2B5EF4-FFF2-40B4-BE49-F238E27FC236}">
                    <a16:creationId xmlns:a16="http://schemas.microsoft.com/office/drawing/2014/main" id="{FE5550CE-9F16-4FF6-A6C7-255A40CA9B29}"/>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42" name="Freeform 12382">
                <a:extLst>
                  <a:ext uri="{FF2B5EF4-FFF2-40B4-BE49-F238E27FC236}">
                    <a16:creationId xmlns:a16="http://schemas.microsoft.com/office/drawing/2014/main" id="{2891FE19-0729-4AD0-A3AC-957A5720ED2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43" name="Freeform 12383">
                <a:extLst>
                  <a:ext uri="{FF2B5EF4-FFF2-40B4-BE49-F238E27FC236}">
                    <a16:creationId xmlns:a16="http://schemas.microsoft.com/office/drawing/2014/main" id="{B485FE6E-B791-4390-9BF8-207D3355CC32}"/>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44" name="Freeform 12384">
                <a:extLst>
                  <a:ext uri="{FF2B5EF4-FFF2-40B4-BE49-F238E27FC236}">
                    <a16:creationId xmlns:a16="http://schemas.microsoft.com/office/drawing/2014/main" id="{CC8D042E-26FD-42B6-BE6E-DDA3A27EF0D9}"/>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45" name="Freeform 12385">
                <a:extLst>
                  <a:ext uri="{FF2B5EF4-FFF2-40B4-BE49-F238E27FC236}">
                    <a16:creationId xmlns:a16="http://schemas.microsoft.com/office/drawing/2014/main" id="{BEC19F96-24F7-4A7F-8A46-31EF7EB46693}"/>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46" name="Freeform 12386">
                <a:extLst>
                  <a:ext uri="{FF2B5EF4-FFF2-40B4-BE49-F238E27FC236}">
                    <a16:creationId xmlns:a16="http://schemas.microsoft.com/office/drawing/2014/main" id="{525F0C66-7E4B-4081-BAEA-2A77B74B9D23}"/>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47" name="Freeform 12387">
                <a:extLst>
                  <a:ext uri="{FF2B5EF4-FFF2-40B4-BE49-F238E27FC236}">
                    <a16:creationId xmlns:a16="http://schemas.microsoft.com/office/drawing/2014/main" id="{D3861FCE-4771-406D-ACB9-F5EB1D2410A9}"/>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48" name="Freeform 12388">
                <a:extLst>
                  <a:ext uri="{FF2B5EF4-FFF2-40B4-BE49-F238E27FC236}">
                    <a16:creationId xmlns:a16="http://schemas.microsoft.com/office/drawing/2014/main" id="{6B9B4388-2828-44FC-86A8-8D760BDD6811}"/>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49" name="Freeform 12389">
                <a:extLst>
                  <a:ext uri="{FF2B5EF4-FFF2-40B4-BE49-F238E27FC236}">
                    <a16:creationId xmlns:a16="http://schemas.microsoft.com/office/drawing/2014/main" id="{9C5F377A-BD71-4E29-A160-4312E437005E}"/>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50" name="Freeform 12390">
                <a:extLst>
                  <a:ext uri="{FF2B5EF4-FFF2-40B4-BE49-F238E27FC236}">
                    <a16:creationId xmlns:a16="http://schemas.microsoft.com/office/drawing/2014/main" id="{303433A3-8C60-40BF-943C-8BE8AF6208F2}"/>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51" name="Freeform 12391">
                <a:extLst>
                  <a:ext uri="{FF2B5EF4-FFF2-40B4-BE49-F238E27FC236}">
                    <a16:creationId xmlns:a16="http://schemas.microsoft.com/office/drawing/2014/main" id="{CBD124D4-16C3-4D56-8FD2-7C1921EFB4B3}"/>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52" name="Freeform 12392">
                <a:extLst>
                  <a:ext uri="{FF2B5EF4-FFF2-40B4-BE49-F238E27FC236}">
                    <a16:creationId xmlns:a16="http://schemas.microsoft.com/office/drawing/2014/main" id="{8ABF5059-1EE8-415A-8D36-DED7D7B69EB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53" name="Freeform 12393">
                <a:extLst>
                  <a:ext uri="{FF2B5EF4-FFF2-40B4-BE49-F238E27FC236}">
                    <a16:creationId xmlns:a16="http://schemas.microsoft.com/office/drawing/2014/main" id="{3107013B-9249-406E-A72C-65F07B572720}"/>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54" name="Freeform 12394">
                <a:extLst>
                  <a:ext uri="{FF2B5EF4-FFF2-40B4-BE49-F238E27FC236}">
                    <a16:creationId xmlns:a16="http://schemas.microsoft.com/office/drawing/2014/main" id="{A1A890DE-F3FA-4AD1-AD20-25A7FCCAE0B1}"/>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55" name="Freeform 12395">
                <a:extLst>
                  <a:ext uri="{FF2B5EF4-FFF2-40B4-BE49-F238E27FC236}">
                    <a16:creationId xmlns:a16="http://schemas.microsoft.com/office/drawing/2014/main" id="{3CA3C9CB-DE3F-4291-B780-78D14A8A147B}"/>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56" name="Freeform 12396">
                <a:extLst>
                  <a:ext uri="{FF2B5EF4-FFF2-40B4-BE49-F238E27FC236}">
                    <a16:creationId xmlns:a16="http://schemas.microsoft.com/office/drawing/2014/main" id="{3E237278-BAEF-400E-8404-1977370136D3}"/>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57" name="Freeform 12397">
                <a:extLst>
                  <a:ext uri="{FF2B5EF4-FFF2-40B4-BE49-F238E27FC236}">
                    <a16:creationId xmlns:a16="http://schemas.microsoft.com/office/drawing/2014/main" id="{B3D4050A-AE31-4A6F-9978-438DB661E9CB}"/>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58" name="Freeform 12398">
                <a:extLst>
                  <a:ext uri="{FF2B5EF4-FFF2-40B4-BE49-F238E27FC236}">
                    <a16:creationId xmlns:a16="http://schemas.microsoft.com/office/drawing/2014/main" id="{17C8F936-A3F1-48C2-8D42-A38352F4B53A}"/>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59" name="Freeform 12399">
                <a:extLst>
                  <a:ext uri="{FF2B5EF4-FFF2-40B4-BE49-F238E27FC236}">
                    <a16:creationId xmlns:a16="http://schemas.microsoft.com/office/drawing/2014/main" id="{8FC7182C-757F-4EC1-95F5-CA031CB0AD1C}"/>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60" name="Freeform 12400">
                <a:extLst>
                  <a:ext uri="{FF2B5EF4-FFF2-40B4-BE49-F238E27FC236}">
                    <a16:creationId xmlns:a16="http://schemas.microsoft.com/office/drawing/2014/main" id="{7D76349B-97CA-4C8A-BE94-519256B50AB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61" name="Freeform 12401">
                <a:extLst>
                  <a:ext uri="{FF2B5EF4-FFF2-40B4-BE49-F238E27FC236}">
                    <a16:creationId xmlns:a16="http://schemas.microsoft.com/office/drawing/2014/main" id="{81BF3AAB-2CEB-4074-A879-4C40C583CB2A}"/>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62" name="Freeform 12402">
                <a:extLst>
                  <a:ext uri="{FF2B5EF4-FFF2-40B4-BE49-F238E27FC236}">
                    <a16:creationId xmlns:a16="http://schemas.microsoft.com/office/drawing/2014/main" id="{108664E2-AC83-4B2E-8756-6558339D1AA3}"/>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63" name="Freeform 12403">
                <a:extLst>
                  <a:ext uri="{FF2B5EF4-FFF2-40B4-BE49-F238E27FC236}">
                    <a16:creationId xmlns:a16="http://schemas.microsoft.com/office/drawing/2014/main" id="{06EB46E2-3DAC-473F-9F63-F4F9579E00F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64" name="Freeform 12404">
                <a:extLst>
                  <a:ext uri="{FF2B5EF4-FFF2-40B4-BE49-F238E27FC236}">
                    <a16:creationId xmlns:a16="http://schemas.microsoft.com/office/drawing/2014/main" id="{10D3E9F3-9323-48F5-96BF-1FBFA5FF05EB}"/>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65" name="Freeform 12405">
                <a:extLst>
                  <a:ext uri="{FF2B5EF4-FFF2-40B4-BE49-F238E27FC236}">
                    <a16:creationId xmlns:a16="http://schemas.microsoft.com/office/drawing/2014/main" id="{EAB1ACAB-5222-4CD7-B11C-4E97686B714E}"/>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66" name="Freeform 12406">
                <a:extLst>
                  <a:ext uri="{FF2B5EF4-FFF2-40B4-BE49-F238E27FC236}">
                    <a16:creationId xmlns:a16="http://schemas.microsoft.com/office/drawing/2014/main" id="{BBED7409-8B31-49D4-A189-9E29B265DB9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67" name="Freeform 12407">
                <a:extLst>
                  <a:ext uri="{FF2B5EF4-FFF2-40B4-BE49-F238E27FC236}">
                    <a16:creationId xmlns:a16="http://schemas.microsoft.com/office/drawing/2014/main" id="{CCEF4146-2CAA-4020-A819-0A8427813E8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68" name="Freeform 12408">
                <a:extLst>
                  <a:ext uri="{FF2B5EF4-FFF2-40B4-BE49-F238E27FC236}">
                    <a16:creationId xmlns:a16="http://schemas.microsoft.com/office/drawing/2014/main" id="{71662582-5531-4A0F-A500-BEE6134805C5}"/>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69" name="Freeform 12409">
                <a:extLst>
                  <a:ext uri="{FF2B5EF4-FFF2-40B4-BE49-F238E27FC236}">
                    <a16:creationId xmlns:a16="http://schemas.microsoft.com/office/drawing/2014/main" id="{EBD46644-0C50-422B-B891-DB3A42F16A5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70" name="Freeform 12410">
                <a:extLst>
                  <a:ext uri="{FF2B5EF4-FFF2-40B4-BE49-F238E27FC236}">
                    <a16:creationId xmlns:a16="http://schemas.microsoft.com/office/drawing/2014/main" id="{125D90FD-2719-487B-BE02-247ECEB1CE71}"/>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71" name="Freeform 12411">
                <a:extLst>
                  <a:ext uri="{FF2B5EF4-FFF2-40B4-BE49-F238E27FC236}">
                    <a16:creationId xmlns:a16="http://schemas.microsoft.com/office/drawing/2014/main" id="{B4590C4A-4250-4444-B448-A082D97905D8}"/>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72" name="Freeform 12412">
                <a:extLst>
                  <a:ext uri="{FF2B5EF4-FFF2-40B4-BE49-F238E27FC236}">
                    <a16:creationId xmlns:a16="http://schemas.microsoft.com/office/drawing/2014/main" id="{A7CD4281-1BD2-42C1-8302-D95FF9D4F82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73" name="Freeform 12413">
                <a:extLst>
                  <a:ext uri="{FF2B5EF4-FFF2-40B4-BE49-F238E27FC236}">
                    <a16:creationId xmlns:a16="http://schemas.microsoft.com/office/drawing/2014/main" id="{35FAFF46-3CF7-4013-85FB-5F0936BB40B0}"/>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74" name="Freeform 12414">
                <a:extLst>
                  <a:ext uri="{FF2B5EF4-FFF2-40B4-BE49-F238E27FC236}">
                    <a16:creationId xmlns:a16="http://schemas.microsoft.com/office/drawing/2014/main" id="{BA4EE982-3DAD-426A-B958-A25CD06E7863}"/>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75" name="Freeform 12415">
                <a:extLst>
                  <a:ext uri="{FF2B5EF4-FFF2-40B4-BE49-F238E27FC236}">
                    <a16:creationId xmlns:a16="http://schemas.microsoft.com/office/drawing/2014/main" id="{6DB88EB9-DBDD-443B-897D-923230CA1B5E}"/>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76" name="Freeform 12416">
                <a:extLst>
                  <a:ext uri="{FF2B5EF4-FFF2-40B4-BE49-F238E27FC236}">
                    <a16:creationId xmlns:a16="http://schemas.microsoft.com/office/drawing/2014/main" id="{EB98A09F-07BB-4367-A512-562368616AF4}"/>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77" name="Freeform 12417">
                <a:extLst>
                  <a:ext uri="{FF2B5EF4-FFF2-40B4-BE49-F238E27FC236}">
                    <a16:creationId xmlns:a16="http://schemas.microsoft.com/office/drawing/2014/main" id="{BD216172-A2A0-4462-BF17-E4D2C247BC3A}"/>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78" name="Freeform 12418">
                <a:extLst>
                  <a:ext uri="{FF2B5EF4-FFF2-40B4-BE49-F238E27FC236}">
                    <a16:creationId xmlns:a16="http://schemas.microsoft.com/office/drawing/2014/main" id="{92743035-FA85-4EBA-9F6A-38A9FD7FDC6A}"/>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79" name="Freeform 12419">
                <a:extLst>
                  <a:ext uri="{FF2B5EF4-FFF2-40B4-BE49-F238E27FC236}">
                    <a16:creationId xmlns:a16="http://schemas.microsoft.com/office/drawing/2014/main" id="{8264B85F-5B97-4FC4-86E0-5E3F7AA01E54}"/>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80" name="Freeform 12420">
                <a:extLst>
                  <a:ext uri="{FF2B5EF4-FFF2-40B4-BE49-F238E27FC236}">
                    <a16:creationId xmlns:a16="http://schemas.microsoft.com/office/drawing/2014/main" id="{DCC30DC5-2F86-42E1-B03C-26FB3F01C9D2}"/>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81" name="Freeform 12421">
                <a:extLst>
                  <a:ext uri="{FF2B5EF4-FFF2-40B4-BE49-F238E27FC236}">
                    <a16:creationId xmlns:a16="http://schemas.microsoft.com/office/drawing/2014/main" id="{7912181F-F414-4F91-A574-A705C46565F5}"/>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82" name="Freeform 12422">
                <a:extLst>
                  <a:ext uri="{FF2B5EF4-FFF2-40B4-BE49-F238E27FC236}">
                    <a16:creationId xmlns:a16="http://schemas.microsoft.com/office/drawing/2014/main" id="{AD044B43-5FA3-496F-AA64-5A07326F2854}"/>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83" name="Freeform 12423">
                <a:extLst>
                  <a:ext uri="{FF2B5EF4-FFF2-40B4-BE49-F238E27FC236}">
                    <a16:creationId xmlns:a16="http://schemas.microsoft.com/office/drawing/2014/main" id="{E608F921-9C16-4F00-896D-0581EFB639D9}"/>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84" name="Freeform 12424">
                <a:extLst>
                  <a:ext uri="{FF2B5EF4-FFF2-40B4-BE49-F238E27FC236}">
                    <a16:creationId xmlns:a16="http://schemas.microsoft.com/office/drawing/2014/main" id="{01E21B2C-1432-419F-AB28-06A144858136}"/>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85" name="Freeform 12425">
                <a:extLst>
                  <a:ext uri="{FF2B5EF4-FFF2-40B4-BE49-F238E27FC236}">
                    <a16:creationId xmlns:a16="http://schemas.microsoft.com/office/drawing/2014/main" id="{6CC1C31D-38A1-4FE6-AA1D-4BD02F34CBF1}"/>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86" name="Freeform 12426">
                <a:extLst>
                  <a:ext uri="{FF2B5EF4-FFF2-40B4-BE49-F238E27FC236}">
                    <a16:creationId xmlns:a16="http://schemas.microsoft.com/office/drawing/2014/main" id="{106AD601-7106-49B9-BA2C-BB3A08236CFF}"/>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87" name="Freeform 12427">
                <a:extLst>
                  <a:ext uri="{FF2B5EF4-FFF2-40B4-BE49-F238E27FC236}">
                    <a16:creationId xmlns:a16="http://schemas.microsoft.com/office/drawing/2014/main" id="{C7C9197A-BF9D-4407-81AD-0AF8C4D1BA96}"/>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88" name="Freeform 12428">
                <a:extLst>
                  <a:ext uri="{FF2B5EF4-FFF2-40B4-BE49-F238E27FC236}">
                    <a16:creationId xmlns:a16="http://schemas.microsoft.com/office/drawing/2014/main" id="{4C7215AA-383B-4BA4-87F0-336460B7DF4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89" name="Freeform 12429">
                <a:extLst>
                  <a:ext uri="{FF2B5EF4-FFF2-40B4-BE49-F238E27FC236}">
                    <a16:creationId xmlns:a16="http://schemas.microsoft.com/office/drawing/2014/main" id="{C1D4C418-C6E8-4677-9793-E98E493E3776}"/>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90" name="Freeform 12430">
                <a:extLst>
                  <a:ext uri="{FF2B5EF4-FFF2-40B4-BE49-F238E27FC236}">
                    <a16:creationId xmlns:a16="http://schemas.microsoft.com/office/drawing/2014/main" id="{2B575C4D-321C-4AA4-8E56-AA3969A2FBA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91" name="Freeform 12431">
                <a:extLst>
                  <a:ext uri="{FF2B5EF4-FFF2-40B4-BE49-F238E27FC236}">
                    <a16:creationId xmlns:a16="http://schemas.microsoft.com/office/drawing/2014/main" id="{A881A721-77ED-4469-A60A-C3AA0A94187B}"/>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92" name="Freeform 12432">
                <a:extLst>
                  <a:ext uri="{FF2B5EF4-FFF2-40B4-BE49-F238E27FC236}">
                    <a16:creationId xmlns:a16="http://schemas.microsoft.com/office/drawing/2014/main" id="{4C4B8485-D815-4FE4-ABB2-B7B2368BBB4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93" name="Freeform 12433">
                <a:extLst>
                  <a:ext uri="{FF2B5EF4-FFF2-40B4-BE49-F238E27FC236}">
                    <a16:creationId xmlns:a16="http://schemas.microsoft.com/office/drawing/2014/main" id="{7A04886A-9EBF-4C8A-8850-E80B3084F0A7}"/>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94" name="Freeform 12434">
                <a:extLst>
                  <a:ext uri="{FF2B5EF4-FFF2-40B4-BE49-F238E27FC236}">
                    <a16:creationId xmlns:a16="http://schemas.microsoft.com/office/drawing/2014/main" id="{217E4C95-F293-4A1E-A16B-A1D47916FD2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95" name="Freeform 12435">
                <a:extLst>
                  <a:ext uri="{FF2B5EF4-FFF2-40B4-BE49-F238E27FC236}">
                    <a16:creationId xmlns:a16="http://schemas.microsoft.com/office/drawing/2014/main" id="{612DEA29-5C01-4838-8134-9B5BFAB6BF39}"/>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96" name="Freeform 12436">
                <a:extLst>
                  <a:ext uri="{FF2B5EF4-FFF2-40B4-BE49-F238E27FC236}">
                    <a16:creationId xmlns:a16="http://schemas.microsoft.com/office/drawing/2014/main" id="{06176232-E705-487D-9A6B-8E032B4E29A0}"/>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97" name="Freeform 12437">
                <a:extLst>
                  <a:ext uri="{FF2B5EF4-FFF2-40B4-BE49-F238E27FC236}">
                    <a16:creationId xmlns:a16="http://schemas.microsoft.com/office/drawing/2014/main" id="{F74EAF47-9554-4826-A2FE-8FE48EDB3C46}"/>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698" name="Freeform 12438">
                <a:extLst>
                  <a:ext uri="{FF2B5EF4-FFF2-40B4-BE49-F238E27FC236}">
                    <a16:creationId xmlns:a16="http://schemas.microsoft.com/office/drawing/2014/main" id="{1E3BF017-0317-46AB-B20C-7E65DF30E175}"/>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699" name="Freeform 12439">
                <a:extLst>
                  <a:ext uri="{FF2B5EF4-FFF2-40B4-BE49-F238E27FC236}">
                    <a16:creationId xmlns:a16="http://schemas.microsoft.com/office/drawing/2014/main" id="{C0A31719-83CC-4AFA-825C-795FA4CAFF68}"/>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00" name="Freeform 12440">
                <a:extLst>
                  <a:ext uri="{FF2B5EF4-FFF2-40B4-BE49-F238E27FC236}">
                    <a16:creationId xmlns:a16="http://schemas.microsoft.com/office/drawing/2014/main" id="{2D2941A5-C02E-478A-8350-F65505CAD6FD}"/>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01" name="Freeform 12441">
                <a:extLst>
                  <a:ext uri="{FF2B5EF4-FFF2-40B4-BE49-F238E27FC236}">
                    <a16:creationId xmlns:a16="http://schemas.microsoft.com/office/drawing/2014/main" id="{2B4DA2E0-8597-4001-833F-EA7327FEF862}"/>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02" name="Freeform 12442">
                <a:extLst>
                  <a:ext uri="{FF2B5EF4-FFF2-40B4-BE49-F238E27FC236}">
                    <a16:creationId xmlns:a16="http://schemas.microsoft.com/office/drawing/2014/main" id="{DD3173E5-703A-4C14-95F2-6B98C9A9911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03" name="Freeform 12443">
                <a:extLst>
                  <a:ext uri="{FF2B5EF4-FFF2-40B4-BE49-F238E27FC236}">
                    <a16:creationId xmlns:a16="http://schemas.microsoft.com/office/drawing/2014/main" id="{8A0DEFE8-D993-48AF-B496-CF090971E92C}"/>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04" name="Freeform 12444">
                <a:extLst>
                  <a:ext uri="{FF2B5EF4-FFF2-40B4-BE49-F238E27FC236}">
                    <a16:creationId xmlns:a16="http://schemas.microsoft.com/office/drawing/2014/main" id="{60980BF3-6E3B-40B7-8CAF-0A4CA1750E48}"/>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05" name="Freeform 12445">
                <a:extLst>
                  <a:ext uri="{FF2B5EF4-FFF2-40B4-BE49-F238E27FC236}">
                    <a16:creationId xmlns:a16="http://schemas.microsoft.com/office/drawing/2014/main" id="{A6FE599E-F834-4344-941F-06BB54104CB4}"/>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06" name="Freeform 12446">
                <a:extLst>
                  <a:ext uri="{FF2B5EF4-FFF2-40B4-BE49-F238E27FC236}">
                    <a16:creationId xmlns:a16="http://schemas.microsoft.com/office/drawing/2014/main" id="{AE01B6CF-8F40-4201-8A66-D3E12DDE87D3}"/>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07" name="Freeform 12447">
                <a:extLst>
                  <a:ext uri="{FF2B5EF4-FFF2-40B4-BE49-F238E27FC236}">
                    <a16:creationId xmlns:a16="http://schemas.microsoft.com/office/drawing/2014/main" id="{F3269A3A-4488-45C2-90E6-7F135FC4E9FB}"/>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08" name="Freeform 12448">
                <a:extLst>
                  <a:ext uri="{FF2B5EF4-FFF2-40B4-BE49-F238E27FC236}">
                    <a16:creationId xmlns:a16="http://schemas.microsoft.com/office/drawing/2014/main" id="{EE8AD53E-0814-4527-88BA-173CA372DCBF}"/>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09" name="Freeform 12449">
                <a:extLst>
                  <a:ext uri="{FF2B5EF4-FFF2-40B4-BE49-F238E27FC236}">
                    <a16:creationId xmlns:a16="http://schemas.microsoft.com/office/drawing/2014/main" id="{E35DBFA2-C4D8-4D8D-847C-E4A61B90E52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10" name="Freeform 12450">
                <a:extLst>
                  <a:ext uri="{FF2B5EF4-FFF2-40B4-BE49-F238E27FC236}">
                    <a16:creationId xmlns:a16="http://schemas.microsoft.com/office/drawing/2014/main" id="{1117FD4F-05BE-451E-8C32-2CC2E517DDC3}"/>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11" name="Freeform 12451">
                <a:extLst>
                  <a:ext uri="{FF2B5EF4-FFF2-40B4-BE49-F238E27FC236}">
                    <a16:creationId xmlns:a16="http://schemas.microsoft.com/office/drawing/2014/main" id="{F29C55DF-A7F4-458B-92D4-2C65010EE88D}"/>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12" name="Freeform 12452">
                <a:extLst>
                  <a:ext uri="{FF2B5EF4-FFF2-40B4-BE49-F238E27FC236}">
                    <a16:creationId xmlns:a16="http://schemas.microsoft.com/office/drawing/2014/main" id="{1CC087F2-38FD-4AAD-AAEC-42D5881B87E5}"/>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13" name="Freeform 12453">
                <a:extLst>
                  <a:ext uri="{FF2B5EF4-FFF2-40B4-BE49-F238E27FC236}">
                    <a16:creationId xmlns:a16="http://schemas.microsoft.com/office/drawing/2014/main" id="{BE063731-B47C-45E0-916B-B130A441200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14" name="Freeform 12454">
                <a:extLst>
                  <a:ext uri="{FF2B5EF4-FFF2-40B4-BE49-F238E27FC236}">
                    <a16:creationId xmlns:a16="http://schemas.microsoft.com/office/drawing/2014/main" id="{9AA7E76F-9757-4906-BDA8-392BDB94E5D9}"/>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15" name="Freeform 12455">
                <a:extLst>
                  <a:ext uri="{FF2B5EF4-FFF2-40B4-BE49-F238E27FC236}">
                    <a16:creationId xmlns:a16="http://schemas.microsoft.com/office/drawing/2014/main" id="{E500BB30-0BD2-4D20-9431-923E46E74916}"/>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16" name="Freeform 12456">
                <a:extLst>
                  <a:ext uri="{FF2B5EF4-FFF2-40B4-BE49-F238E27FC236}">
                    <a16:creationId xmlns:a16="http://schemas.microsoft.com/office/drawing/2014/main" id="{2A1D8CA5-3B22-4C76-8BBD-FCC1B982154F}"/>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17" name="Freeform 12457">
                <a:extLst>
                  <a:ext uri="{FF2B5EF4-FFF2-40B4-BE49-F238E27FC236}">
                    <a16:creationId xmlns:a16="http://schemas.microsoft.com/office/drawing/2014/main" id="{5C1F0A84-74A2-49D2-85B3-BAF29BC3E1E1}"/>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18" name="Freeform 12458">
                <a:extLst>
                  <a:ext uri="{FF2B5EF4-FFF2-40B4-BE49-F238E27FC236}">
                    <a16:creationId xmlns:a16="http://schemas.microsoft.com/office/drawing/2014/main" id="{DCE99D3F-D152-4BC4-A9E8-2BBE2708300C}"/>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19" name="Freeform 12459">
                <a:extLst>
                  <a:ext uri="{FF2B5EF4-FFF2-40B4-BE49-F238E27FC236}">
                    <a16:creationId xmlns:a16="http://schemas.microsoft.com/office/drawing/2014/main" id="{FCE22BD5-3875-4AAB-BCFE-D81933887FBE}"/>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20" name="Freeform 12460">
                <a:extLst>
                  <a:ext uri="{FF2B5EF4-FFF2-40B4-BE49-F238E27FC236}">
                    <a16:creationId xmlns:a16="http://schemas.microsoft.com/office/drawing/2014/main" id="{989CE282-A3EA-470E-8AB8-8A2E4F73A2C5}"/>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21" name="Freeform 12461">
                <a:extLst>
                  <a:ext uri="{FF2B5EF4-FFF2-40B4-BE49-F238E27FC236}">
                    <a16:creationId xmlns:a16="http://schemas.microsoft.com/office/drawing/2014/main" id="{355D0FD3-0F4F-4FD6-B4B2-027100F81B63}"/>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22" name="Freeform 12462">
                <a:extLst>
                  <a:ext uri="{FF2B5EF4-FFF2-40B4-BE49-F238E27FC236}">
                    <a16:creationId xmlns:a16="http://schemas.microsoft.com/office/drawing/2014/main" id="{274BF6DD-0324-47CA-BDC2-46644CA05F06}"/>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23" name="Freeform 12463">
                <a:extLst>
                  <a:ext uri="{FF2B5EF4-FFF2-40B4-BE49-F238E27FC236}">
                    <a16:creationId xmlns:a16="http://schemas.microsoft.com/office/drawing/2014/main" id="{ABBD13FB-033E-4520-8B3D-EF96BF653E8A}"/>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24" name="Freeform 12464">
                <a:extLst>
                  <a:ext uri="{FF2B5EF4-FFF2-40B4-BE49-F238E27FC236}">
                    <a16:creationId xmlns:a16="http://schemas.microsoft.com/office/drawing/2014/main" id="{0007172F-DD5D-4B0B-9772-355111A3ED89}"/>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25" name="Freeform 12465">
                <a:extLst>
                  <a:ext uri="{FF2B5EF4-FFF2-40B4-BE49-F238E27FC236}">
                    <a16:creationId xmlns:a16="http://schemas.microsoft.com/office/drawing/2014/main" id="{174B7EF1-6437-4DC6-A3A8-523E8146464A}"/>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26" name="Freeform 12466">
                <a:extLst>
                  <a:ext uri="{FF2B5EF4-FFF2-40B4-BE49-F238E27FC236}">
                    <a16:creationId xmlns:a16="http://schemas.microsoft.com/office/drawing/2014/main" id="{6C1D2C44-9718-4CF2-8C1E-6FDB44578DAB}"/>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27" name="Freeform 12467">
                <a:extLst>
                  <a:ext uri="{FF2B5EF4-FFF2-40B4-BE49-F238E27FC236}">
                    <a16:creationId xmlns:a16="http://schemas.microsoft.com/office/drawing/2014/main" id="{C4F1DF88-60D9-4846-B077-E69E47F78832}"/>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28" name="Freeform 12468">
                <a:extLst>
                  <a:ext uri="{FF2B5EF4-FFF2-40B4-BE49-F238E27FC236}">
                    <a16:creationId xmlns:a16="http://schemas.microsoft.com/office/drawing/2014/main" id="{E091D359-240E-4C1E-BADC-970D5789D4BE}"/>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29" name="Freeform 12469">
                <a:extLst>
                  <a:ext uri="{FF2B5EF4-FFF2-40B4-BE49-F238E27FC236}">
                    <a16:creationId xmlns:a16="http://schemas.microsoft.com/office/drawing/2014/main" id="{A805F9DD-0FAA-4C9C-BF42-9BB0A4C40BB1}"/>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30" name="Freeform 12470">
                <a:extLst>
                  <a:ext uri="{FF2B5EF4-FFF2-40B4-BE49-F238E27FC236}">
                    <a16:creationId xmlns:a16="http://schemas.microsoft.com/office/drawing/2014/main" id="{C8669A0C-EB54-480C-BE89-B1A51A52EFFF}"/>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31" name="Freeform 12471">
                <a:extLst>
                  <a:ext uri="{FF2B5EF4-FFF2-40B4-BE49-F238E27FC236}">
                    <a16:creationId xmlns:a16="http://schemas.microsoft.com/office/drawing/2014/main" id="{1CF5EDAA-04B1-469F-9FB7-6B284803CBCA}"/>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32" name="Freeform 12472">
                <a:extLst>
                  <a:ext uri="{FF2B5EF4-FFF2-40B4-BE49-F238E27FC236}">
                    <a16:creationId xmlns:a16="http://schemas.microsoft.com/office/drawing/2014/main" id="{6CC85EC3-4399-4F16-8844-002A1276D7D9}"/>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33" name="Freeform 12473">
                <a:extLst>
                  <a:ext uri="{FF2B5EF4-FFF2-40B4-BE49-F238E27FC236}">
                    <a16:creationId xmlns:a16="http://schemas.microsoft.com/office/drawing/2014/main" id="{EE228DFB-7EAD-4887-9009-D424E35F77A4}"/>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34" name="Freeform 12474">
                <a:extLst>
                  <a:ext uri="{FF2B5EF4-FFF2-40B4-BE49-F238E27FC236}">
                    <a16:creationId xmlns:a16="http://schemas.microsoft.com/office/drawing/2014/main" id="{90327334-0D28-4655-8E80-4CFE3BCA0473}"/>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35" name="Freeform 12475">
                <a:extLst>
                  <a:ext uri="{FF2B5EF4-FFF2-40B4-BE49-F238E27FC236}">
                    <a16:creationId xmlns:a16="http://schemas.microsoft.com/office/drawing/2014/main" id="{074D5A92-E4FF-4450-82A6-920D8C9EBEA8}"/>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36" name="Freeform 12476">
                <a:extLst>
                  <a:ext uri="{FF2B5EF4-FFF2-40B4-BE49-F238E27FC236}">
                    <a16:creationId xmlns:a16="http://schemas.microsoft.com/office/drawing/2014/main" id="{B1001781-100A-4D44-A32F-0A8AAD2E51C8}"/>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37" name="Freeform 12477">
                <a:extLst>
                  <a:ext uri="{FF2B5EF4-FFF2-40B4-BE49-F238E27FC236}">
                    <a16:creationId xmlns:a16="http://schemas.microsoft.com/office/drawing/2014/main" id="{E43E3BEE-B7B8-445A-8944-762815B9832A}"/>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38" name="Freeform 12478">
                <a:extLst>
                  <a:ext uri="{FF2B5EF4-FFF2-40B4-BE49-F238E27FC236}">
                    <a16:creationId xmlns:a16="http://schemas.microsoft.com/office/drawing/2014/main" id="{3CC6A93A-E5B5-4F1B-92A3-15324F7107BC}"/>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39" name="Freeform 12479">
                <a:extLst>
                  <a:ext uri="{FF2B5EF4-FFF2-40B4-BE49-F238E27FC236}">
                    <a16:creationId xmlns:a16="http://schemas.microsoft.com/office/drawing/2014/main" id="{BE396349-A2EF-43E4-93C6-84B0CD37396F}"/>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40" name="Freeform 12480">
                <a:extLst>
                  <a:ext uri="{FF2B5EF4-FFF2-40B4-BE49-F238E27FC236}">
                    <a16:creationId xmlns:a16="http://schemas.microsoft.com/office/drawing/2014/main" id="{D07B41B7-00A0-4253-811A-8C14BFD3BE7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41" name="Freeform 12481">
                <a:extLst>
                  <a:ext uri="{FF2B5EF4-FFF2-40B4-BE49-F238E27FC236}">
                    <a16:creationId xmlns:a16="http://schemas.microsoft.com/office/drawing/2014/main" id="{EC2DDCF4-C77F-44FC-B2FF-6B46B458656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42" name="Freeform 12482">
                <a:extLst>
                  <a:ext uri="{FF2B5EF4-FFF2-40B4-BE49-F238E27FC236}">
                    <a16:creationId xmlns:a16="http://schemas.microsoft.com/office/drawing/2014/main" id="{07A638C8-EA97-4CEB-B994-729ED1F1EB0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43" name="Freeform 12483">
                <a:extLst>
                  <a:ext uri="{FF2B5EF4-FFF2-40B4-BE49-F238E27FC236}">
                    <a16:creationId xmlns:a16="http://schemas.microsoft.com/office/drawing/2014/main" id="{454FCD39-0848-4AF3-8844-80B2E2525293}"/>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44" name="Freeform 12484">
                <a:extLst>
                  <a:ext uri="{FF2B5EF4-FFF2-40B4-BE49-F238E27FC236}">
                    <a16:creationId xmlns:a16="http://schemas.microsoft.com/office/drawing/2014/main" id="{5AF5DD7D-2DD4-4E38-8489-92E6A6A08F49}"/>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45" name="Freeform 12485">
                <a:extLst>
                  <a:ext uri="{FF2B5EF4-FFF2-40B4-BE49-F238E27FC236}">
                    <a16:creationId xmlns:a16="http://schemas.microsoft.com/office/drawing/2014/main" id="{DEE7E185-3DF7-4DA3-A0F3-48EA10C45E25}"/>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46" name="Freeform 12486">
                <a:extLst>
                  <a:ext uri="{FF2B5EF4-FFF2-40B4-BE49-F238E27FC236}">
                    <a16:creationId xmlns:a16="http://schemas.microsoft.com/office/drawing/2014/main" id="{489A14D0-574E-4E08-B099-525B089500C6}"/>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47" name="Freeform 12487">
                <a:extLst>
                  <a:ext uri="{FF2B5EF4-FFF2-40B4-BE49-F238E27FC236}">
                    <a16:creationId xmlns:a16="http://schemas.microsoft.com/office/drawing/2014/main" id="{320E9CC4-B878-430E-A7EE-9697C5715271}"/>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48" name="Freeform 12488">
                <a:extLst>
                  <a:ext uri="{FF2B5EF4-FFF2-40B4-BE49-F238E27FC236}">
                    <a16:creationId xmlns:a16="http://schemas.microsoft.com/office/drawing/2014/main" id="{84F4177D-1A57-465E-9137-798AFFC6B569}"/>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49" name="Freeform 12489">
                <a:extLst>
                  <a:ext uri="{FF2B5EF4-FFF2-40B4-BE49-F238E27FC236}">
                    <a16:creationId xmlns:a16="http://schemas.microsoft.com/office/drawing/2014/main" id="{719BD5F6-F1A7-4B53-B3BB-6C5A85849ACB}"/>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50" name="Freeform 12490">
                <a:extLst>
                  <a:ext uri="{FF2B5EF4-FFF2-40B4-BE49-F238E27FC236}">
                    <a16:creationId xmlns:a16="http://schemas.microsoft.com/office/drawing/2014/main" id="{268AC25D-2A3E-4845-B75D-A0101B50021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51" name="Freeform 12491">
                <a:extLst>
                  <a:ext uri="{FF2B5EF4-FFF2-40B4-BE49-F238E27FC236}">
                    <a16:creationId xmlns:a16="http://schemas.microsoft.com/office/drawing/2014/main" id="{11C1C2AC-08DE-4FAF-925F-60E97FE449AD}"/>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52" name="Freeform 12492">
                <a:extLst>
                  <a:ext uri="{FF2B5EF4-FFF2-40B4-BE49-F238E27FC236}">
                    <a16:creationId xmlns:a16="http://schemas.microsoft.com/office/drawing/2014/main" id="{96CD6FE8-8457-43AD-8827-9AF4BA8EF813}"/>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53" name="Freeform 12493">
                <a:extLst>
                  <a:ext uri="{FF2B5EF4-FFF2-40B4-BE49-F238E27FC236}">
                    <a16:creationId xmlns:a16="http://schemas.microsoft.com/office/drawing/2014/main" id="{27702123-D8F9-4901-B72B-80F4A0385FBD}"/>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54" name="Freeform 12494">
                <a:extLst>
                  <a:ext uri="{FF2B5EF4-FFF2-40B4-BE49-F238E27FC236}">
                    <a16:creationId xmlns:a16="http://schemas.microsoft.com/office/drawing/2014/main" id="{58305FF3-4E9C-4368-9787-8DD485ECA065}"/>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55" name="Freeform 12495">
                <a:extLst>
                  <a:ext uri="{FF2B5EF4-FFF2-40B4-BE49-F238E27FC236}">
                    <a16:creationId xmlns:a16="http://schemas.microsoft.com/office/drawing/2014/main" id="{C76774C9-552D-4EAB-9C5F-FAC033B96DCE}"/>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56" name="Freeform 12496">
                <a:extLst>
                  <a:ext uri="{FF2B5EF4-FFF2-40B4-BE49-F238E27FC236}">
                    <a16:creationId xmlns:a16="http://schemas.microsoft.com/office/drawing/2014/main" id="{57E2373D-8B5E-4BDC-B414-621EA6ACC835}"/>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57" name="Freeform 12497">
                <a:extLst>
                  <a:ext uri="{FF2B5EF4-FFF2-40B4-BE49-F238E27FC236}">
                    <a16:creationId xmlns:a16="http://schemas.microsoft.com/office/drawing/2014/main" id="{1A7C0D3C-FC39-44F3-BF06-0422CF109990}"/>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58" name="Freeform 12498">
                <a:extLst>
                  <a:ext uri="{FF2B5EF4-FFF2-40B4-BE49-F238E27FC236}">
                    <a16:creationId xmlns:a16="http://schemas.microsoft.com/office/drawing/2014/main" id="{6CCC3B99-3B71-4CC6-B5E3-941EF5310A8D}"/>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59" name="Freeform 12499">
                <a:extLst>
                  <a:ext uri="{FF2B5EF4-FFF2-40B4-BE49-F238E27FC236}">
                    <a16:creationId xmlns:a16="http://schemas.microsoft.com/office/drawing/2014/main" id="{E9459ACA-EEFE-4B8C-A44B-C4D2B32E6E3F}"/>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60" name="Freeform 12500">
                <a:extLst>
                  <a:ext uri="{FF2B5EF4-FFF2-40B4-BE49-F238E27FC236}">
                    <a16:creationId xmlns:a16="http://schemas.microsoft.com/office/drawing/2014/main" id="{21797ADE-359B-4133-A82D-53D9734F922B}"/>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61" name="Freeform 12501">
                <a:extLst>
                  <a:ext uri="{FF2B5EF4-FFF2-40B4-BE49-F238E27FC236}">
                    <a16:creationId xmlns:a16="http://schemas.microsoft.com/office/drawing/2014/main" id="{31A0EEE8-583C-48A1-B920-9D0E242ADA0F}"/>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62" name="Freeform 12502">
                <a:extLst>
                  <a:ext uri="{FF2B5EF4-FFF2-40B4-BE49-F238E27FC236}">
                    <a16:creationId xmlns:a16="http://schemas.microsoft.com/office/drawing/2014/main" id="{1E0FB9CE-DBF9-4F22-AED4-8A9FE55B4DD0}"/>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63" name="Freeform 12503">
                <a:extLst>
                  <a:ext uri="{FF2B5EF4-FFF2-40B4-BE49-F238E27FC236}">
                    <a16:creationId xmlns:a16="http://schemas.microsoft.com/office/drawing/2014/main" id="{6DD96308-23EF-410F-A756-7E8D1600E755}"/>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64" name="Freeform 12504">
                <a:extLst>
                  <a:ext uri="{FF2B5EF4-FFF2-40B4-BE49-F238E27FC236}">
                    <a16:creationId xmlns:a16="http://schemas.microsoft.com/office/drawing/2014/main" id="{1B8882C6-B6A9-42AA-99F7-6144A73DD9AD}"/>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65" name="Freeform 12505">
                <a:extLst>
                  <a:ext uri="{FF2B5EF4-FFF2-40B4-BE49-F238E27FC236}">
                    <a16:creationId xmlns:a16="http://schemas.microsoft.com/office/drawing/2014/main" id="{558889CD-687D-4743-97D3-FD0BF2F32619}"/>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66" name="Freeform 12506">
                <a:extLst>
                  <a:ext uri="{FF2B5EF4-FFF2-40B4-BE49-F238E27FC236}">
                    <a16:creationId xmlns:a16="http://schemas.microsoft.com/office/drawing/2014/main" id="{8D1CC91F-D02D-4AF8-905E-B58A5A1A7758}"/>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67" name="Freeform 12507">
                <a:extLst>
                  <a:ext uri="{FF2B5EF4-FFF2-40B4-BE49-F238E27FC236}">
                    <a16:creationId xmlns:a16="http://schemas.microsoft.com/office/drawing/2014/main" id="{14D3E4B0-F57D-4F91-B547-4C558E1D726C}"/>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68" name="Freeform 12508">
                <a:extLst>
                  <a:ext uri="{FF2B5EF4-FFF2-40B4-BE49-F238E27FC236}">
                    <a16:creationId xmlns:a16="http://schemas.microsoft.com/office/drawing/2014/main" id="{FA3A60D9-D0F8-44CC-9127-A2E6B9374EC2}"/>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69" name="Freeform 12509">
                <a:extLst>
                  <a:ext uri="{FF2B5EF4-FFF2-40B4-BE49-F238E27FC236}">
                    <a16:creationId xmlns:a16="http://schemas.microsoft.com/office/drawing/2014/main" id="{2D5E9C12-FE5E-493A-8FA4-22340060E97F}"/>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70" name="Freeform 12510">
                <a:extLst>
                  <a:ext uri="{FF2B5EF4-FFF2-40B4-BE49-F238E27FC236}">
                    <a16:creationId xmlns:a16="http://schemas.microsoft.com/office/drawing/2014/main" id="{8430A5D2-79FB-42F9-BE18-29BAA8FCD92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71" name="Freeform 12511">
                <a:extLst>
                  <a:ext uri="{FF2B5EF4-FFF2-40B4-BE49-F238E27FC236}">
                    <a16:creationId xmlns:a16="http://schemas.microsoft.com/office/drawing/2014/main" id="{523C7A2F-3F52-404B-90BC-B1179ACB407D}"/>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72" name="Freeform 12512">
                <a:extLst>
                  <a:ext uri="{FF2B5EF4-FFF2-40B4-BE49-F238E27FC236}">
                    <a16:creationId xmlns:a16="http://schemas.microsoft.com/office/drawing/2014/main" id="{8453F2F3-3F59-4D76-B289-6493FD77F0F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73" name="Freeform 12513">
                <a:extLst>
                  <a:ext uri="{FF2B5EF4-FFF2-40B4-BE49-F238E27FC236}">
                    <a16:creationId xmlns:a16="http://schemas.microsoft.com/office/drawing/2014/main" id="{35B3800B-2718-482A-A9BF-F949111901F7}"/>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74" name="Freeform 12514">
                <a:extLst>
                  <a:ext uri="{FF2B5EF4-FFF2-40B4-BE49-F238E27FC236}">
                    <a16:creationId xmlns:a16="http://schemas.microsoft.com/office/drawing/2014/main" id="{7344D712-5872-4466-A8DD-A604A196C58B}"/>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75" name="Freeform 12515">
                <a:extLst>
                  <a:ext uri="{FF2B5EF4-FFF2-40B4-BE49-F238E27FC236}">
                    <a16:creationId xmlns:a16="http://schemas.microsoft.com/office/drawing/2014/main" id="{0BB626EB-951C-466E-9B55-5289819B4DD9}"/>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76" name="Freeform 12516">
                <a:extLst>
                  <a:ext uri="{FF2B5EF4-FFF2-40B4-BE49-F238E27FC236}">
                    <a16:creationId xmlns:a16="http://schemas.microsoft.com/office/drawing/2014/main" id="{A8377752-E5EC-416A-8A21-83053510DE5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77" name="Freeform 12517">
                <a:extLst>
                  <a:ext uri="{FF2B5EF4-FFF2-40B4-BE49-F238E27FC236}">
                    <a16:creationId xmlns:a16="http://schemas.microsoft.com/office/drawing/2014/main" id="{F558126B-7059-4770-9A50-469C97A5E52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78" name="Freeform 12518">
                <a:extLst>
                  <a:ext uri="{FF2B5EF4-FFF2-40B4-BE49-F238E27FC236}">
                    <a16:creationId xmlns:a16="http://schemas.microsoft.com/office/drawing/2014/main" id="{F29C9FA4-6CE5-4B79-88BC-E005049E3D63}"/>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79" name="Freeform 12519">
                <a:extLst>
                  <a:ext uri="{FF2B5EF4-FFF2-40B4-BE49-F238E27FC236}">
                    <a16:creationId xmlns:a16="http://schemas.microsoft.com/office/drawing/2014/main" id="{63321CF3-1228-40FF-AFF3-8E5A1B0AF051}"/>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80" name="Freeform 12520">
                <a:extLst>
                  <a:ext uri="{FF2B5EF4-FFF2-40B4-BE49-F238E27FC236}">
                    <a16:creationId xmlns:a16="http://schemas.microsoft.com/office/drawing/2014/main" id="{E7C4F3AD-55D9-4563-B101-BCE7FE0D1201}"/>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81" name="Freeform 12521">
                <a:extLst>
                  <a:ext uri="{FF2B5EF4-FFF2-40B4-BE49-F238E27FC236}">
                    <a16:creationId xmlns:a16="http://schemas.microsoft.com/office/drawing/2014/main" id="{7E01B459-0323-4247-8BA3-A117F340EE4B}"/>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82" name="Freeform 12522">
                <a:extLst>
                  <a:ext uri="{FF2B5EF4-FFF2-40B4-BE49-F238E27FC236}">
                    <a16:creationId xmlns:a16="http://schemas.microsoft.com/office/drawing/2014/main" id="{037E7F83-1A8E-4575-8B78-0E081FCAEEC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83" name="Freeform 12523">
                <a:extLst>
                  <a:ext uri="{FF2B5EF4-FFF2-40B4-BE49-F238E27FC236}">
                    <a16:creationId xmlns:a16="http://schemas.microsoft.com/office/drawing/2014/main" id="{75A2C74C-3898-4A6C-9B62-F2E50B0529A1}"/>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84" name="Freeform 12524">
                <a:extLst>
                  <a:ext uri="{FF2B5EF4-FFF2-40B4-BE49-F238E27FC236}">
                    <a16:creationId xmlns:a16="http://schemas.microsoft.com/office/drawing/2014/main" id="{54AB7F92-801B-45CE-9210-3A918F810A96}"/>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85" name="Freeform 12525">
                <a:extLst>
                  <a:ext uri="{FF2B5EF4-FFF2-40B4-BE49-F238E27FC236}">
                    <a16:creationId xmlns:a16="http://schemas.microsoft.com/office/drawing/2014/main" id="{2C2869C8-D7E0-459E-89D4-0F7B863AFF7A}"/>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86" name="Freeform 12526">
                <a:extLst>
                  <a:ext uri="{FF2B5EF4-FFF2-40B4-BE49-F238E27FC236}">
                    <a16:creationId xmlns:a16="http://schemas.microsoft.com/office/drawing/2014/main" id="{2D669849-0452-4632-8EC3-BED9BC93ED46}"/>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87" name="Freeform 12527">
                <a:extLst>
                  <a:ext uri="{FF2B5EF4-FFF2-40B4-BE49-F238E27FC236}">
                    <a16:creationId xmlns:a16="http://schemas.microsoft.com/office/drawing/2014/main" id="{E426EC4C-B7F9-4910-ABED-CFF95A2A9477}"/>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88" name="Freeform 12528">
                <a:extLst>
                  <a:ext uri="{FF2B5EF4-FFF2-40B4-BE49-F238E27FC236}">
                    <a16:creationId xmlns:a16="http://schemas.microsoft.com/office/drawing/2014/main" id="{4A541968-DCFA-4D5B-BF82-5CBBF6E39928}"/>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89" name="Freeform 12529">
                <a:extLst>
                  <a:ext uri="{FF2B5EF4-FFF2-40B4-BE49-F238E27FC236}">
                    <a16:creationId xmlns:a16="http://schemas.microsoft.com/office/drawing/2014/main" id="{DE38361B-2D54-4383-922B-A1B35CA4013E}"/>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90" name="Freeform 12530">
                <a:extLst>
                  <a:ext uri="{FF2B5EF4-FFF2-40B4-BE49-F238E27FC236}">
                    <a16:creationId xmlns:a16="http://schemas.microsoft.com/office/drawing/2014/main" id="{3616CC54-C2BB-4EE1-83C7-4EF510EDE819}"/>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91" name="Freeform 12531">
                <a:extLst>
                  <a:ext uri="{FF2B5EF4-FFF2-40B4-BE49-F238E27FC236}">
                    <a16:creationId xmlns:a16="http://schemas.microsoft.com/office/drawing/2014/main" id="{FDCF35F1-2771-48B2-82F8-A46211905D3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92" name="Freeform 12532">
                <a:extLst>
                  <a:ext uri="{FF2B5EF4-FFF2-40B4-BE49-F238E27FC236}">
                    <a16:creationId xmlns:a16="http://schemas.microsoft.com/office/drawing/2014/main" id="{94D9907B-6977-4C55-9795-426F94FED5F0}"/>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93" name="Freeform 12533">
                <a:extLst>
                  <a:ext uri="{FF2B5EF4-FFF2-40B4-BE49-F238E27FC236}">
                    <a16:creationId xmlns:a16="http://schemas.microsoft.com/office/drawing/2014/main" id="{005D6722-699A-4459-BFCC-9F9CE55D04C6}"/>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94" name="Freeform 12534">
                <a:extLst>
                  <a:ext uri="{FF2B5EF4-FFF2-40B4-BE49-F238E27FC236}">
                    <a16:creationId xmlns:a16="http://schemas.microsoft.com/office/drawing/2014/main" id="{A44AB8CA-8573-4155-8544-12B99C23018D}"/>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95" name="Freeform 12535">
                <a:extLst>
                  <a:ext uri="{FF2B5EF4-FFF2-40B4-BE49-F238E27FC236}">
                    <a16:creationId xmlns:a16="http://schemas.microsoft.com/office/drawing/2014/main" id="{FEC05C3D-3111-443D-8C49-F4C8CF13F04F}"/>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96" name="Freeform 12536">
                <a:extLst>
                  <a:ext uri="{FF2B5EF4-FFF2-40B4-BE49-F238E27FC236}">
                    <a16:creationId xmlns:a16="http://schemas.microsoft.com/office/drawing/2014/main" id="{563DBF6F-982E-4B5D-AB60-F87C75B8D0A6}"/>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97" name="Freeform 12537">
                <a:extLst>
                  <a:ext uri="{FF2B5EF4-FFF2-40B4-BE49-F238E27FC236}">
                    <a16:creationId xmlns:a16="http://schemas.microsoft.com/office/drawing/2014/main" id="{9C739BCE-B506-47F6-934A-0893735696DC}"/>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798" name="Freeform 12538">
                <a:extLst>
                  <a:ext uri="{FF2B5EF4-FFF2-40B4-BE49-F238E27FC236}">
                    <a16:creationId xmlns:a16="http://schemas.microsoft.com/office/drawing/2014/main" id="{F8830156-9061-429C-88C6-D74E91C025EE}"/>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799" name="Freeform 12539">
                <a:extLst>
                  <a:ext uri="{FF2B5EF4-FFF2-40B4-BE49-F238E27FC236}">
                    <a16:creationId xmlns:a16="http://schemas.microsoft.com/office/drawing/2014/main" id="{FDD88BFF-A986-4D84-994D-85876C9B6DA7}"/>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00" name="Freeform 12540">
                <a:extLst>
                  <a:ext uri="{FF2B5EF4-FFF2-40B4-BE49-F238E27FC236}">
                    <a16:creationId xmlns:a16="http://schemas.microsoft.com/office/drawing/2014/main" id="{BD118462-41DA-499E-BF35-DFE54081004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01" name="Freeform 12541">
                <a:extLst>
                  <a:ext uri="{FF2B5EF4-FFF2-40B4-BE49-F238E27FC236}">
                    <a16:creationId xmlns:a16="http://schemas.microsoft.com/office/drawing/2014/main" id="{EDDB53AE-33A8-4AF9-B61E-BBCF2EB3814E}"/>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02" name="Freeform 12542">
                <a:extLst>
                  <a:ext uri="{FF2B5EF4-FFF2-40B4-BE49-F238E27FC236}">
                    <a16:creationId xmlns:a16="http://schemas.microsoft.com/office/drawing/2014/main" id="{B6E7F885-37E2-460B-8BD7-8350BAC62A86}"/>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03" name="Freeform 12543">
                <a:extLst>
                  <a:ext uri="{FF2B5EF4-FFF2-40B4-BE49-F238E27FC236}">
                    <a16:creationId xmlns:a16="http://schemas.microsoft.com/office/drawing/2014/main" id="{D426BB07-6E51-4CC3-82DC-3AE36AAFE45E}"/>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04" name="Freeform 12544">
                <a:extLst>
                  <a:ext uri="{FF2B5EF4-FFF2-40B4-BE49-F238E27FC236}">
                    <a16:creationId xmlns:a16="http://schemas.microsoft.com/office/drawing/2014/main" id="{3DD9E530-4ED2-44AA-9DE5-049E66F3DA6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05" name="Freeform 12545">
                <a:extLst>
                  <a:ext uri="{FF2B5EF4-FFF2-40B4-BE49-F238E27FC236}">
                    <a16:creationId xmlns:a16="http://schemas.microsoft.com/office/drawing/2014/main" id="{2A2ACDEF-763E-46BF-84CA-ABDB313EADE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06" name="Freeform 12546">
                <a:extLst>
                  <a:ext uri="{FF2B5EF4-FFF2-40B4-BE49-F238E27FC236}">
                    <a16:creationId xmlns:a16="http://schemas.microsoft.com/office/drawing/2014/main" id="{A0F30C80-130F-4563-BFF7-A4A387C4333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07" name="Freeform 12547">
                <a:extLst>
                  <a:ext uri="{FF2B5EF4-FFF2-40B4-BE49-F238E27FC236}">
                    <a16:creationId xmlns:a16="http://schemas.microsoft.com/office/drawing/2014/main" id="{D809ACA4-17E3-46DC-ACA6-38AB17FBE4D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08" name="Freeform 12548">
                <a:extLst>
                  <a:ext uri="{FF2B5EF4-FFF2-40B4-BE49-F238E27FC236}">
                    <a16:creationId xmlns:a16="http://schemas.microsoft.com/office/drawing/2014/main" id="{76D39CB2-CF6E-4E2D-B793-E1C496067834}"/>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09" name="Freeform 12549">
                <a:extLst>
                  <a:ext uri="{FF2B5EF4-FFF2-40B4-BE49-F238E27FC236}">
                    <a16:creationId xmlns:a16="http://schemas.microsoft.com/office/drawing/2014/main" id="{134BE223-05E3-46AA-AC9E-787CC3362828}"/>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10" name="Freeform 12550">
                <a:extLst>
                  <a:ext uri="{FF2B5EF4-FFF2-40B4-BE49-F238E27FC236}">
                    <a16:creationId xmlns:a16="http://schemas.microsoft.com/office/drawing/2014/main" id="{70834309-BF5A-4CAC-B257-5F9EE311D21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11" name="Freeform 12551">
                <a:extLst>
                  <a:ext uri="{FF2B5EF4-FFF2-40B4-BE49-F238E27FC236}">
                    <a16:creationId xmlns:a16="http://schemas.microsoft.com/office/drawing/2014/main" id="{8436CAFD-C354-4CC2-ACBD-47C804DC9270}"/>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12" name="Freeform 12552">
                <a:extLst>
                  <a:ext uri="{FF2B5EF4-FFF2-40B4-BE49-F238E27FC236}">
                    <a16:creationId xmlns:a16="http://schemas.microsoft.com/office/drawing/2014/main" id="{790713FF-BB6D-4672-94D1-E964DFCC226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13" name="Freeform 12553">
                <a:extLst>
                  <a:ext uri="{FF2B5EF4-FFF2-40B4-BE49-F238E27FC236}">
                    <a16:creationId xmlns:a16="http://schemas.microsoft.com/office/drawing/2014/main" id="{EB17DD3A-2B84-483B-B408-8F023238710A}"/>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14" name="Freeform 12554">
                <a:extLst>
                  <a:ext uri="{FF2B5EF4-FFF2-40B4-BE49-F238E27FC236}">
                    <a16:creationId xmlns:a16="http://schemas.microsoft.com/office/drawing/2014/main" id="{47D87637-B64D-45E7-96D2-1C5294989D7C}"/>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15" name="Freeform 12555">
                <a:extLst>
                  <a:ext uri="{FF2B5EF4-FFF2-40B4-BE49-F238E27FC236}">
                    <a16:creationId xmlns:a16="http://schemas.microsoft.com/office/drawing/2014/main" id="{686D614D-80C0-49D3-A127-76D56075AD09}"/>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16" name="Freeform 12556">
                <a:extLst>
                  <a:ext uri="{FF2B5EF4-FFF2-40B4-BE49-F238E27FC236}">
                    <a16:creationId xmlns:a16="http://schemas.microsoft.com/office/drawing/2014/main" id="{368059A2-60EF-42AF-BF1C-6584A6C9ADAA}"/>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17" name="Freeform 12557">
                <a:extLst>
                  <a:ext uri="{FF2B5EF4-FFF2-40B4-BE49-F238E27FC236}">
                    <a16:creationId xmlns:a16="http://schemas.microsoft.com/office/drawing/2014/main" id="{4059CC01-96AD-4F4D-9DA4-B7A11D49AFFD}"/>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18" name="Freeform 12558">
                <a:extLst>
                  <a:ext uri="{FF2B5EF4-FFF2-40B4-BE49-F238E27FC236}">
                    <a16:creationId xmlns:a16="http://schemas.microsoft.com/office/drawing/2014/main" id="{9E22FD77-EDBE-495F-A963-B1967D9B56DA}"/>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19" name="Freeform 12559">
                <a:extLst>
                  <a:ext uri="{FF2B5EF4-FFF2-40B4-BE49-F238E27FC236}">
                    <a16:creationId xmlns:a16="http://schemas.microsoft.com/office/drawing/2014/main" id="{B70FE0C9-8F68-4B34-9EA6-DCCA019B9AE5}"/>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20" name="Freeform 12560">
                <a:extLst>
                  <a:ext uri="{FF2B5EF4-FFF2-40B4-BE49-F238E27FC236}">
                    <a16:creationId xmlns:a16="http://schemas.microsoft.com/office/drawing/2014/main" id="{821EEDEC-786A-42F9-8D8D-B65603E432A1}"/>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21" name="Freeform 12561">
                <a:extLst>
                  <a:ext uri="{FF2B5EF4-FFF2-40B4-BE49-F238E27FC236}">
                    <a16:creationId xmlns:a16="http://schemas.microsoft.com/office/drawing/2014/main" id="{4FB6BC27-4DD1-4E19-AC8C-73ABF801A0E9}"/>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22" name="Freeform 12562">
                <a:extLst>
                  <a:ext uri="{FF2B5EF4-FFF2-40B4-BE49-F238E27FC236}">
                    <a16:creationId xmlns:a16="http://schemas.microsoft.com/office/drawing/2014/main" id="{68604E81-5C13-4FD6-ADF3-3228D7410A3F}"/>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23" name="Freeform 12563">
                <a:extLst>
                  <a:ext uri="{FF2B5EF4-FFF2-40B4-BE49-F238E27FC236}">
                    <a16:creationId xmlns:a16="http://schemas.microsoft.com/office/drawing/2014/main" id="{6EB4BFA4-E166-4274-A0D5-BD84FBCF710E}"/>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24" name="Freeform 12564">
                <a:extLst>
                  <a:ext uri="{FF2B5EF4-FFF2-40B4-BE49-F238E27FC236}">
                    <a16:creationId xmlns:a16="http://schemas.microsoft.com/office/drawing/2014/main" id="{C1474DF2-5AF7-4857-8458-80AEC7BEB769}"/>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25" name="Freeform 12565">
                <a:extLst>
                  <a:ext uri="{FF2B5EF4-FFF2-40B4-BE49-F238E27FC236}">
                    <a16:creationId xmlns:a16="http://schemas.microsoft.com/office/drawing/2014/main" id="{6B69B493-F5A1-4266-B8ED-76483E3219D3}"/>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26" name="Freeform 12566">
                <a:extLst>
                  <a:ext uri="{FF2B5EF4-FFF2-40B4-BE49-F238E27FC236}">
                    <a16:creationId xmlns:a16="http://schemas.microsoft.com/office/drawing/2014/main" id="{338DC2AA-3F4C-4BCD-B202-BC85FF6E3065}"/>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27" name="Freeform 12567">
                <a:extLst>
                  <a:ext uri="{FF2B5EF4-FFF2-40B4-BE49-F238E27FC236}">
                    <a16:creationId xmlns:a16="http://schemas.microsoft.com/office/drawing/2014/main" id="{391B5FC8-4A1B-4668-8BDE-F32AA688A17D}"/>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28" name="Freeform 12568">
                <a:extLst>
                  <a:ext uri="{FF2B5EF4-FFF2-40B4-BE49-F238E27FC236}">
                    <a16:creationId xmlns:a16="http://schemas.microsoft.com/office/drawing/2014/main" id="{1D5BBD6C-2D69-4F15-8209-8983593DF6E7}"/>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29" name="Freeform 12569">
                <a:extLst>
                  <a:ext uri="{FF2B5EF4-FFF2-40B4-BE49-F238E27FC236}">
                    <a16:creationId xmlns:a16="http://schemas.microsoft.com/office/drawing/2014/main" id="{1C39D183-16E0-421D-AD81-958EBF46F138}"/>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30" name="Freeform 12570">
                <a:extLst>
                  <a:ext uri="{FF2B5EF4-FFF2-40B4-BE49-F238E27FC236}">
                    <a16:creationId xmlns:a16="http://schemas.microsoft.com/office/drawing/2014/main" id="{3EA09D65-E930-400B-A91A-42925A5D4FEB}"/>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31" name="Freeform 12571">
                <a:extLst>
                  <a:ext uri="{FF2B5EF4-FFF2-40B4-BE49-F238E27FC236}">
                    <a16:creationId xmlns:a16="http://schemas.microsoft.com/office/drawing/2014/main" id="{AAD7D9EC-2D59-4397-A0CB-7E28D89BC5C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32" name="Freeform 12572">
                <a:extLst>
                  <a:ext uri="{FF2B5EF4-FFF2-40B4-BE49-F238E27FC236}">
                    <a16:creationId xmlns:a16="http://schemas.microsoft.com/office/drawing/2014/main" id="{3F669C6F-3A3A-40CA-9212-876468DF6F73}"/>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33" name="Freeform 12573">
                <a:extLst>
                  <a:ext uri="{FF2B5EF4-FFF2-40B4-BE49-F238E27FC236}">
                    <a16:creationId xmlns:a16="http://schemas.microsoft.com/office/drawing/2014/main" id="{118B544F-58B6-4DCE-8D5C-CA6EE6CE74DE}"/>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34" name="Freeform 12574">
                <a:extLst>
                  <a:ext uri="{FF2B5EF4-FFF2-40B4-BE49-F238E27FC236}">
                    <a16:creationId xmlns:a16="http://schemas.microsoft.com/office/drawing/2014/main" id="{DBF326ED-F554-4E3A-95C9-5EC935EE1B50}"/>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35" name="Freeform 12575">
                <a:extLst>
                  <a:ext uri="{FF2B5EF4-FFF2-40B4-BE49-F238E27FC236}">
                    <a16:creationId xmlns:a16="http://schemas.microsoft.com/office/drawing/2014/main" id="{CEF0218B-4E01-404A-8CA1-DD0F2B87826C}"/>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36" name="Freeform 12576">
                <a:extLst>
                  <a:ext uri="{FF2B5EF4-FFF2-40B4-BE49-F238E27FC236}">
                    <a16:creationId xmlns:a16="http://schemas.microsoft.com/office/drawing/2014/main" id="{D59ADD42-0C84-4590-80DD-E8396CFB3FC7}"/>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37" name="Freeform 12577">
                <a:extLst>
                  <a:ext uri="{FF2B5EF4-FFF2-40B4-BE49-F238E27FC236}">
                    <a16:creationId xmlns:a16="http://schemas.microsoft.com/office/drawing/2014/main" id="{4D8554B0-4A8D-4389-8D53-24E8A87D09EA}"/>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38" name="Freeform 12578">
                <a:extLst>
                  <a:ext uri="{FF2B5EF4-FFF2-40B4-BE49-F238E27FC236}">
                    <a16:creationId xmlns:a16="http://schemas.microsoft.com/office/drawing/2014/main" id="{8F949623-371A-4D04-ADA8-0A625AB7EDEE}"/>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39" name="Freeform 12579">
                <a:extLst>
                  <a:ext uri="{FF2B5EF4-FFF2-40B4-BE49-F238E27FC236}">
                    <a16:creationId xmlns:a16="http://schemas.microsoft.com/office/drawing/2014/main" id="{D913DB91-D488-4A77-A69C-B5F0B4833846}"/>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40" name="Freeform 12580">
                <a:extLst>
                  <a:ext uri="{FF2B5EF4-FFF2-40B4-BE49-F238E27FC236}">
                    <a16:creationId xmlns:a16="http://schemas.microsoft.com/office/drawing/2014/main" id="{3F0ADC41-409B-4EAD-9EB7-2F1D25E754E0}"/>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41" name="Freeform 12581">
                <a:extLst>
                  <a:ext uri="{FF2B5EF4-FFF2-40B4-BE49-F238E27FC236}">
                    <a16:creationId xmlns:a16="http://schemas.microsoft.com/office/drawing/2014/main" id="{13A92398-C71C-475F-912A-BC79FB47D7FA}"/>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42" name="Freeform 12582">
                <a:extLst>
                  <a:ext uri="{FF2B5EF4-FFF2-40B4-BE49-F238E27FC236}">
                    <a16:creationId xmlns:a16="http://schemas.microsoft.com/office/drawing/2014/main" id="{F566CF03-D9AD-43BF-BF57-256539225EE6}"/>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43" name="Freeform 12583">
                <a:extLst>
                  <a:ext uri="{FF2B5EF4-FFF2-40B4-BE49-F238E27FC236}">
                    <a16:creationId xmlns:a16="http://schemas.microsoft.com/office/drawing/2014/main" id="{FE33DF7C-1A76-47A8-9E5F-9FFF6046EB5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44" name="Freeform 12584">
                <a:extLst>
                  <a:ext uri="{FF2B5EF4-FFF2-40B4-BE49-F238E27FC236}">
                    <a16:creationId xmlns:a16="http://schemas.microsoft.com/office/drawing/2014/main" id="{E3ED5A39-E10C-4117-8FFC-76382C8D58C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45" name="Freeform 12585">
                <a:extLst>
                  <a:ext uri="{FF2B5EF4-FFF2-40B4-BE49-F238E27FC236}">
                    <a16:creationId xmlns:a16="http://schemas.microsoft.com/office/drawing/2014/main" id="{E0AD67C0-049F-427E-A8D6-7D6E91C49889}"/>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46" name="Freeform 12586">
                <a:extLst>
                  <a:ext uri="{FF2B5EF4-FFF2-40B4-BE49-F238E27FC236}">
                    <a16:creationId xmlns:a16="http://schemas.microsoft.com/office/drawing/2014/main" id="{7F81B632-39D5-42B5-B13B-760151FB69D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47" name="Freeform 12587">
                <a:extLst>
                  <a:ext uri="{FF2B5EF4-FFF2-40B4-BE49-F238E27FC236}">
                    <a16:creationId xmlns:a16="http://schemas.microsoft.com/office/drawing/2014/main" id="{1FCF7B53-7517-49E0-B428-85DE12C34AF8}"/>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48" name="Freeform 12588">
                <a:extLst>
                  <a:ext uri="{FF2B5EF4-FFF2-40B4-BE49-F238E27FC236}">
                    <a16:creationId xmlns:a16="http://schemas.microsoft.com/office/drawing/2014/main" id="{F2B3A570-4C41-4D00-8376-FB9A34DBC7AF}"/>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49" name="Freeform 12589">
                <a:extLst>
                  <a:ext uri="{FF2B5EF4-FFF2-40B4-BE49-F238E27FC236}">
                    <a16:creationId xmlns:a16="http://schemas.microsoft.com/office/drawing/2014/main" id="{9C0A1A09-2876-4E26-8958-B2EDD24EF6AD}"/>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50" name="Freeform 12590">
                <a:extLst>
                  <a:ext uri="{FF2B5EF4-FFF2-40B4-BE49-F238E27FC236}">
                    <a16:creationId xmlns:a16="http://schemas.microsoft.com/office/drawing/2014/main" id="{2EEFCAE9-CD19-4C9E-911F-006249BF382F}"/>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51" name="Freeform 12591">
                <a:extLst>
                  <a:ext uri="{FF2B5EF4-FFF2-40B4-BE49-F238E27FC236}">
                    <a16:creationId xmlns:a16="http://schemas.microsoft.com/office/drawing/2014/main" id="{02FAB896-9640-4E67-B13D-95E363F64AF9}"/>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52" name="Freeform 12592">
                <a:extLst>
                  <a:ext uri="{FF2B5EF4-FFF2-40B4-BE49-F238E27FC236}">
                    <a16:creationId xmlns:a16="http://schemas.microsoft.com/office/drawing/2014/main" id="{5ADFF177-E941-45DA-B98A-D99603EF482F}"/>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53" name="Freeform 12593">
                <a:extLst>
                  <a:ext uri="{FF2B5EF4-FFF2-40B4-BE49-F238E27FC236}">
                    <a16:creationId xmlns:a16="http://schemas.microsoft.com/office/drawing/2014/main" id="{0F27243C-73D1-41F6-A36E-83CB5BAF4265}"/>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54" name="Freeform 12594">
                <a:extLst>
                  <a:ext uri="{FF2B5EF4-FFF2-40B4-BE49-F238E27FC236}">
                    <a16:creationId xmlns:a16="http://schemas.microsoft.com/office/drawing/2014/main" id="{64626981-A02B-4525-9BD0-A09D83891EF4}"/>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55" name="Freeform 12595">
                <a:extLst>
                  <a:ext uri="{FF2B5EF4-FFF2-40B4-BE49-F238E27FC236}">
                    <a16:creationId xmlns:a16="http://schemas.microsoft.com/office/drawing/2014/main" id="{2106C18D-E864-4407-ABD4-6EF0B548BCA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56" name="Freeform 12596">
                <a:extLst>
                  <a:ext uri="{FF2B5EF4-FFF2-40B4-BE49-F238E27FC236}">
                    <a16:creationId xmlns:a16="http://schemas.microsoft.com/office/drawing/2014/main" id="{A9BBD6F8-E6C2-440E-BB80-14A6A8C01ED2}"/>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57" name="Freeform 12597">
                <a:extLst>
                  <a:ext uri="{FF2B5EF4-FFF2-40B4-BE49-F238E27FC236}">
                    <a16:creationId xmlns:a16="http://schemas.microsoft.com/office/drawing/2014/main" id="{D8754952-5F98-4EDE-84E3-DD898926CFAE}"/>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58" name="Freeform 12598">
                <a:extLst>
                  <a:ext uri="{FF2B5EF4-FFF2-40B4-BE49-F238E27FC236}">
                    <a16:creationId xmlns:a16="http://schemas.microsoft.com/office/drawing/2014/main" id="{0A05A49C-50B6-40A8-B12F-ED4730C3D2FA}"/>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59" name="Freeform 12599">
                <a:extLst>
                  <a:ext uri="{FF2B5EF4-FFF2-40B4-BE49-F238E27FC236}">
                    <a16:creationId xmlns:a16="http://schemas.microsoft.com/office/drawing/2014/main" id="{5CCC9766-31FE-47DB-B303-BF089654620B}"/>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60" name="Freeform 12600">
                <a:extLst>
                  <a:ext uri="{FF2B5EF4-FFF2-40B4-BE49-F238E27FC236}">
                    <a16:creationId xmlns:a16="http://schemas.microsoft.com/office/drawing/2014/main" id="{68E7D896-FA04-4DB1-B58B-A75FF3521830}"/>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61" name="Freeform 12601">
                <a:extLst>
                  <a:ext uri="{FF2B5EF4-FFF2-40B4-BE49-F238E27FC236}">
                    <a16:creationId xmlns:a16="http://schemas.microsoft.com/office/drawing/2014/main" id="{91213897-0909-42E1-B056-AAA463F6E0A5}"/>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62" name="Freeform 12602">
                <a:extLst>
                  <a:ext uri="{FF2B5EF4-FFF2-40B4-BE49-F238E27FC236}">
                    <a16:creationId xmlns:a16="http://schemas.microsoft.com/office/drawing/2014/main" id="{8D4BAC58-A31A-48A4-B18C-64374B89C4EC}"/>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63" name="Freeform 12603">
                <a:extLst>
                  <a:ext uri="{FF2B5EF4-FFF2-40B4-BE49-F238E27FC236}">
                    <a16:creationId xmlns:a16="http://schemas.microsoft.com/office/drawing/2014/main" id="{48BF3F82-FBE2-48F9-8717-54E7C7165EDD}"/>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64" name="Freeform 12604">
                <a:extLst>
                  <a:ext uri="{FF2B5EF4-FFF2-40B4-BE49-F238E27FC236}">
                    <a16:creationId xmlns:a16="http://schemas.microsoft.com/office/drawing/2014/main" id="{4B09D172-19AE-486F-8053-3B3D05E4B2A2}"/>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65" name="Freeform 12605">
                <a:extLst>
                  <a:ext uri="{FF2B5EF4-FFF2-40B4-BE49-F238E27FC236}">
                    <a16:creationId xmlns:a16="http://schemas.microsoft.com/office/drawing/2014/main" id="{960157CD-93E2-4CAF-ACCB-9D166C04E9C1}"/>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66" name="Freeform 12606">
                <a:extLst>
                  <a:ext uri="{FF2B5EF4-FFF2-40B4-BE49-F238E27FC236}">
                    <a16:creationId xmlns:a16="http://schemas.microsoft.com/office/drawing/2014/main" id="{520DB8A0-CFBF-41A4-84B6-E4CBAAC1A598}"/>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67" name="Freeform 12607">
                <a:extLst>
                  <a:ext uri="{FF2B5EF4-FFF2-40B4-BE49-F238E27FC236}">
                    <a16:creationId xmlns:a16="http://schemas.microsoft.com/office/drawing/2014/main" id="{B51440F2-CDCB-4663-8CB3-639C788059A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68" name="Freeform 12608">
                <a:extLst>
                  <a:ext uri="{FF2B5EF4-FFF2-40B4-BE49-F238E27FC236}">
                    <a16:creationId xmlns:a16="http://schemas.microsoft.com/office/drawing/2014/main" id="{B89E7F94-837C-4366-8117-4431A38B06A4}"/>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69" name="Freeform 12609">
                <a:extLst>
                  <a:ext uri="{FF2B5EF4-FFF2-40B4-BE49-F238E27FC236}">
                    <a16:creationId xmlns:a16="http://schemas.microsoft.com/office/drawing/2014/main" id="{40C8569C-352A-4B33-A9CB-FDB890AC74DE}"/>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70" name="Freeform 12610">
                <a:extLst>
                  <a:ext uri="{FF2B5EF4-FFF2-40B4-BE49-F238E27FC236}">
                    <a16:creationId xmlns:a16="http://schemas.microsoft.com/office/drawing/2014/main" id="{41B5B81C-CB4E-4271-9627-B0D0F3461B3C}"/>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71" name="Freeform 12611">
                <a:extLst>
                  <a:ext uri="{FF2B5EF4-FFF2-40B4-BE49-F238E27FC236}">
                    <a16:creationId xmlns:a16="http://schemas.microsoft.com/office/drawing/2014/main" id="{4DE09663-B044-4BB6-9F1D-749D5822F51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72" name="Freeform 12612">
                <a:extLst>
                  <a:ext uri="{FF2B5EF4-FFF2-40B4-BE49-F238E27FC236}">
                    <a16:creationId xmlns:a16="http://schemas.microsoft.com/office/drawing/2014/main" id="{AC31D1B6-02CC-4FBF-B859-B43FEA5EA48A}"/>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73" name="Freeform 12613">
                <a:extLst>
                  <a:ext uri="{FF2B5EF4-FFF2-40B4-BE49-F238E27FC236}">
                    <a16:creationId xmlns:a16="http://schemas.microsoft.com/office/drawing/2014/main" id="{F60AF669-7E54-471F-903D-2657464FC9A0}"/>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74" name="Freeform 12614">
                <a:extLst>
                  <a:ext uri="{FF2B5EF4-FFF2-40B4-BE49-F238E27FC236}">
                    <a16:creationId xmlns:a16="http://schemas.microsoft.com/office/drawing/2014/main" id="{AF04588F-0346-495B-8FED-402F6B80AB8C}"/>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75" name="Freeform 12615">
                <a:extLst>
                  <a:ext uri="{FF2B5EF4-FFF2-40B4-BE49-F238E27FC236}">
                    <a16:creationId xmlns:a16="http://schemas.microsoft.com/office/drawing/2014/main" id="{9159649B-7FBF-4929-A49D-EC9FE84D2E24}"/>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76" name="Freeform 12616">
                <a:extLst>
                  <a:ext uri="{FF2B5EF4-FFF2-40B4-BE49-F238E27FC236}">
                    <a16:creationId xmlns:a16="http://schemas.microsoft.com/office/drawing/2014/main" id="{64617B00-8554-49E2-AFEF-4216F336B8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77" name="Freeform 12617">
                <a:extLst>
                  <a:ext uri="{FF2B5EF4-FFF2-40B4-BE49-F238E27FC236}">
                    <a16:creationId xmlns:a16="http://schemas.microsoft.com/office/drawing/2014/main" id="{C1374B48-5012-4AC5-AEFC-67972B4C3DD0}"/>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78" name="Freeform 12618">
                <a:extLst>
                  <a:ext uri="{FF2B5EF4-FFF2-40B4-BE49-F238E27FC236}">
                    <a16:creationId xmlns:a16="http://schemas.microsoft.com/office/drawing/2014/main" id="{64359476-BBC1-4141-8182-7FDEF0793AA5}"/>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79" name="Freeform 12619">
                <a:extLst>
                  <a:ext uri="{FF2B5EF4-FFF2-40B4-BE49-F238E27FC236}">
                    <a16:creationId xmlns:a16="http://schemas.microsoft.com/office/drawing/2014/main" id="{1EAC352E-77AF-4F37-8852-D0A4E60A40F0}"/>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80" name="Freeform 12620">
                <a:extLst>
                  <a:ext uri="{FF2B5EF4-FFF2-40B4-BE49-F238E27FC236}">
                    <a16:creationId xmlns:a16="http://schemas.microsoft.com/office/drawing/2014/main" id="{079B6C16-B73F-4551-A8C9-DD9E3A8B9622}"/>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81" name="Freeform 12621">
                <a:extLst>
                  <a:ext uri="{FF2B5EF4-FFF2-40B4-BE49-F238E27FC236}">
                    <a16:creationId xmlns:a16="http://schemas.microsoft.com/office/drawing/2014/main" id="{687C3F5B-C894-4313-8262-A1574651CEBD}"/>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82" name="Freeform 12622">
                <a:extLst>
                  <a:ext uri="{FF2B5EF4-FFF2-40B4-BE49-F238E27FC236}">
                    <a16:creationId xmlns:a16="http://schemas.microsoft.com/office/drawing/2014/main" id="{0841D5D8-1D34-4885-BBEC-A171FC54C81F}"/>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83" name="Freeform 12623">
                <a:extLst>
                  <a:ext uri="{FF2B5EF4-FFF2-40B4-BE49-F238E27FC236}">
                    <a16:creationId xmlns:a16="http://schemas.microsoft.com/office/drawing/2014/main" id="{AEACB5AE-EA9B-44BC-BEBF-FBE1ABAC082B}"/>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84" name="Freeform 12624">
                <a:extLst>
                  <a:ext uri="{FF2B5EF4-FFF2-40B4-BE49-F238E27FC236}">
                    <a16:creationId xmlns:a16="http://schemas.microsoft.com/office/drawing/2014/main" id="{C7272372-F75B-495A-AEE3-637AB47B41D3}"/>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85" name="Freeform 12625">
                <a:extLst>
                  <a:ext uri="{FF2B5EF4-FFF2-40B4-BE49-F238E27FC236}">
                    <a16:creationId xmlns:a16="http://schemas.microsoft.com/office/drawing/2014/main" id="{9AC0EC8C-E00C-4F4B-912A-862627166065}"/>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86" name="Freeform 12626">
                <a:extLst>
                  <a:ext uri="{FF2B5EF4-FFF2-40B4-BE49-F238E27FC236}">
                    <a16:creationId xmlns:a16="http://schemas.microsoft.com/office/drawing/2014/main" id="{AAE7040A-486C-4B7D-85B7-D07DEA169CC2}"/>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87" name="Freeform 12627">
                <a:extLst>
                  <a:ext uri="{FF2B5EF4-FFF2-40B4-BE49-F238E27FC236}">
                    <a16:creationId xmlns:a16="http://schemas.microsoft.com/office/drawing/2014/main" id="{C8F9AA90-7557-4693-9E3A-A85109149C4B}"/>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88" name="Freeform 12628">
                <a:extLst>
                  <a:ext uri="{FF2B5EF4-FFF2-40B4-BE49-F238E27FC236}">
                    <a16:creationId xmlns:a16="http://schemas.microsoft.com/office/drawing/2014/main" id="{33E5EBB0-5EE6-4205-ADFB-37F5A9F7E5F4}"/>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89" name="Freeform 12629">
                <a:extLst>
                  <a:ext uri="{FF2B5EF4-FFF2-40B4-BE49-F238E27FC236}">
                    <a16:creationId xmlns:a16="http://schemas.microsoft.com/office/drawing/2014/main" id="{4B29B39D-C343-44C2-9050-016352779BD0}"/>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90" name="Freeform 12630">
                <a:extLst>
                  <a:ext uri="{FF2B5EF4-FFF2-40B4-BE49-F238E27FC236}">
                    <a16:creationId xmlns:a16="http://schemas.microsoft.com/office/drawing/2014/main" id="{6B6CA70D-7980-4ECB-B736-FC7F154EB30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91" name="Freeform 12631">
                <a:extLst>
                  <a:ext uri="{FF2B5EF4-FFF2-40B4-BE49-F238E27FC236}">
                    <a16:creationId xmlns:a16="http://schemas.microsoft.com/office/drawing/2014/main" id="{DB6948CB-4FBB-438C-BBB6-8E70C26AF1A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92" name="Freeform 12632">
                <a:extLst>
                  <a:ext uri="{FF2B5EF4-FFF2-40B4-BE49-F238E27FC236}">
                    <a16:creationId xmlns:a16="http://schemas.microsoft.com/office/drawing/2014/main" id="{C846D067-FB2E-4B6E-A234-9CCE56E7B2B3}"/>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93" name="Freeform 12633">
                <a:extLst>
                  <a:ext uri="{FF2B5EF4-FFF2-40B4-BE49-F238E27FC236}">
                    <a16:creationId xmlns:a16="http://schemas.microsoft.com/office/drawing/2014/main" id="{BA7B747B-AE9A-46EE-A2E3-8440A1D864D3}"/>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94" name="Freeform 12634">
                <a:extLst>
                  <a:ext uri="{FF2B5EF4-FFF2-40B4-BE49-F238E27FC236}">
                    <a16:creationId xmlns:a16="http://schemas.microsoft.com/office/drawing/2014/main" id="{16F789E0-7FDA-4132-B6A5-1A9B22FB454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95" name="Freeform 12635">
                <a:extLst>
                  <a:ext uri="{FF2B5EF4-FFF2-40B4-BE49-F238E27FC236}">
                    <a16:creationId xmlns:a16="http://schemas.microsoft.com/office/drawing/2014/main" id="{8F4BECA5-01D2-4000-9653-CE26610421A0}"/>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96" name="Freeform 12636">
                <a:extLst>
                  <a:ext uri="{FF2B5EF4-FFF2-40B4-BE49-F238E27FC236}">
                    <a16:creationId xmlns:a16="http://schemas.microsoft.com/office/drawing/2014/main" id="{A65F5A4D-B649-4089-900F-BB055D5A6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97" name="Freeform 12637">
                <a:extLst>
                  <a:ext uri="{FF2B5EF4-FFF2-40B4-BE49-F238E27FC236}">
                    <a16:creationId xmlns:a16="http://schemas.microsoft.com/office/drawing/2014/main" id="{6784A97A-6776-4844-AA8B-EE3DAA55426B}"/>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898" name="Freeform 12638">
                <a:extLst>
                  <a:ext uri="{FF2B5EF4-FFF2-40B4-BE49-F238E27FC236}">
                    <a16:creationId xmlns:a16="http://schemas.microsoft.com/office/drawing/2014/main" id="{7876E637-F8BC-4803-9A70-F2988132358A}"/>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899" name="Freeform 12639">
                <a:extLst>
                  <a:ext uri="{FF2B5EF4-FFF2-40B4-BE49-F238E27FC236}">
                    <a16:creationId xmlns:a16="http://schemas.microsoft.com/office/drawing/2014/main" id="{1D73966B-1076-4A46-9DBD-6FBE589DF464}"/>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00" name="Freeform 12640">
                <a:extLst>
                  <a:ext uri="{FF2B5EF4-FFF2-40B4-BE49-F238E27FC236}">
                    <a16:creationId xmlns:a16="http://schemas.microsoft.com/office/drawing/2014/main" id="{5BCEA117-0CA2-4FD9-816E-C013C13699E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01" name="Freeform 12641">
                <a:extLst>
                  <a:ext uri="{FF2B5EF4-FFF2-40B4-BE49-F238E27FC236}">
                    <a16:creationId xmlns:a16="http://schemas.microsoft.com/office/drawing/2014/main" id="{95F044F3-BD9B-4B95-A63E-2AC10AD20D95}"/>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02" name="Freeform 12642">
                <a:extLst>
                  <a:ext uri="{FF2B5EF4-FFF2-40B4-BE49-F238E27FC236}">
                    <a16:creationId xmlns:a16="http://schemas.microsoft.com/office/drawing/2014/main" id="{0E81F8F4-74E8-4277-8006-CC1E54951581}"/>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03" name="Freeform 12643">
                <a:extLst>
                  <a:ext uri="{FF2B5EF4-FFF2-40B4-BE49-F238E27FC236}">
                    <a16:creationId xmlns:a16="http://schemas.microsoft.com/office/drawing/2014/main" id="{6BB5CB12-C2D3-4DF2-9215-D1E3CA498074}"/>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04" name="Freeform 12644">
                <a:extLst>
                  <a:ext uri="{FF2B5EF4-FFF2-40B4-BE49-F238E27FC236}">
                    <a16:creationId xmlns:a16="http://schemas.microsoft.com/office/drawing/2014/main" id="{AEE93159-DC22-4384-B7BE-86EED1A0742E}"/>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05" name="Freeform 12645">
                <a:extLst>
                  <a:ext uri="{FF2B5EF4-FFF2-40B4-BE49-F238E27FC236}">
                    <a16:creationId xmlns:a16="http://schemas.microsoft.com/office/drawing/2014/main" id="{04514E38-1A28-4139-8507-B2D813A78819}"/>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06" name="Freeform 12646">
                <a:extLst>
                  <a:ext uri="{FF2B5EF4-FFF2-40B4-BE49-F238E27FC236}">
                    <a16:creationId xmlns:a16="http://schemas.microsoft.com/office/drawing/2014/main" id="{C2BA1A50-1DFB-4D2A-941B-3F7AA6EAFE71}"/>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07" name="Freeform 12647">
                <a:extLst>
                  <a:ext uri="{FF2B5EF4-FFF2-40B4-BE49-F238E27FC236}">
                    <a16:creationId xmlns:a16="http://schemas.microsoft.com/office/drawing/2014/main" id="{65CD3D1B-3E8A-46CF-993C-1532600733D8}"/>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08" name="Freeform 12648">
                <a:extLst>
                  <a:ext uri="{FF2B5EF4-FFF2-40B4-BE49-F238E27FC236}">
                    <a16:creationId xmlns:a16="http://schemas.microsoft.com/office/drawing/2014/main" id="{AA6BD9F5-66C5-42DA-ABDF-4D15389B26C5}"/>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09" name="Freeform 12649">
                <a:extLst>
                  <a:ext uri="{FF2B5EF4-FFF2-40B4-BE49-F238E27FC236}">
                    <a16:creationId xmlns:a16="http://schemas.microsoft.com/office/drawing/2014/main" id="{73FFD259-B200-4519-B262-D9539E2723A7}"/>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10" name="Freeform 12650">
                <a:extLst>
                  <a:ext uri="{FF2B5EF4-FFF2-40B4-BE49-F238E27FC236}">
                    <a16:creationId xmlns:a16="http://schemas.microsoft.com/office/drawing/2014/main" id="{7F5798DF-071B-49A7-BC1C-F3E7E332073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11" name="Freeform 12651">
                <a:extLst>
                  <a:ext uri="{FF2B5EF4-FFF2-40B4-BE49-F238E27FC236}">
                    <a16:creationId xmlns:a16="http://schemas.microsoft.com/office/drawing/2014/main" id="{C167C425-C0A0-48C5-9415-A505330F4EFE}"/>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12" name="Freeform 12652">
                <a:extLst>
                  <a:ext uri="{FF2B5EF4-FFF2-40B4-BE49-F238E27FC236}">
                    <a16:creationId xmlns:a16="http://schemas.microsoft.com/office/drawing/2014/main" id="{147D489D-5B0D-44CF-BAB7-78474F6943FF}"/>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13" name="Freeform 12653">
                <a:extLst>
                  <a:ext uri="{FF2B5EF4-FFF2-40B4-BE49-F238E27FC236}">
                    <a16:creationId xmlns:a16="http://schemas.microsoft.com/office/drawing/2014/main" id="{A593A0FA-A83F-4640-BA49-7567454804ED}"/>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14" name="Freeform 12654">
                <a:extLst>
                  <a:ext uri="{FF2B5EF4-FFF2-40B4-BE49-F238E27FC236}">
                    <a16:creationId xmlns:a16="http://schemas.microsoft.com/office/drawing/2014/main" id="{39028AC3-4B65-4143-8B70-977B61DD29A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15" name="Freeform 12655">
                <a:extLst>
                  <a:ext uri="{FF2B5EF4-FFF2-40B4-BE49-F238E27FC236}">
                    <a16:creationId xmlns:a16="http://schemas.microsoft.com/office/drawing/2014/main" id="{88F376DB-6086-4330-BAEC-D1C1FDD7207B}"/>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16" name="Freeform 12656">
                <a:extLst>
                  <a:ext uri="{FF2B5EF4-FFF2-40B4-BE49-F238E27FC236}">
                    <a16:creationId xmlns:a16="http://schemas.microsoft.com/office/drawing/2014/main" id="{D2AAFE99-90FC-49A2-A2CD-22C36C3608A5}"/>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17" name="Freeform 12657">
                <a:extLst>
                  <a:ext uri="{FF2B5EF4-FFF2-40B4-BE49-F238E27FC236}">
                    <a16:creationId xmlns:a16="http://schemas.microsoft.com/office/drawing/2014/main" id="{AFB74E4B-D09B-4900-952A-4893E2CD8D66}"/>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18" name="Freeform 12658">
                <a:extLst>
                  <a:ext uri="{FF2B5EF4-FFF2-40B4-BE49-F238E27FC236}">
                    <a16:creationId xmlns:a16="http://schemas.microsoft.com/office/drawing/2014/main" id="{82CB8117-840E-4CBB-BCFF-7E9728720D77}"/>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19" name="Freeform 12659">
                <a:extLst>
                  <a:ext uri="{FF2B5EF4-FFF2-40B4-BE49-F238E27FC236}">
                    <a16:creationId xmlns:a16="http://schemas.microsoft.com/office/drawing/2014/main" id="{A28FB6BB-675E-454F-8F87-312AA1E8B6C1}"/>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20" name="Freeform 12660">
                <a:extLst>
                  <a:ext uri="{FF2B5EF4-FFF2-40B4-BE49-F238E27FC236}">
                    <a16:creationId xmlns:a16="http://schemas.microsoft.com/office/drawing/2014/main" id="{B691BEE1-0EAB-44AE-8D9A-D53A8EB0F0A1}"/>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21" name="Freeform 12661">
                <a:extLst>
                  <a:ext uri="{FF2B5EF4-FFF2-40B4-BE49-F238E27FC236}">
                    <a16:creationId xmlns:a16="http://schemas.microsoft.com/office/drawing/2014/main" id="{FB580988-3599-4694-B2E3-D524FE7B6110}"/>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22" name="Freeform 12662">
                <a:extLst>
                  <a:ext uri="{FF2B5EF4-FFF2-40B4-BE49-F238E27FC236}">
                    <a16:creationId xmlns:a16="http://schemas.microsoft.com/office/drawing/2014/main" id="{DA3417A8-BE14-4A0D-A880-7C1529F676D8}"/>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23" name="Freeform 12663">
                <a:extLst>
                  <a:ext uri="{FF2B5EF4-FFF2-40B4-BE49-F238E27FC236}">
                    <a16:creationId xmlns:a16="http://schemas.microsoft.com/office/drawing/2014/main" id="{CB6A026A-619F-44E2-8007-4E448148F11F}"/>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24" name="Freeform 12664">
                <a:extLst>
                  <a:ext uri="{FF2B5EF4-FFF2-40B4-BE49-F238E27FC236}">
                    <a16:creationId xmlns:a16="http://schemas.microsoft.com/office/drawing/2014/main" id="{F98CACC8-4F19-48AE-9A14-D675DEBB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25" name="Freeform 12665">
                <a:extLst>
                  <a:ext uri="{FF2B5EF4-FFF2-40B4-BE49-F238E27FC236}">
                    <a16:creationId xmlns:a16="http://schemas.microsoft.com/office/drawing/2014/main" id="{31346E8E-54A3-41CC-B9EC-993BFDDFF57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26" name="Freeform 12666">
                <a:extLst>
                  <a:ext uri="{FF2B5EF4-FFF2-40B4-BE49-F238E27FC236}">
                    <a16:creationId xmlns:a16="http://schemas.microsoft.com/office/drawing/2014/main" id="{C6711E6A-420C-4F9C-925D-3A18CB6008F5}"/>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27" name="Freeform 12667">
                <a:extLst>
                  <a:ext uri="{FF2B5EF4-FFF2-40B4-BE49-F238E27FC236}">
                    <a16:creationId xmlns:a16="http://schemas.microsoft.com/office/drawing/2014/main" id="{12FB88B3-C53F-412E-804F-E11006A78DD9}"/>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28" name="Freeform 12668">
                <a:extLst>
                  <a:ext uri="{FF2B5EF4-FFF2-40B4-BE49-F238E27FC236}">
                    <a16:creationId xmlns:a16="http://schemas.microsoft.com/office/drawing/2014/main" id="{A1137A1C-B9F7-4314-B2C7-5B0F1C591752}"/>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29" name="Freeform 12669">
                <a:extLst>
                  <a:ext uri="{FF2B5EF4-FFF2-40B4-BE49-F238E27FC236}">
                    <a16:creationId xmlns:a16="http://schemas.microsoft.com/office/drawing/2014/main" id="{A3D3C70D-E27D-4DD7-A48A-DAFBE8C68F8C}"/>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30" name="Freeform 12670">
                <a:extLst>
                  <a:ext uri="{FF2B5EF4-FFF2-40B4-BE49-F238E27FC236}">
                    <a16:creationId xmlns:a16="http://schemas.microsoft.com/office/drawing/2014/main" id="{6BCB10A6-AEEF-41E2-952A-747501C76F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31" name="Freeform 12671">
                <a:extLst>
                  <a:ext uri="{FF2B5EF4-FFF2-40B4-BE49-F238E27FC236}">
                    <a16:creationId xmlns:a16="http://schemas.microsoft.com/office/drawing/2014/main" id="{AB51F9BD-A7CD-4DDA-BC21-897B6C9B7BEE}"/>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32" name="Freeform 12672">
                <a:extLst>
                  <a:ext uri="{FF2B5EF4-FFF2-40B4-BE49-F238E27FC236}">
                    <a16:creationId xmlns:a16="http://schemas.microsoft.com/office/drawing/2014/main" id="{20A3C8E7-F121-4A97-8D43-119776416F00}"/>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33" name="Freeform 12673">
                <a:extLst>
                  <a:ext uri="{FF2B5EF4-FFF2-40B4-BE49-F238E27FC236}">
                    <a16:creationId xmlns:a16="http://schemas.microsoft.com/office/drawing/2014/main" id="{EFDA19E5-34C7-4366-9CDC-54A5E9DA6E6A}"/>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34" name="Freeform 12674">
                <a:extLst>
                  <a:ext uri="{FF2B5EF4-FFF2-40B4-BE49-F238E27FC236}">
                    <a16:creationId xmlns:a16="http://schemas.microsoft.com/office/drawing/2014/main" id="{55F935C5-D946-4AC3-B745-CCA9EAEF330A}"/>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35" name="Freeform 12675">
                <a:extLst>
                  <a:ext uri="{FF2B5EF4-FFF2-40B4-BE49-F238E27FC236}">
                    <a16:creationId xmlns:a16="http://schemas.microsoft.com/office/drawing/2014/main" id="{6E4FCBF2-3328-4ED0-BDB5-E6E71B885394}"/>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36" name="Freeform 12676">
                <a:extLst>
                  <a:ext uri="{FF2B5EF4-FFF2-40B4-BE49-F238E27FC236}">
                    <a16:creationId xmlns:a16="http://schemas.microsoft.com/office/drawing/2014/main" id="{215E4569-A761-43BF-803E-BAB64E675614}"/>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37" name="Freeform 12677">
                <a:extLst>
                  <a:ext uri="{FF2B5EF4-FFF2-40B4-BE49-F238E27FC236}">
                    <a16:creationId xmlns:a16="http://schemas.microsoft.com/office/drawing/2014/main" id="{C280D750-245D-4F6F-8FEF-41BB82AA411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38" name="Freeform 12678">
                <a:extLst>
                  <a:ext uri="{FF2B5EF4-FFF2-40B4-BE49-F238E27FC236}">
                    <a16:creationId xmlns:a16="http://schemas.microsoft.com/office/drawing/2014/main" id="{46DCC031-DBFD-4FC1-A65D-2067C46A96C4}"/>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39" name="Freeform 12679">
                <a:extLst>
                  <a:ext uri="{FF2B5EF4-FFF2-40B4-BE49-F238E27FC236}">
                    <a16:creationId xmlns:a16="http://schemas.microsoft.com/office/drawing/2014/main" id="{C8B91922-83A5-4996-A536-5DFA185B902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40" name="Freeform 12680">
                <a:extLst>
                  <a:ext uri="{FF2B5EF4-FFF2-40B4-BE49-F238E27FC236}">
                    <a16:creationId xmlns:a16="http://schemas.microsoft.com/office/drawing/2014/main" id="{C4B9CA32-8F19-43CF-B6CD-B4CA89A8F916}"/>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41" name="Freeform 12681">
                <a:extLst>
                  <a:ext uri="{FF2B5EF4-FFF2-40B4-BE49-F238E27FC236}">
                    <a16:creationId xmlns:a16="http://schemas.microsoft.com/office/drawing/2014/main" id="{4C83AF94-3897-46A5-AB2E-69CA9AF8DC0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42" name="Freeform 12682">
                <a:extLst>
                  <a:ext uri="{FF2B5EF4-FFF2-40B4-BE49-F238E27FC236}">
                    <a16:creationId xmlns:a16="http://schemas.microsoft.com/office/drawing/2014/main" id="{ED449727-C7A0-4ABD-ACA1-FAF8BF7325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43" name="Freeform 12683">
                <a:extLst>
                  <a:ext uri="{FF2B5EF4-FFF2-40B4-BE49-F238E27FC236}">
                    <a16:creationId xmlns:a16="http://schemas.microsoft.com/office/drawing/2014/main" id="{8DFB9353-5DCA-4F8B-97B5-91343C17198D}"/>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44" name="Freeform 12684">
                <a:extLst>
                  <a:ext uri="{FF2B5EF4-FFF2-40B4-BE49-F238E27FC236}">
                    <a16:creationId xmlns:a16="http://schemas.microsoft.com/office/drawing/2014/main" id="{532EE810-F0FB-4F5D-9226-58CD1D9297E6}"/>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45" name="Freeform 12685">
                <a:extLst>
                  <a:ext uri="{FF2B5EF4-FFF2-40B4-BE49-F238E27FC236}">
                    <a16:creationId xmlns:a16="http://schemas.microsoft.com/office/drawing/2014/main" id="{59DD23C8-F1C1-4AF8-A70B-F8A3AAA563FB}"/>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46" name="Freeform 12686">
                <a:extLst>
                  <a:ext uri="{FF2B5EF4-FFF2-40B4-BE49-F238E27FC236}">
                    <a16:creationId xmlns:a16="http://schemas.microsoft.com/office/drawing/2014/main" id="{53789D4F-CF5C-45D9-B5DC-16665707110A}"/>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47" name="Freeform 12687">
                <a:extLst>
                  <a:ext uri="{FF2B5EF4-FFF2-40B4-BE49-F238E27FC236}">
                    <a16:creationId xmlns:a16="http://schemas.microsoft.com/office/drawing/2014/main" id="{DF3B2F08-ACD6-45E9-992C-E734890DA135}"/>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48" name="Freeform 12688">
                <a:extLst>
                  <a:ext uri="{FF2B5EF4-FFF2-40B4-BE49-F238E27FC236}">
                    <a16:creationId xmlns:a16="http://schemas.microsoft.com/office/drawing/2014/main" id="{41165D55-EB80-4BCB-ACE2-86F4DE09C228}"/>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49" name="Freeform 12689">
                <a:extLst>
                  <a:ext uri="{FF2B5EF4-FFF2-40B4-BE49-F238E27FC236}">
                    <a16:creationId xmlns:a16="http://schemas.microsoft.com/office/drawing/2014/main" id="{853F84F4-ED19-4550-A077-35FF08339A2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50" name="Freeform 12690">
                <a:extLst>
                  <a:ext uri="{FF2B5EF4-FFF2-40B4-BE49-F238E27FC236}">
                    <a16:creationId xmlns:a16="http://schemas.microsoft.com/office/drawing/2014/main" id="{0E1DB67C-C8E1-4D31-BD25-2F71B219D5E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51" name="Freeform 12691">
                <a:extLst>
                  <a:ext uri="{FF2B5EF4-FFF2-40B4-BE49-F238E27FC236}">
                    <a16:creationId xmlns:a16="http://schemas.microsoft.com/office/drawing/2014/main" id="{35CCBA84-3CD4-446E-AEF1-937E68B57D7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52" name="Freeform 12692">
                <a:extLst>
                  <a:ext uri="{FF2B5EF4-FFF2-40B4-BE49-F238E27FC236}">
                    <a16:creationId xmlns:a16="http://schemas.microsoft.com/office/drawing/2014/main" id="{BE3631CC-1703-4A71-8FB4-F4846D5FD8D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53" name="Freeform 12693">
                <a:extLst>
                  <a:ext uri="{FF2B5EF4-FFF2-40B4-BE49-F238E27FC236}">
                    <a16:creationId xmlns:a16="http://schemas.microsoft.com/office/drawing/2014/main" id="{6E485CEA-56D6-4228-B0B3-232E33B46953}"/>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54" name="Freeform 12694">
                <a:extLst>
                  <a:ext uri="{FF2B5EF4-FFF2-40B4-BE49-F238E27FC236}">
                    <a16:creationId xmlns:a16="http://schemas.microsoft.com/office/drawing/2014/main" id="{F24B7F06-4722-4824-B41A-F379DE1045F0}"/>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55" name="Freeform 12695">
                <a:extLst>
                  <a:ext uri="{FF2B5EF4-FFF2-40B4-BE49-F238E27FC236}">
                    <a16:creationId xmlns:a16="http://schemas.microsoft.com/office/drawing/2014/main" id="{6EA385C8-C4C0-4C21-B007-C3131C8F763B}"/>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56" name="Freeform 12696">
                <a:extLst>
                  <a:ext uri="{FF2B5EF4-FFF2-40B4-BE49-F238E27FC236}">
                    <a16:creationId xmlns:a16="http://schemas.microsoft.com/office/drawing/2014/main" id="{65495109-5FFA-46E4-BBF2-88A9135C385B}"/>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57" name="Freeform 12697">
                <a:extLst>
                  <a:ext uri="{FF2B5EF4-FFF2-40B4-BE49-F238E27FC236}">
                    <a16:creationId xmlns:a16="http://schemas.microsoft.com/office/drawing/2014/main" id="{A5D05734-B938-4877-B57E-7985A609F69F}"/>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58" name="Freeform 12698">
                <a:extLst>
                  <a:ext uri="{FF2B5EF4-FFF2-40B4-BE49-F238E27FC236}">
                    <a16:creationId xmlns:a16="http://schemas.microsoft.com/office/drawing/2014/main" id="{F94EB392-9752-46E6-BC21-CA0928C8C8FA}"/>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59" name="Freeform 12699">
                <a:extLst>
                  <a:ext uri="{FF2B5EF4-FFF2-40B4-BE49-F238E27FC236}">
                    <a16:creationId xmlns:a16="http://schemas.microsoft.com/office/drawing/2014/main" id="{5576A6E3-6067-444D-9892-C9FAFCA79EA4}"/>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60" name="Freeform 12700">
                <a:extLst>
                  <a:ext uri="{FF2B5EF4-FFF2-40B4-BE49-F238E27FC236}">
                    <a16:creationId xmlns:a16="http://schemas.microsoft.com/office/drawing/2014/main" id="{98928DAE-92A4-48E4-BE63-17E2AC2E1B86}"/>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61" name="Freeform 12701">
                <a:extLst>
                  <a:ext uri="{FF2B5EF4-FFF2-40B4-BE49-F238E27FC236}">
                    <a16:creationId xmlns:a16="http://schemas.microsoft.com/office/drawing/2014/main" id="{FA71B011-BCB1-41EE-A33A-188230D1B83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62" name="Freeform 12702">
                <a:extLst>
                  <a:ext uri="{FF2B5EF4-FFF2-40B4-BE49-F238E27FC236}">
                    <a16:creationId xmlns:a16="http://schemas.microsoft.com/office/drawing/2014/main" id="{E8205C66-915B-4488-A0F1-CE70009F44C6}"/>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63" name="Freeform 12703">
                <a:extLst>
                  <a:ext uri="{FF2B5EF4-FFF2-40B4-BE49-F238E27FC236}">
                    <a16:creationId xmlns:a16="http://schemas.microsoft.com/office/drawing/2014/main" id="{C72F6307-5DDC-4FD9-BD61-1033365F9FF1}"/>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64" name="Freeform 12704">
                <a:extLst>
                  <a:ext uri="{FF2B5EF4-FFF2-40B4-BE49-F238E27FC236}">
                    <a16:creationId xmlns:a16="http://schemas.microsoft.com/office/drawing/2014/main" id="{86895F7C-A49E-4C3B-BAA1-A888A882B7AB}"/>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65" name="Freeform 12705">
                <a:extLst>
                  <a:ext uri="{FF2B5EF4-FFF2-40B4-BE49-F238E27FC236}">
                    <a16:creationId xmlns:a16="http://schemas.microsoft.com/office/drawing/2014/main" id="{E7181DDA-8049-43C8-AADB-0674FF4DBCAE}"/>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66" name="Freeform 12706">
                <a:extLst>
                  <a:ext uri="{FF2B5EF4-FFF2-40B4-BE49-F238E27FC236}">
                    <a16:creationId xmlns:a16="http://schemas.microsoft.com/office/drawing/2014/main" id="{61A7B9BE-E290-483C-B396-57C6A2B69718}"/>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67" name="Freeform 12707">
                <a:extLst>
                  <a:ext uri="{FF2B5EF4-FFF2-40B4-BE49-F238E27FC236}">
                    <a16:creationId xmlns:a16="http://schemas.microsoft.com/office/drawing/2014/main" id="{2E47933F-43E5-4E9C-8EFA-AA2B114C2872}"/>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68" name="Freeform 12708">
                <a:extLst>
                  <a:ext uri="{FF2B5EF4-FFF2-40B4-BE49-F238E27FC236}">
                    <a16:creationId xmlns:a16="http://schemas.microsoft.com/office/drawing/2014/main" id="{8AB575D8-A06B-4A32-BB29-82C2766C5C62}"/>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69" name="Freeform 12709">
                <a:extLst>
                  <a:ext uri="{FF2B5EF4-FFF2-40B4-BE49-F238E27FC236}">
                    <a16:creationId xmlns:a16="http://schemas.microsoft.com/office/drawing/2014/main" id="{D94500E1-BCAB-43CB-BB41-097D39A03E7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70" name="Freeform 12710">
                <a:extLst>
                  <a:ext uri="{FF2B5EF4-FFF2-40B4-BE49-F238E27FC236}">
                    <a16:creationId xmlns:a16="http://schemas.microsoft.com/office/drawing/2014/main" id="{11C2EF75-6D3B-42D8-A38F-FFDAC9221052}"/>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71" name="Freeform 12711">
                <a:extLst>
                  <a:ext uri="{FF2B5EF4-FFF2-40B4-BE49-F238E27FC236}">
                    <a16:creationId xmlns:a16="http://schemas.microsoft.com/office/drawing/2014/main" id="{6AB07328-96DC-48BE-975B-FA1213753A04}"/>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72" name="Freeform 12712">
                <a:extLst>
                  <a:ext uri="{FF2B5EF4-FFF2-40B4-BE49-F238E27FC236}">
                    <a16:creationId xmlns:a16="http://schemas.microsoft.com/office/drawing/2014/main" id="{AB36A269-73C5-49F2-99B3-EC84816C7E2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73" name="Freeform 12713">
                <a:extLst>
                  <a:ext uri="{FF2B5EF4-FFF2-40B4-BE49-F238E27FC236}">
                    <a16:creationId xmlns:a16="http://schemas.microsoft.com/office/drawing/2014/main" id="{790D4DEE-B67D-41F5-8211-E928C389029C}"/>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74" name="Freeform 12714">
                <a:extLst>
                  <a:ext uri="{FF2B5EF4-FFF2-40B4-BE49-F238E27FC236}">
                    <a16:creationId xmlns:a16="http://schemas.microsoft.com/office/drawing/2014/main" id="{2AC47E1F-0110-45DD-946D-074EC5F4C1AA}"/>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75" name="Freeform 12715">
                <a:extLst>
                  <a:ext uri="{FF2B5EF4-FFF2-40B4-BE49-F238E27FC236}">
                    <a16:creationId xmlns:a16="http://schemas.microsoft.com/office/drawing/2014/main" id="{A553A2C0-915B-4975-B72B-5D441D50222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76" name="Freeform 12716">
                <a:extLst>
                  <a:ext uri="{FF2B5EF4-FFF2-40B4-BE49-F238E27FC236}">
                    <a16:creationId xmlns:a16="http://schemas.microsoft.com/office/drawing/2014/main" id="{0369EDE9-B6E3-4801-A0A0-6A6A6A0A72F9}"/>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77" name="Freeform 12717">
                <a:extLst>
                  <a:ext uri="{FF2B5EF4-FFF2-40B4-BE49-F238E27FC236}">
                    <a16:creationId xmlns:a16="http://schemas.microsoft.com/office/drawing/2014/main" id="{703A1679-DCF2-48CD-A648-B50D80A169BE}"/>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78" name="Freeform 12718">
                <a:extLst>
                  <a:ext uri="{FF2B5EF4-FFF2-40B4-BE49-F238E27FC236}">
                    <a16:creationId xmlns:a16="http://schemas.microsoft.com/office/drawing/2014/main" id="{992744A4-647B-41F0-BD3F-1DFBF879B750}"/>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79" name="Freeform 12719">
                <a:extLst>
                  <a:ext uri="{FF2B5EF4-FFF2-40B4-BE49-F238E27FC236}">
                    <a16:creationId xmlns:a16="http://schemas.microsoft.com/office/drawing/2014/main" id="{2C688CED-2FE0-4285-8A9C-18091098D403}"/>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80" name="Freeform 12720">
                <a:extLst>
                  <a:ext uri="{FF2B5EF4-FFF2-40B4-BE49-F238E27FC236}">
                    <a16:creationId xmlns:a16="http://schemas.microsoft.com/office/drawing/2014/main" id="{1F2AF1E8-1421-4AC2-8F27-CE6DDB3FB5C3}"/>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81" name="Freeform 12721">
                <a:extLst>
                  <a:ext uri="{FF2B5EF4-FFF2-40B4-BE49-F238E27FC236}">
                    <a16:creationId xmlns:a16="http://schemas.microsoft.com/office/drawing/2014/main" id="{A558D981-C870-4273-9832-5000B7B30E70}"/>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82" name="Freeform 12722">
                <a:extLst>
                  <a:ext uri="{FF2B5EF4-FFF2-40B4-BE49-F238E27FC236}">
                    <a16:creationId xmlns:a16="http://schemas.microsoft.com/office/drawing/2014/main" id="{D4315736-4B2E-4488-87FE-55AE6ABE0F8E}"/>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83" name="Freeform 12723">
                <a:extLst>
                  <a:ext uri="{FF2B5EF4-FFF2-40B4-BE49-F238E27FC236}">
                    <a16:creationId xmlns:a16="http://schemas.microsoft.com/office/drawing/2014/main" id="{210F5173-E01C-4A8C-9BC1-D460805AE9E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84" name="Freeform 12724">
                <a:extLst>
                  <a:ext uri="{FF2B5EF4-FFF2-40B4-BE49-F238E27FC236}">
                    <a16:creationId xmlns:a16="http://schemas.microsoft.com/office/drawing/2014/main" id="{A90C444D-4FB3-4F0C-9350-A842F63335DE}"/>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85" name="Freeform 12725">
                <a:extLst>
                  <a:ext uri="{FF2B5EF4-FFF2-40B4-BE49-F238E27FC236}">
                    <a16:creationId xmlns:a16="http://schemas.microsoft.com/office/drawing/2014/main" id="{0E1BCB39-2D5C-4181-B304-34B881A74125}"/>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86" name="Freeform 12726">
                <a:extLst>
                  <a:ext uri="{FF2B5EF4-FFF2-40B4-BE49-F238E27FC236}">
                    <a16:creationId xmlns:a16="http://schemas.microsoft.com/office/drawing/2014/main" id="{06F2707F-FE0A-48C9-8006-44A1A6B06352}"/>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87" name="Freeform 12727">
                <a:extLst>
                  <a:ext uri="{FF2B5EF4-FFF2-40B4-BE49-F238E27FC236}">
                    <a16:creationId xmlns:a16="http://schemas.microsoft.com/office/drawing/2014/main" id="{6802E503-807A-4BA3-8D9D-97E85A1A59F8}"/>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88" name="Freeform 12728">
                <a:extLst>
                  <a:ext uri="{FF2B5EF4-FFF2-40B4-BE49-F238E27FC236}">
                    <a16:creationId xmlns:a16="http://schemas.microsoft.com/office/drawing/2014/main" id="{62C72E21-AD2F-4542-9C6D-45CE5EB93C59}"/>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89" name="Freeform 12729">
                <a:extLst>
                  <a:ext uri="{FF2B5EF4-FFF2-40B4-BE49-F238E27FC236}">
                    <a16:creationId xmlns:a16="http://schemas.microsoft.com/office/drawing/2014/main" id="{35594F36-7C13-4384-B9E1-5EFC3D7D4150}"/>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90" name="Freeform 12730">
                <a:extLst>
                  <a:ext uri="{FF2B5EF4-FFF2-40B4-BE49-F238E27FC236}">
                    <a16:creationId xmlns:a16="http://schemas.microsoft.com/office/drawing/2014/main" id="{2B541828-4A03-4255-9A81-1CCAE115413C}"/>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91" name="Freeform 12731">
                <a:extLst>
                  <a:ext uri="{FF2B5EF4-FFF2-40B4-BE49-F238E27FC236}">
                    <a16:creationId xmlns:a16="http://schemas.microsoft.com/office/drawing/2014/main" id="{7320188D-D637-4E5D-BBF6-943955819249}"/>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92" name="Freeform 12732">
                <a:extLst>
                  <a:ext uri="{FF2B5EF4-FFF2-40B4-BE49-F238E27FC236}">
                    <a16:creationId xmlns:a16="http://schemas.microsoft.com/office/drawing/2014/main" id="{C914DE69-FB5F-4419-8668-FF2F0F52D6BA}"/>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93" name="Freeform 12733">
                <a:extLst>
                  <a:ext uri="{FF2B5EF4-FFF2-40B4-BE49-F238E27FC236}">
                    <a16:creationId xmlns:a16="http://schemas.microsoft.com/office/drawing/2014/main" id="{BF799E09-1CD1-4BAC-895B-BA71D92EC405}"/>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94" name="Freeform 12734">
                <a:extLst>
                  <a:ext uri="{FF2B5EF4-FFF2-40B4-BE49-F238E27FC236}">
                    <a16:creationId xmlns:a16="http://schemas.microsoft.com/office/drawing/2014/main" id="{2E6FDF3A-F56F-4F7A-B547-F4166FC587AC}"/>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95" name="Freeform 12735">
                <a:extLst>
                  <a:ext uri="{FF2B5EF4-FFF2-40B4-BE49-F238E27FC236}">
                    <a16:creationId xmlns:a16="http://schemas.microsoft.com/office/drawing/2014/main" id="{7A387CB5-91B9-45A4-B932-ECFC4F207AF7}"/>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96" name="Freeform 12736">
                <a:extLst>
                  <a:ext uri="{FF2B5EF4-FFF2-40B4-BE49-F238E27FC236}">
                    <a16:creationId xmlns:a16="http://schemas.microsoft.com/office/drawing/2014/main" id="{BA42E8CE-9B52-4810-AD01-69A7E97C1A75}"/>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97" name="Freeform 12737">
                <a:extLst>
                  <a:ext uri="{FF2B5EF4-FFF2-40B4-BE49-F238E27FC236}">
                    <a16:creationId xmlns:a16="http://schemas.microsoft.com/office/drawing/2014/main" id="{33E907B2-474A-4A87-A9CF-B6C648270C65}"/>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7998" name="Freeform 12738">
                <a:extLst>
                  <a:ext uri="{FF2B5EF4-FFF2-40B4-BE49-F238E27FC236}">
                    <a16:creationId xmlns:a16="http://schemas.microsoft.com/office/drawing/2014/main" id="{6594F590-571D-465D-A954-56C3625F8B3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7999" name="Freeform 12739">
                <a:extLst>
                  <a:ext uri="{FF2B5EF4-FFF2-40B4-BE49-F238E27FC236}">
                    <a16:creationId xmlns:a16="http://schemas.microsoft.com/office/drawing/2014/main" id="{6A2B7FD1-B2DE-467B-8110-5D5C8B6D7CF9}"/>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00" name="Freeform 12740">
                <a:extLst>
                  <a:ext uri="{FF2B5EF4-FFF2-40B4-BE49-F238E27FC236}">
                    <a16:creationId xmlns:a16="http://schemas.microsoft.com/office/drawing/2014/main" id="{B444FEF9-2E2E-48B9-A813-1E11D71748A6}"/>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01" name="Freeform 12741">
                <a:extLst>
                  <a:ext uri="{FF2B5EF4-FFF2-40B4-BE49-F238E27FC236}">
                    <a16:creationId xmlns:a16="http://schemas.microsoft.com/office/drawing/2014/main" id="{C8E0D730-310D-425D-9F8E-80CF4BC1B4BC}"/>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02" name="Freeform 12742">
                <a:extLst>
                  <a:ext uri="{FF2B5EF4-FFF2-40B4-BE49-F238E27FC236}">
                    <a16:creationId xmlns:a16="http://schemas.microsoft.com/office/drawing/2014/main" id="{D32B32FE-FB6E-47EE-A033-BDB553BDA9C3}"/>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03" name="Freeform 12743">
                <a:extLst>
                  <a:ext uri="{FF2B5EF4-FFF2-40B4-BE49-F238E27FC236}">
                    <a16:creationId xmlns:a16="http://schemas.microsoft.com/office/drawing/2014/main" id="{C1363E93-06A6-4180-8587-99C23C279AEB}"/>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04" name="Freeform 12744">
                <a:extLst>
                  <a:ext uri="{FF2B5EF4-FFF2-40B4-BE49-F238E27FC236}">
                    <a16:creationId xmlns:a16="http://schemas.microsoft.com/office/drawing/2014/main" id="{CA09D66D-8C63-4E20-8357-1A95F7799869}"/>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05" name="Freeform 12745">
                <a:extLst>
                  <a:ext uri="{FF2B5EF4-FFF2-40B4-BE49-F238E27FC236}">
                    <a16:creationId xmlns:a16="http://schemas.microsoft.com/office/drawing/2014/main" id="{F84AAB1A-61A3-438F-B07A-E2AAF0A52B5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06" name="Freeform 12746">
                <a:extLst>
                  <a:ext uri="{FF2B5EF4-FFF2-40B4-BE49-F238E27FC236}">
                    <a16:creationId xmlns:a16="http://schemas.microsoft.com/office/drawing/2014/main" id="{3C002374-0898-441E-A209-4164E7CBFABD}"/>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07" name="Freeform 12747">
                <a:extLst>
                  <a:ext uri="{FF2B5EF4-FFF2-40B4-BE49-F238E27FC236}">
                    <a16:creationId xmlns:a16="http://schemas.microsoft.com/office/drawing/2014/main" id="{EFDB6A6A-80BF-4EB6-8E4D-1AC66D99C8C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08" name="Freeform 12748">
                <a:extLst>
                  <a:ext uri="{FF2B5EF4-FFF2-40B4-BE49-F238E27FC236}">
                    <a16:creationId xmlns:a16="http://schemas.microsoft.com/office/drawing/2014/main" id="{49DDA0AB-A5FB-47DD-AA7E-93E9BA2811CE}"/>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09" name="Freeform 12749">
                <a:extLst>
                  <a:ext uri="{FF2B5EF4-FFF2-40B4-BE49-F238E27FC236}">
                    <a16:creationId xmlns:a16="http://schemas.microsoft.com/office/drawing/2014/main" id="{2B7D82B4-9CB2-4141-94BD-097B9C422E2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10" name="Freeform 12750">
                <a:extLst>
                  <a:ext uri="{FF2B5EF4-FFF2-40B4-BE49-F238E27FC236}">
                    <a16:creationId xmlns:a16="http://schemas.microsoft.com/office/drawing/2014/main" id="{E2B3DD32-CBB8-4956-BF70-742A4D59FEAF}"/>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11" name="Freeform 12751">
                <a:extLst>
                  <a:ext uri="{FF2B5EF4-FFF2-40B4-BE49-F238E27FC236}">
                    <a16:creationId xmlns:a16="http://schemas.microsoft.com/office/drawing/2014/main" id="{428D0677-0571-4BBD-A42C-D82494F70981}"/>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12" name="Freeform 12752">
                <a:extLst>
                  <a:ext uri="{FF2B5EF4-FFF2-40B4-BE49-F238E27FC236}">
                    <a16:creationId xmlns:a16="http://schemas.microsoft.com/office/drawing/2014/main" id="{6F985362-7415-4761-8994-E51117332703}"/>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13" name="Freeform 12753">
                <a:extLst>
                  <a:ext uri="{FF2B5EF4-FFF2-40B4-BE49-F238E27FC236}">
                    <a16:creationId xmlns:a16="http://schemas.microsoft.com/office/drawing/2014/main" id="{8BB7E0F1-7976-4E16-932C-9D56BF4AC5DF}"/>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14" name="Freeform 12754">
                <a:extLst>
                  <a:ext uri="{FF2B5EF4-FFF2-40B4-BE49-F238E27FC236}">
                    <a16:creationId xmlns:a16="http://schemas.microsoft.com/office/drawing/2014/main" id="{AE390D06-D3D4-498E-8E90-BFF7A056C017}"/>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15" name="Freeform 12755">
                <a:extLst>
                  <a:ext uri="{FF2B5EF4-FFF2-40B4-BE49-F238E27FC236}">
                    <a16:creationId xmlns:a16="http://schemas.microsoft.com/office/drawing/2014/main" id="{375A5569-FF8B-4A99-99F4-7B394C9EEE73}"/>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16" name="Freeform 12756">
                <a:extLst>
                  <a:ext uri="{FF2B5EF4-FFF2-40B4-BE49-F238E27FC236}">
                    <a16:creationId xmlns:a16="http://schemas.microsoft.com/office/drawing/2014/main" id="{7FFCF01A-7A30-4514-AD3C-C8B20C3E22DD}"/>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17" name="Freeform 12757">
                <a:extLst>
                  <a:ext uri="{FF2B5EF4-FFF2-40B4-BE49-F238E27FC236}">
                    <a16:creationId xmlns:a16="http://schemas.microsoft.com/office/drawing/2014/main" id="{C5EB79F4-4666-4499-815A-8489480FE89C}"/>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18" name="Freeform 12758">
                <a:extLst>
                  <a:ext uri="{FF2B5EF4-FFF2-40B4-BE49-F238E27FC236}">
                    <a16:creationId xmlns:a16="http://schemas.microsoft.com/office/drawing/2014/main" id="{5072E6BB-FB2A-4AF4-9D10-7A965500603F}"/>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19" name="Freeform 12759">
                <a:extLst>
                  <a:ext uri="{FF2B5EF4-FFF2-40B4-BE49-F238E27FC236}">
                    <a16:creationId xmlns:a16="http://schemas.microsoft.com/office/drawing/2014/main" id="{6AE38B62-4621-4BBB-95F4-83DDBCA2F25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20" name="Freeform 12760">
                <a:extLst>
                  <a:ext uri="{FF2B5EF4-FFF2-40B4-BE49-F238E27FC236}">
                    <a16:creationId xmlns:a16="http://schemas.microsoft.com/office/drawing/2014/main" id="{565A962F-4AF5-4785-A311-DE008F48B9C9}"/>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21" name="Freeform 12761">
                <a:extLst>
                  <a:ext uri="{FF2B5EF4-FFF2-40B4-BE49-F238E27FC236}">
                    <a16:creationId xmlns:a16="http://schemas.microsoft.com/office/drawing/2014/main" id="{AF67E854-890A-452F-9ABD-361FE786954D}"/>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22" name="Freeform 12762">
                <a:extLst>
                  <a:ext uri="{FF2B5EF4-FFF2-40B4-BE49-F238E27FC236}">
                    <a16:creationId xmlns:a16="http://schemas.microsoft.com/office/drawing/2014/main" id="{3AB46930-9FE4-49A2-ACD8-171B994B32EC}"/>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23" name="Freeform 12763">
                <a:extLst>
                  <a:ext uri="{FF2B5EF4-FFF2-40B4-BE49-F238E27FC236}">
                    <a16:creationId xmlns:a16="http://schemas.microsoft.com/office/drawing/2014/main" id="{81AE0B39-2AC4-4365-B774-8FB68D7354C1}"/>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24" name="Freeform 12764">
                <a:extLst>
                  <a:ext uri="{FF2B5EF4-FFF2-40B4-BE49-F238E27FC236}">
                    <a16:creationId xmlns:a16="http://schemas.microsoft.com/office/drawing/2014/main" id="{196E9557-929F-4FCB-A0CD-82C09628F073}"/>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25" name="Freeform 12765">
                <a:extLst>
                  <a:ext uri="{FF2B5EF4-FFF2-40B4-BE49-F238E27FC236}">
                    <a16:creationId xmlns:a16="http://schemas.microsoft.com/office/drawing/2014/main" id="{330D895C-E40D-4DE5-9034-67709A8B19F6}"/>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26" name="Freeform 12766">
                <a:extLst>
                  <a:ext uri="{FF2B5EF4-FFF2-40B4-BE49-F238E27FC236}">
                    <a16:creationId xmlns:a16="http://schemas.microsoft.com/office/drawing/2014/main" id="{7228178D-3D45-4758-B96D-12D9A5FA457A}"/>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27" name="Freeform 12767">
                <a:extLst>
                  <a:ext uri="{FF2B5EF4-FFF2-40B4-BE49-F238E27FC236}">
                    <a16:creationId xmlns:a16="http://schemas.microsoft.com/office/drawing/2014/main" id="{2BF98B91-84A6-4602-B6C1-C366FBFED9A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28" name="Freeform 12768">
                <a:extLst>
                  <a:ext uri="{FF2B5EF4-FFF2-40B4-BE49-F238E27FC236}">
                    <a16:creationId xmlns:a16="http://schemas.microsoft.com/office/drawing/2014/main" id="{E122300E-1DBA-4A5B-8743-E580D9C0390F}"/>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29" name="Freeform 12769">
                <a:extLst>
                  <a:ext uri="{FF2B5EF4-FFF2-40B4-BE49-F238E27FC236}">
                    <a16:creationId xmlns:a16="http://schemas.microsoft.com/office/drawing/2014/main" id="{D78A2940-CFD6-4BE0-A813-DEC369243849}"/>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30" name="Freeform 12770">
                <a:extLst>
                  <a:ext uri="{FF2B5EF4-FFF2-40B4-BE49-F238E27FC236}">
                    <a16:creationId xmlns:a16="http://schemas.microsoft.com/office/drawing/2014/main" id="{47C4222E-081F-47E9-8FEF-24D7E0688A2A}"/>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31" name="Freeform 12771">
                <a:extLst>
                  <a:ext uri="{FF2B5EF4-FFF2-40B4-BE49-F238E27FC236}">
                    <a16:creationId xmlns:a16="http://schemas.microsoft.com/office/drawing/2014/main" id="{2E0F5806-2FE2-4A1E-B7BB-454AA344D6AF}"/>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32" name="Freeform 12772">
                <a:extLst>
                  <a:ext uri="{FF2B5EF4-FFF2-40B4-BE49-F238E27FC236}">
                    <a16:creationId xmlns:a16="http://schemas.microsoft.com/office/drawing/2014/main" id="{E9AE7E55-B583-47C3-8A8A-0830D436B5F3}"/>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33" name="Freeform 12773">
                <a:extLst>
                  <a:ext uri="{FF2B5EF4-FFF2-40B4-BE49-F238E27FC236}">
                    <a16:creationId xmlns:a16="http://schemas.microsoft.com/office/drawing/2014/main" id="{567B32D6-76BA-4D2F-B954-DF16015A6EED}"/>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34" name="Freeform 12774">
                <a:extLst>
                  <a:ext uri="{FF2B5EF4-FFF2-40B4-BE49-F238E27FC236}">
                    <a16:creationId xmlns:a16="http://schemas.microsoft.com/office/drawing/2014/main" id="{E16D89FF-477B-4CCD-9CEA-75AC35F00C8F}"/>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35" name="Freeform 12775">
                <a:extLst>
                  <a:ext uri="{FF2B5EF4-FFF2-40B4-BE49-F238E27FC236}">
                    <a16:creationId xmlns:a16="http://schemas.microsoft.com/office/drawing/2014/main" id="{815BE7BD-B980-44AC-97C0-2A70EC7B8A8D}"/>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36" name="Freeform 12776">
                <a:extLst>
                  <a:ext uri="{FF2B5EF4-FFF2-40B4-BE49-F238E27FC236}">
                    <a16:creationId xmlns:a16="http://schemas.microsoft.com/office/drawing/2014/main" id="{452857B4-E7F7-493E-A115-D7CE3F1B0782}"/>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37" name="Freeform 12777">
                <a:extLst>
                  <a:ext uri="{FF2B5EF4-FFF2-40B4-BE49-F238E27FC236}">
                    <a16:creationId xmlns:a16="http://schemas.microsoft.com/office/drawing/2014/main" id="{C7C21721-C1F6-4670-A2F1-493B4E75471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38" name="Freeform 12778">
                <a:extLst>
                  <a:ext uri="{FF2B5EF4-FFF2-40B4-BE49-F238E27FC236}">
                    <a16:creationId xmlns:a16="http://schemas.microsoft.com/office/drawing/2014/main" id="{1B6E4820-5D36-4A13-B17F-FD02771740B3}"/>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39" name="Freeform 12779">
                <a:extLst>
                  <a:ext uri="{FF2B5EF4-FFF2-40B4-BE49-F238E27FC236}">
                    <a16:creationId xmlns:a16="http://schemas.microsoft.com/office/drawing/2014/main" id="{66603B53-31C8-4B3E-8E21-0C10892BB029}"/>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40" name="Freeform 12780">
                <a:extLst>
                  <a:ext uri="{FF2B5EF4-FFF2-40B4-BE49-F238E27FC236}">
                    <a16:creationId xmlns:a16="http://schemas.microsoft.com/office/drawing/2014/main" id="{4DB34B8F-8CE8-4FF6-92AA-E76BB3F63D9C}"/>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41" name="Freeform 12781">
                <a:extLst>
                  <a:ext uri="{FF2B5EF4-FFF2-40B4-BE49-F238E27FC236}">
                    <a16:creationId xmlns:a16="http://schemas.microsoft.com/office/drawing/2014/main" id="{92B8EC2C-BBF0-4AD1-84CC-50CD13A29F4E}"/>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42" name="Freeform 12782">
                <a:extLst>
                  <a:ext uri="{FF2B5EF4-FFF2-40B4-BE49-F238E27FC236}">
                    <a16:creationId xmlns:a16="http://schemas.microsoft.com/office/drawing/2014/main" id="{1C49B0FD-95A2-4125-B95F-050D09B1C320}"/>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43" name="Freeform 12783">
                <a:extLst>
                  <a:ext uri="{FF2B5EF4-FFF2-40B4-BE49-F238E27FC236}">
                    <a16:creationId xmlns:a16="http://schemas.microsoft.com/office/drawing/2014/main" id="{F7FBBFAE-46B3-4737-BD51-94FB4002552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44" name="Freeform 12784">
                <a:extLst>
                  <a:ext uri="{FF2B5EF4-FFF2-40B4-BE49-F238E27FC236}">
                    <a16:creationId xmlns:a16="http://schemas.microsoft.com/office/drawing/2014/main" id="{BCF38051-8654-43DE-A0BE-B5049569D51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45" name="Freeform 12785">
                <a:extLst>
                  <a:ext uri="{FF2B5EF4-FFF2-40B4-BE49-F238E27FC236}">
                    <a16:creationId xmlns:a16="http://schemas.microsoft.com/office/drawing/2014/main" id="{0F7DC521-D113-48B5-874E-CD0EB3D245E9}"/>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46" name="Freeform 12786">
                <a:extLst>
                  <a:ext uri="{FF2B5EF4-FFF2-40B4-BE49-F238E27FC236}">
                    <a16:creationId xmlns:a16="http://schemas.microsoft.com/office/drawing/2014/main" id="{96F3069E-7996-4EB1-BFDA-54CF120AE95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47" name="Freeform 12787">
                <a:extLst>
                  <a:ext uri="{FF2B5EF4-FFF2-40B4-BE49-F238E27FC236}">
                    <a16:creationId xmlns:a16="http://schemas.microsoft.com/office/drawing/2014/main" id="{1D14D764-BCFE-49D6-89B6-164F557CAD4D}"/>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48" name="Freeform 12788">
                <a:extLst>
                  <a:ext uri="{FF2B5EF4-FFF2-40B4-BE49-F238E27FC236}">
                    <a16:creationId xmlns:a16="http://schemas.microsoft.com/office/drawing/2014/main" id="{F6F7EAE2-ABBE-4324-9854-00ACB38AC541}"/>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49" name="Freeform 12789">
                <a:extLst>
                  <a:ext uri="{FF2B5EF4-FFF2-40B4-BE49-F238E27FC236}">
                    <a16:creationId xmlns:a16="http://schemas.microsoft.com/office/drawing/2014/main" id="{8A9302AD-1547-41E0-AF2B-4FF79B5ADAC3}"/>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50" name="Freeform 12790">
                <a:extLst>
                  <a:ext uri="{FF2B5EF4-FFF2-40B4-BE49-F238E27FC236}">
                    <a16:creationId xmlns:a16="http://schemas.microsoft.com/office/drawing/2014/main" id="{61B88186-8882-462A-A6C4-70268ECF3393}"/>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51" name="Freeform 12791">
                <a:extLst>
                  <a:ext uri="{FF2B5EF4-FFF2-40B4-BE49-F238E27FC236}">
                    <a16:creationId xmlns:a16="http://schemas.microsoft.com/office/drawing/2014/main" id="{DC67CC0C-1989-4AC6-B0C2-079A1B4FABC2}"/>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52" name="Freeform 12792">
                <a:extLst>
                  <a:ext uri="{FF2B5EF4-FFF2-40B4-BE49-F238E27FC236}">
                    <a16:creationId xmlns:a16="http://schemas.microsoft.com/office/drawing/2014/main" id="{29035EBB-5598-44C0-941A-1B4C6E322EDF}"/>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53" name="Freeform 12793">
                <a:extLst>
                  <a:ext uri="{FF2B5EF4-FFF2-40B4-BE49-F238E27FC236}">
                    <a16:creationId xmlns:a16="http://schemas.microsoft.com/office/drawing/2014/main" id="{C08391FD-9EAC-4A36-9A51-2C3FAB2A4AD5}"/>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54" name="Freeform 12794">
                <a:extLst>
                  <a:ext uri="{FF2B5EF4-FFF2-40B4-BE49-F238E27FC236}">
                    <a16:creationId xmlns:a16="http://schemas.microsoft.com/office/drawing/2014/main" id="{E7A558D8-C1EC-4FC8-A346-BF9EDCF8D15A}"/>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55" name="Freeform 12795">
                <a:extLst>
                  <a:ext uri="{FF2B5EF4-FFF2-40B4-BE49-F238E27FC236}">
                    <a16:creationId xmlns:a16="http://schemas.microsoft.com/office/drawing/2014/main" id="{9947AC6C-D2AE-48B3-ACB8-868B83943EE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56" name="Freeform 12796">
                <a:extLst>
                  <a:ext uri="{FF2B5EF4-FFF2-40B4-BE49-F238E27FC236}">
                    <a16:creationId xmlns:a16="http://schemas.microsoft.com/office/drawing/2014/main" id="{5E6CDECB-6B1C-4F91-BB6B-E3D197BF9E7D}"/>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57" name="Freeform 12797">
                <a:extLst>
                  <a:ext uri="{FF2B5EF4-FFF2-40B4-BE49-F238E27FC236}">
                    <a16:creationId xmlns:a16="http://schemas.microsoft.com/office/drawing/2014/main" id="{22DD8F2D-6527-426A-BE71-3A4D75D19DF6}"/>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58" name="Freeform 12798">
                <a:extLst>
                  <a:ext uri="{FF2B5EF4-FFF2-40B4-BE49-F238E27FC236}">
                    <a16:creationId xmlns:a16="http://schemas.microsoft.com/office/drawing/2014/main" id="{A513B203-3573-4978-920E-3C3A00684F3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59" name="Freeform 12799">
                <a:extLst>
                  <a:ext uri="{FF2B5EF4-FFF2-40B4-BE49-F238E27FC236}">
                    <a16:creationId xmlns:a16="http://schemas.microsoft.com/office/drawing/2014/main" id="{28204539-4078-4005-9465-39C319E792B8}"/>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60" name="Freeform 12800">
                <a:extLst>
                  <a:ext uri="{FF2B5EF4-FFF2-40B4-BE49-F238E27FC236}">
                    <a16:creationId xmlns:a16="http://schemas.microsoft.com/office/drawing/2014/main" id="{7ECE0CAC-2F40-41CB-ACF4-71F627416D2E}"/>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61" name="Freeform 12801">
                <a:extLst>
                  <a:ext uri="{FF2B5EF4-FFF2-40B4-BE49-F238E27FC236}">
                    <a16:creationId xmlns:a16="http://schemas.microsoft.com/office/drawing/2014/main" id="{6121F617-820B-4991-B956-7DB085DD5EC2}"/>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62" name="Freeform 12802">
                <a:extLst>
                  <a:ext uri="{FF2B5EF4-FFF2-40B4-BE49-F238E27FC236}">
                    <a16:creationId xmlns:a16="http://schemas.microsoft.com/office/drawing/2014/main" id="{CCC7021C-5C13-40BD-86C6-101468119BD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63" name="Freeform 12803">
                <a:extLst>
                  <a:ext uri="{FF2B5EF4-FFF2-40B4-BE49-F238E27FC236}">
                    <a16:creationId xmlns:a16="http://schemas.microsoft.com/office/drawing/2014/main" id="{262511D8-1743-4752-A768-2FC1E41CA48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64" name="Freeform 12804">
                <a:extLst>
                  <a:ext uri="{FF2B5EF4-FFF2-40B4-BE49-F238E27FC236}">
                    <a16:creationId xmlns:a16="http://schemas.microsoft.com/office/drawing/2014/main" id="{B4988621-0C16-4C6C-B8C3-DDFD70E30A4E}"/>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65" name="Freeform 12805">
                <a:extLst>
                  <a:ext uri="{FF2B5EF4-FFF2-40B4-BE49-F238E27FC236}">
                    <a16:creationId xmlns:a16="http://schemas.microsoft.com/office/drawing/2014/main" id="{5E967676-7772-452B-B3DA-C37C762BCB7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66" name="Freeform 12806">
                <a:extLst>
                  <a:ext uri="{FF2B5EF4-FFF2-40B4-BE49-F238E27FC236}">
                    <a16:creationId xmlns:a16="http://schemas.microsoft.com/office/drawing/2014/main" id="{EE27F5B6-2239-4A86-B649-22B506843B12}"/>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67" name="Freeform 12807">
                <a:extLst>
                  <a:ext uri="{FF2B5EF4-FFF2-40B4-BE49-F238E27FC236}">
                    <a16:creationId xmlns:a16="http://schemas.microsoft.com/office/drawing/2014/main" id="{CFCF7BFF-09B5-48F7-A436-F6747BF4FD7F}"/>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68" name="Freeform 12808">
                <a:extLst>
                  <a:ext uri="{FF2B5EF4-FFF2-40B4-BE49-F238E27FC236}">
                    <a16:creationId xmlns:a16="http://schemas.microsoft.com/office/drawing/2014/main" id="{09AD053C-F4BE-4984-94FC-58DB877BE88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69" name="Freeform 12809">
                <a:extLst>
                  <a:ext uri="{FF2B5EF4-FFF2-40B4-BE49-F238E27FC236}">
                    <a16:creationId xmlns:a16="http://schemas.microsoft.com/office/drawing/2014/main" id="{E2FAB714-ABBF-45D4-B3BB-E9277A8BF571}"/>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70" name="Freeform 12810">
                <a:extLst>
                  <a:ext uri="{FF2B5EF4-FFF2-40B4-BE49-F238E27FC236}">
                    <a16:creationId xmlns:a16="http://schemas.microsoft.com/office/drawing/2014/main" id="{0DAF0C23-29E3-4D58-9E7A-CEAC68AEDC13}"/>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71" name="Freeform 12811">
                <a:extLst>
                  <a:ext uri="{FF2B5EF4-FFF2-40B4-BE49-F238E27FC236}">
                    <a16:creationId xmlns:a16="http://schemas.microsoft.com/office/drawing/2014/main" id="{80B826C2-2558-40DC-B0EF-6B026E11EA2B}"/>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72" name="Freeform 12812">
                <a:extLst>
                  <a:ext uri="{FF2B5EF4-FFF2-40B4-BE49-F238E27FC236}">
                    <a16:creationId xmlns:a16="http://schemas.microsoft.com/office/drawing/2014/main" id="{5A3FF6F6-5B4C-4514-A088-D64E208C846F}"/>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73" name="Freeform 12813">
                <a:extLst>
                  <a:ext uri="{FF2B5EF4-FFF2-40B4-BE49-F238E27FC236}">
                    <a16:creationId xmlns:a16="http://schemas.microsoft.com/office/drawing/2014/main" id="{1C24DA72-E593-446B-AF53-D73D28D986AB}"/>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74" name="Freeform 12814">
                <a:extLst>
                  <a:ext uri="{FF2B5EF4-FFF2-40B4-BE49-F238E27FC236}">
                    <a16:creationId xmlns:a16="http://schemas.microsoft.com/office/drawing/2014/main" id="{347D8EFE-5791-4594-A854-2FD766AA49D2}"/>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75" name="Freeform 12815">
                <a:extLst>
                  <a:ext uri="{FF2B5EF4-FFF2-40B4-BE49-F238E27FC236}">
                    <a16:creationId xmlns:a16="http://schemas.microsoft.com/office/drawing/2014/main" id="{BB3AE2DA-1EDB-4FC2-ADB6-1374D3B9001A}"/>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76" name="Freeform 12816">
                <a:extLst>
                  <a:ext uri="{FF2B5EF4-FFF2-40B4-BE49-F238E27FC236}">
                    <a16:creationId xmlns:a16="http://schemas.microsoft.com/office/drawing/2014/main" id="{4D167A27-EEB5-459C-933B-8E5924F2A925}"/>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77" name="Freeform 12817">
                <a:extLst>
                  <a:ext uri="{FF2B5EF4-FFF2-40B4-BE49-F238E27FC236}">
                    <a16:creationId xmlns:a16="http://schemas.microsoft.com/office/drawing/2014/main" id="{DD33ECF1-03C9-4174-8FB9-850B3EDC26E4}"/>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78" name="Freeform 12818">
                <a:extLst>
                  <a:ext uri="{FF2B5EF4-FFF2-40B4-BE49-F238E27FC236}">
                    <a16:creationId xmlns:a16="http://schemas.microsoft.com/office/drawing/2014/main" id="{D4312EC5-DFC1-495F-8E6E-FE57201C3B33}"/>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79" name="Freeform 12819">
                <a:extLst>
                  <a:ext uri="{FF2B5EF4-FFF2-40B4-BE49-F238E27FC236}">
                    <a16:creationId xmlns:a16="http://schemas.microsoft.com/office/drawing/2014/main" id="{89DCE402-49B1-41D4-A3E1-E6C8755A6D94}"/>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80" name="Freeform 12820">
                <a:extLst>
                  <a:ext uri="{FF2B5EF4-FFF2-40B4-BE49-F238E27FC236}">
                    <a16:creationId xmlns:a16="http://schemas.microsoft.com/office/drawing/2014/main" id="{BF3EC791-A8AF-4B6D-9A5A-8F88BDE3A7E2}"/>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81" name="Freeform 12821">
                <a:extLst>
                  <a:ext uri="{FF2B5EF4-FFF2-40B4-BE49-F238E27FC236}">
                    <a16:creationId xmlns:a16="http://schemas.microsoft.com/office/drawing/2014/main" id="{35765C1E-394E-40C6-8D6D-57BF9691CC95}"/>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82" name="Freeform 12822">
                <a:extLst>
                  <a:ext uri="{FF2B5EF4-FFF2-40B4-BE49-F238E27FC236}">
                    <a16:creationId xmlns:a16="http://schemas.microsoft.com/office/drawing/2014/main" id="{630661D7-385C-481B-9FF2-BED7E4BC5CC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83" name="Freeform 12823">
                <a:extLst>
                  <a:ext uri="{FF2B5EF4-FFF2-40B4-BE49-F238E27FC236}">
                    <a16:creationId xmlns:a16="http://schemas.microsoft.com/office/drawing/2014/main" id="{E36767D5-1576-4BCC-8D19-B2BB698159F3}"/>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84" name="Freeform 12824">
                <a:extLst>
                  <a:ext uri="{FF2B5EF4-FFF2-40B4-BE49-F238E27FC236}">
                    <a16:creationId xmlns:a16="http://schemas.microsoft.com/office/drawing/2014/main" id="{93AF8ACE-DD37-467E-9D45-881B055A3EF0}"/>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85" name="Freeform 12825">
                <a:extLst>
                  <a:ext uri="{FF2B5EF4-FFF2-40B4-BE49-F238E27FC236}">
                    <a16:creationId xmlns:a16="http://schemas.microsoft.com/office/drawing/2014/main" id="{314421C3-E6FF-4488-9027-9048DE8AD71A}"/>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86" name="Freeform 12826">
                <a:extLst>
                  <a:ext uri="{FF2B5EF4-FFF2-40B4-BE49-F238E27FC236}">
                    <a16:creationId xmlns:a16="http://schemas.microsoft.com/office/drawing/2014/main" id="{6A43CD5A-FD26-4CD0-87FE-71FFD9A3E911}"/>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87" name="Freeform 12827">
                <a:extLst>
                  <a:ext uri="{FF2B5EF4-FFF2-40B4-BE49-F238E27FC236}">
                    <a16:creationId xmlns:a16="http://schemas.microsoft.com/office/drawing/2014/main" id="{F2E32116-1C46-4709-B775-4E039A0C4B19}"/>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88" name="Freeform 12828">
                <a:extLst>
                  <a:ext uri="{FF2B5EF4-FFF2-40B4-BE49-F238E27FC236}">
                    <a16:creationId xmlns:a16="http://schemas.microsoft.com/office/drawing/2014/main" id="{C4584287-52D7-4F4E-9713-1001AC059745}"/>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89" name="Freeform 12829">
                <a:extLst>
                  <a:ext uri="{FF2B5EF4-FFF2-40B4-BE49-F238E27FC236}">
                    <a16:creationId xmlns:a16="http://schemas.microsoft.com/office/drawing/2014/main" id="{89F010B4-6354-4E5A-BE28-CF27FF53E1C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90" name="Freeform 12830">
                <a:extLst>
                  <a:ext uri="{FF2B5EF4-FFF2-40B4-BE49-F238E27FC236}">
                    <a16:creationId xmlns:a16="http://schemas.microsoft.com/office/drawing/2014/main" id="{FC9F1C73-DFBC-4097-A88C-A3258D93C79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91" name="Freeform 12831">
                <a:extLst>
                  <a:ext uri="{FF2B5EF4-FFF2-40B4-BE49-F238E27FC236}">
                    <a16:creationId xmlns:a16="http://schemas.microsoft.com/office/drawing/2014/main" id="{A7C76B84-1F8D-45BB-8849-6F773C77317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92" name="Freeform 12832">
                <a:extLst>
                  <a:ext uri="{FF2B5EF4-FFF2-40B4-BE49-F238E27FC236}">
                    <a16:creationId xmlns:a16="http://schemas.microsoft.com/office/drawing/2014/main" id="{7E67778B-A664-43F8-9E94-F4133F30C418}"/>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93" name="Freeform 12833">
                <a:extLst>
                  <a:ext uri="{FF2B5EF4-FFF2-40B4-BE49-F238E27FC236}">
                    <a16:creationId xmlns:a16="http://schemas.microsoft.com/office/drawing/2014/main" id="{2DF1243E-023F-4B00-8E9F-600CBB5D9E2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94" name="Freeform 12834">
                <a:extLst>
                  <a:ext uri="{FF2B5EF4-FFF2-40B4-BE49-F238E27FC236}">
                    <a16:creationId xmlns:a16="http://schemas.microsoft.com/office/drawing/2014/main" id="{31B5D5FE-566A-4CB1-8658-0AE7995DB943}"/>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95" name="Freeform 12835">
                <a:extLst>
                  <a:ext uri="{FF2B5EF4-FFF2-40B4-BE49-F238E27FC236}">
                    <a16:creationId xmlns:a16="http://schemas.microsoft.com/office/drawing/2014/main" id="{9D0794CD-1ACA-49F2-A19C-E64479097D39}"/>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96" name="Freeform 12836">
                <a:extLst>
                  <a:ext uri="{FF2B5EF4-FFF2-40B4-BE49-F238E27FC236}">
                    <a16:creationId xmlns:a16="http://schemas.microsoft.com/office/drawing/2014/main" id="{3F0688B2-4C32-44DC-A14C-5C9B9FD19C16}"/>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97" name="Freeform 12837">
                <a:extLst>
                  <a:ext uri="{FF2B5EF4-FFF2-40B4-BE49-F238E27FC236}">
                    <a16:creationId xmlns:a16="http://schemas.microsoft.com/office/drawing/2014/main" id="{EEA89BE9-6F09-463A-A61C-62E04EBBE3A8}"/>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098" name="Freeform 12838">
                <a:extLst>
                  <a:ext uri="{FF2B5EF4-FFF2-40B4-BE49-F238E27FC236}">
                    <a16:creationId xmlns:a16="http://schemas.microsoft.com/office/drawing/2014/main" id="{74337281-3D8B-4AC0-8A35-992E61424D8A}"/>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099" name="Freeform 12839">
                <a:extLst>
                  <a:ext uri="{FF2B5EF4-FFF2-40B4-BE49-F238E27FC236}">
                    <a16:creationId xmlns:a16="http://schemas.microsoft.com/office/drawing/2014/main" id="{DE45C8FD-E411-42E1-A10E-23176813DEF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00" name="Freeform 12840">
                <a:extLst>
                  <a:ext uri="{FF2B5EF4-FFF2-40B4-BE49-F238E27FC236}">
                    <a16:creationId xmlns:a16="http://schemas.microsoft.com/office/drawing/2014/main" id="{3FBAE692-1D21-4216-BC28-3236B6293FE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01" name="Freeform 12841">
                <a:extLst>
                  <a:ext uri="{FF2B5EF4-FFF2-40B4-BE49-F238E27FC236}">
                    <a16:creationId xmlns:a16="http://schemas.microsoft.com/office/drawing/2014/main" id="{8B2C7BFF-0BD2-4512-9FF2-23B4F7B8EB76}"/>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02" name="Freeform 12842">
                <a:extLst>
                  <a:ext uri="{FF2B5EF4-FFF2-40B4-BE49-F238E27FC236}">
                    <a16:creationId xmlns:a16="http://schemas.microsoft.com/office/drawing/2014/main" id="{46BF2532-BDCA-4C05-9103-AD2BB88907F5}"/>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03" name="Freeform 12843">
                <a:extLst>
                  <a:ext uri="{FF2B5EF4-FFF2-40B4-BE49-F238E27FC236}">
                    <a16:creationId xmlns:a16="http://schemas.microsoft.com/office/drawing/2014/main" id="{BB060855-72F7-48F0-B5EA-408D7A7A3D29}"/>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04" name="Freeform 12844">
                <a:extLst>
                  <a:ext uri="{FF2B5EF4-FFF2-40B4-BE49-F238E27FC236}">
                    <a16:creationId xmlns:a16="http://schemas.microsoft.com/office/drawing/2014/main" id="{A6979B02-2D68-4E21-821B-A93C5B6579F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05" name="Freeform 12845">
                <a:extLst>
                  <a:ext uri="{FF2B5EF4-FFF2-40B4-BE49-F238E27FC236}">
                    <a16:creationId xmlns:a16="http://schemas.microsoft.com/office/drawing/2014/main" id="{0DA3BBF4-77AD-4809-9367-59051CAD3D2B}"/>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06" name="Freeform 12846">
                <a:extLst>
                  <a:ext uri="{FF2B5EF4-FFF2-40B4-BE49-F238E27FC236}">
                    <a16:creationId xmlns:a16="http://schemas.microsoft.com/office/drawing/2014/main" id="{2EC9CEEA-01F6-4078-8003-FA87DB89017B}"/>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07" name="Freeform 12847">
                <a:extLst>
                  <a:ext uri="{FF2B5EF4-FFF2-40B4-BE49-F238E27FC236}">
                    <a16:creationId xmlns:a16="http://schemas.microsoft.com/office/drawing/2014/main" id="{41D3C075-1902-45D5-A225-6117167043BB}"/>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08" name="Freeform 12848">
                <a:extLst>
                  <a:ext uri="{FF2B5EF4-FFF2-40B4-BE49-F238E27FC236}">
                    <a16:creationId xmlns:a16="http://schemas.microsoft.com/office/drawing/2014/main" id="{BBC8FD9B-5381-42C0-882E-BD4F6148E2CC}"/>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09" name="Freeform 12849">
                <a:extLst>
                  <a:ext uri="{FF2B5EF4-FFF2-40B4-BE49-F238E27FC236}">
                    <a16:creationId xmlns:a16="http://schemas.microsoft.com/office/drawing/2014/main" id="{3BB132BC-A61A-448D-8045-C87746243DB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10" name="Freeform 12850">
                <a:extLst>
                  <a:ext uri="{FF2B5EF4-FFF2-40B4-BE49-F238E27FC236}">
                    <a16:creationId xmlns:a16="http://schemas.microsoft.com/office/drawing/2014/main" id="{3E84FC70-7074-4E3F-BD45-1CDC7CD8669B}"/>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11" name="Freeform 12851">
                <a:extLst>
                  <a:ext uri="{FF2B5EF4-FFF2-40B4-BE49-F238E27FC236}">
                    <a16:creationId xmlns:a16="http://schemas.microsoft.com/office/drawing/2014/main" id="{44207F1D-C248-4D6C-B668-CA9A8EEE92D5}"/>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12" name="Freeform 12852">
                <a:extLst>
                  <a:ext uri="{FF2B5EF4-FFF2-40B4-BE49-F238E27FC236}">
                    <a16:creationId xmlns:a16="http://schemas.microsoft.com/office/drawing/2014/main" id="{E1DEED98-34CF-4E72-8221-3CBA87AD48A6}"/>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13" name="Freeform 12853">
                <a:extLst>
                  <a:ext uri="{FF2B5EF4-FFF2-40B4-BE49-F238E27FC236}">
                    <a16:creationId xmlns:a16="http://schemas.microsoft.com/office/drawing/2014/main" id="{AA1FCB83-D6D2-4BBC-8E08-E975E70965F6}"/>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14" name="Freeform 12854">
                <a:extLst>
                  <a:ext uri="{FF2B5EF4-FFF2-40B4-BE49-F238E27FC236}">
                    <a16:creationId xmlns:a16="http://schemas.microsoft.com/office/drawing/2014/main" id="{B10EB921-8E0D-4911-AD26-27348123DC65}"/>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15" name="Freeform 12855">
                <a:extLst>
                  <a:ext uri="{FF2B5EF4-FFF2-40B4-BE49-F238E27FC236}">
                    <a16:creationId xmlns:a16="http://schemas.microsoft.com/office/drawing/2014/main" id="{1EF52E14-7EA4-4A7A-8F69-1E4DC7FBD92E}"/>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16" name="Freeform 12856">
                <a:extLst>
                  <a:ext uri="{FF2B5EF4-FFF2-40B4-BE49-F238E27FC236}">
                    <a16:creationId xmlns:a16="http://schemas.microsoft.com/office/drawing/2014/main" id="{53CD091C-022D-4600-B414-EDEFE7B08407}"/>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17" name="Freeform 12857">
                <a:extLst>
                  <a:ext uri="{FF2B5EF4-FFF2-40B4-BE49-F238E27FC236}">
                    <a16:creationId xmlns:a16="http://schemas.microsoft.com/office/drawing/2014/main" id="{E5CFD791-AD3F-46CE-A9A3-5D1705D693AF}"/>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18" name="Freeform 12858">
                <a:extLst>
                  <a:ext uri="{FF2B5EF4-FFF2-40B4-BE49-F238E27FC236}">
                    <a16:creationId xmlns:a16="http://schemas.microsoft.com/office/drawing/2014/main" id="{5BB0EFC0-91A4-4979-899A-5B18EA2EDE1A}"/>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19" name="Freeform 12859">
                <a:extLst>
                  <a:ext uri="{FF2B5EF4-FFF2-40B4-BE49-F238E27FC236}">
                    <a16:creationId xmlns:a16="http://schemas.microsoft.com/office/drawing/2014/main" id="{B52DDE46-EB5F-478A-A8E7-E76DEBEB806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20" name="Freeform 12860">
                <a:extLst>
                  <a:ext uri="{FF2B5EF4-FFF2-40B4-BE49-F238E27FC236}">
                    <a16:creationId xmlns:a16="http://schemas.microsoft.com/office/drawing/2014/main" id="{A2D6C438-6407-48D9-BC7D-113D1BAAD2E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21" name="Freeform 12861">
                <a:extLst>
                  <a:ext uri="{FF2B5EF4-FFF2-40B4-BE49-F238E27FC236}">
                    <a16:creationId xmlns:a16="http://schemas.microsoft.com/office/drawing/2014/main" id="{C17DAF56-0FAA-4170-A12D-60EE4A8B445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22" name="Freeform 12862">
                <a:extLst>
                  <a:ext uri="{FF2B5EF4-FFF2-40B4-BE49-F238E27FC236}">
                    <a16:creationId xmlns:a16="http://schemas.microsoft.com/office/drawing/2014/main" id="{BE22D457-E0C4-4DFB-BAA6-07DE5431E96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23" name="Freeform 12863">
                <a:extLst>
                  <a:ext uri="{FF2B5EF4-FFF2-40B4-BE49-F238E27FC236}">
                    <a16:creationId xmlns:a16="http://schemas.microsoft.com/office/drawing/2014/main" id="{76CB2203-CBE7-4D52-A6E3-A1D8B8DE8271}"/>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24" name="Freeform 12864">
                <a:extLst>
                  <a:ext uri="{FF2B5EF4-FFF2-40B4-BE49-F238E27FC236}">
                    <a16:creationId xmlns:a16="http://schemas.microsoft.com/office/drawing/2014/main" id="{7F2DDE03-CC8C-486B-86BC-83B22286E362}"/>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25" name="Freeform 12865">
                <a:extLst>
                  <a:ext uri="{FF2B5EF4-FFF2-40B4-BE49-F238E27FC236}">
                    <a16:creationId xmlns:a16="http://schemas.microsoft.com/office/drawing/2014/main" id="{264400DA-D2FB-48EE-98EE-3BCFEC4EB43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26" name="Freeform 12866">
                <a:extLst>
                  <a:ext uri="{FF2B5EF4-FFF2-40B4-BE49-F238E27FC236}">
                    <a16:creationId xmlns:a16="http://schemas.microsoft.com/office/drawing/2014/main" id="{23D47811-55A6-447B-ACB0-8254673BB7D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27" name="Freeform 12867">
                <a:extLst>
                  <a:ext uri="{FF2B5EF4-FFF2-40B4-BE49-F238E27FC236}">
                    <a16:creationId xmlns:a16="http://schemas.microsoft.com/office/drawing/2014/main" id="{25264311-C6F1-4196-8650-ECE8F409CA0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28" name="Freeform 12868">
                <a:extLst>
                  <a:ext uri="{FF2B5EF4-FFF2-40B4-BE49-F238E27FC236}">
                    <a16:creationId xmlns:a16="http://schemas.microsoft.com/office/drawing/2014/main" id="{159405D6-20C0-4DF7-97D7-7732B1ECBCF6}"/>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29" name="Freeform 12869">
                <a:extLst>
                  <a:ext uri="{FF2B5EF4-FFF2-40B4-BE49-F238E27FC236}">
                    <a16:creationId xmlns:a16="http://schemas.microsoft.com/office/drawing/2014/main" id="{259114FB-6FC3-453F-8468-7FC72E70AEAF}"/>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30" name="Freeform 12870">
                <a:extLst>
                  <a:ext uri="{FF2B5EF4-FFF2-40B4-BE49-F238E27FC236}">
                    <a16:creationId xmlns:a16="http://schemas.microsoft.com/office/drawing/2014/main" id="{0C7B6561-5FAA-4F88-BBC6-2F4E342FBA5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31" name="Freeform 12871">
                <a:extLst>
                  <a:ext uri="{FF2B5EF4-FFF2-40B4-BE49-F238E27FC236}">
                    <a16:creationId xmlns:a16="http://schemas.microsoft.com/office/drawing/2014/main" id="{C8C8AA30-EDD5-4165-BEAB-320AE57C456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32" name="Freeform 12872">
                <a:extLst>
                  <a:ext uri="{FF2B5EF4-FFF2-40B4-BE49-F238E27FC236}">
                    <a16:creationId xmlns:a16="http://schemas.microsoft.com/office/drawing/2014/main" id="{6CBBED87-3E6F-4935-90A8-D1B95C93591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33" name="Freeform 12873">
                <a:extLst>
                  <a:ext uri="{FF2B5EF4-FFF2-40B4-BE49-F238E27FC236}">
                    <a16:creationId xmlns:a16="http://schemas.microsoft.com/office/drawing/2014/main" id="{A6787045-C49E-4C39-9855-8098726F602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34" name="Freeform 12874">
                <a:extLst>
                  <a:ext uri="{FF2B5EF4-FFF2-40B4-BE49-F238E27FC236}">
                    <a16:creationId xmlns:a16="http://schemas.microsoft.com/office/drawing/2014/main" id="{1E53679A-1593-48DA-98A0-926E300EF8ED}"/>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35" name="Freeform 12875">
                <a:extLst>
                  <a:ext uri="{FF2B5EF4-FFF2-40B4-BE49-F238E27FC236}">
                    <a16:creationId xmlns:a16="http://schemas.microsoft.com/office/drawing/2014/main" id="{620A1DB4-55F3-4269-A994-62619A953A4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36" name="Freeform 12876">
                <a:extLst>
                  <a:ext uri="{FF2B5EF4-FFF2-40B4-BE49-F238E27FC236}">
                    <a16:creationId xmlns:a16="http://schemas.microsoft.com/office/drawing/2014/main" id="{DB6D89D0-9F68-4595-ACEA-3005159EA0EA}"/>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37" name="Freeform 12877">
                <a:extLst>
                  <a:ext uri="{FF2B5EF4-FFF2-40B4-BE49-F238E27FC236}">
                    <a16:creationId xmlns:a16="http://schemas.microsoft.com/office/drawing/2014/main" id="{B62B62E8-FC9D-4ED7-9774-93C64A46E41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38" name="Freeform 12878">
                <a:extLst>
                  <a:ext uri="{FF2B5EF4-FFF2-40B4-BE49-F238E27FC236}">
                    <a16:creationId xmlns:a16="http://schemas.microsoft.com/office/drawing/2014/main" id="{59805EEB-C2CC-47A3-B92E-668A321AA1C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39" name="Freeform 12879">
                <a:extLst>
                  <a:ext uri="{FF2B5EF4-FFF2-40B4-BE49-F238E27FC236}">
                    <a16:creationId xmlns:a16="http://schemas.microsoft.com/office/drawing/2014/main" id="{6F3BD733-5AB0-4EA3-A20A-AFCA0D9A163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40" name="Freeform 12880">
                <a:extLst>
                  <a:ext uri="{FF2B5EF4-FFF2-40B4-BE49-F238E27FC236}">
                    <a16:creationId xmlns:a16="http://schemas.microsoft.com/office/drawing/2014/main" id="{DB4DB4E1-E3C3-4247-AA47-4C364092A709}"/>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41" name="Freeform 12881">
                <a:extLst>
                  <a:ext uri="{FF2B5EF4-FFF2-40B4-BE49-F238E27FC236}">
                    <a16:creationId xmlns:a16="http://schemas.microsoft.com/office/drawing/2014/main" id="{06632A56-5A44-46A3-BB47-456B4031B52F}"/>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42" name="Freeform 12882">
                <a:extLst>
                  <a:ext uri="{FF2B5EF4-FFF2-40B4-BE49-F238E27FC236}">
                    <a16:creationId xmlns:a16="http://schemas.microsoft.com/office/drawing/2014/main" id="{2C53FE47-B6F3-4A8A-8928-12096DDF2929}"/>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43" name="Freeform 12883">
                <a:extLst>
                  <a:ext uri="{FF2B5EF4-FFF2-40B4-BE49-F238E27FC236}">
                    <a16:creationId xmlns:a16="http://schemas.microsoft.com/office/drawing/2014/main" id="{63368CE4-92C3-4D88-B1CA-CC72128FFE97}"/>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44" name="Freeform 12884">
                <a:extLst>
                  <a:ext uri="{FF2B5EF4-FFF2-40B4-BE49-F238E27FC236}">
                    <a16:creationId xmlns:a16="http://schemas.microsoft.com/office/drawing/2014/main" id="{F2742E7D-913A-42A7-B569-0DB511DE9A7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45" name="Freeform 12885">
                <a:extLst>
                  <a:ext uri="{FF2B5EF4-FFF2-40B4-BE49-F238E27FC236}">
                    <a16:creationId xmlns:a16="http://schemas.microsoft.com/office/drawing/2014/main" id="{C57B608F-C0DE-4DB7-9F1F-313C207C9A6B}"/>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46" name="Freeform 12886">
                <a:extLst>
                  <a:ext uri="{FF2B5EF4-FFF2-40B4-BE49-F238E27FC236}">
                    <a16:creationId xmlns:a16="http://schemas.microsoft.com/office/drawing/2014/main" id="{81EF3980-D502-48E4-B76B-8D5D7D31F02C}"/>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47" name="Freeform 12887">
                <a:extLst>
                  <a:ext uri="{FF2B5EF4-FFF2-40B4-BE49-F238E27FC236}">
                    <a16:creationId xmlns:a16="http://schemas.microsoft.com/office/drawing/2014/main" id="{7BC841F3-8603-46DA-A2E7-7D81F584697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48" name="Freeform 12888">
                <a:extLst>
                  <a:ext uri="{FF2B5EF4-FFF2-40B4-BE49-F238E27FC236}">
                    <a16:creationId xmlns:a16="http://schemas.microsoft.com/office/drawing/2014/main" id="{E3B04ADB-F899-4522-BFF8-7179444B758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49" name="Freeform 12889">
                <a:extLst>
                  <a:ext uri="{FF2B5EF4-FFF2-40B4-BE49-F238E27FC236}">
                    <a16:creationId xmlns:a16="http://schemas.microsoft.com/office/drawing/2014/main" id="{04FE327A-5DF9-49BD-9256-507BBF72B5B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50" name="Freeform 12890">
                <a:extLst>
                  <a:ext uri="{FF2B5EF4-FFF2-40B4-BE49-F238E27FC236}">
                    <a16:creationId xmlns:a16="http://schemas.microsoft.com/office/drawing/2014/main" id="{5C86CD8A-1083-412D-9FDE-D506453E522B}"/>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51" name="Freeform 12891">
                <a:extLst>
                  <a:ext uri="{FF2B5EF4-FFF2-40B4-BE49-F238E27FC236}">
                    <a16:creationId xmlns:a16="http://schemas.microsoft.com/office/drawing/2014/main" id="{0692E35C-46A2-4B94-880A-D9208CA8171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52" name="Freeform 12892">
                <a:extLst>
                  <a:ext uri="{FF2B5EF4-FFF2-40B4-BE49-F238E27FC236}">
                    <a16:creationId xmlns:a16="http://schemas.microsoft.com/office/drawing/2014/main" id="{D243DBBB-D754-4735-9A1F-C7DE7FFE48EF}"/>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53" name="Freeform 12893">
                <a:extLst>
                  <a:ext uri="{FF2B5EF4-FFF2-40B4-BE49-F238E27FC236}">
                    <a16:creationId xmlns:a16="http://schemas.microsoft.com/office/drawing/2014/main" id="{4F60D6F9-9DA8-4E72-B968-C4CD8F7996B6}"/>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54" name="Freeform 12894">
                <a:extLst>
                  <a:ext uri="{FF2B5EF4-FFF2-40B4-BE49-F238E27FC236}">
                    <a16:creationId xmlns:a16="http://schemas.microsoft.com/office/drawing/2014/main" id="{DF4B448B-2732-4E0E-972B-FF45EB1AD1D8}"/>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55" name="Freeform 12895">
                <a:extLst>
                  <a:ext uri="{FF2B5EF4-FFF2-40B4-BE49-F238E27FC236}">
                    <a16:creationId xmlns:a16="http://schemas.microsoft.com/office/drawing/2014/main" id="{FC6CA7E4-0EA0-4472-B8A6-63810A15720A}"/>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56" name="Freeform 12896">
                <a:extLst>
                  <a:ext uri="{FF2B5EF4-FFF2-40B4-BE49-F238E27FC236}">
                    <a16:creationId xmlns:a16="http://schemas.microsoft.com/office/drawing/2014/main" id="{85BDA98A-E3E0-4B20-8C04-D70D94CDF018}"/>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57" name="Freeform 12897">
                <a:extLst>
                  <a:ext uri="{FF2B5EF4-FFF2-40B4-BE49-F238E27FC236}">
                    <a16:creationId xmlns:a16="http://schemas.microsoft.com/office/drawing/2014/main" id="{D23B9EA1-D2B0-441D-9F42-A2AA9C955B8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58" name="Freeform 12898">
                <a:extLst>
                  <a:ext uri="{FF2B5EF4-FFF2-40B4-BE49-F238E27FC236}">
                    <a16:creationId xmlns:a16="http://schemas.microsoft.com/office/drawing/2014/main" id="{9C75AD0A-447B-4152-A0F9-AA9396B5F5E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59" name="Freeform 12899">
                <a:extLst>
                  <a:ext uri="{FF2B5EF4-FFF2-40B4-BE49-F238E27FC236}">
                    <a16:creationId xmlns:a16="http://schemas.microsoft.com/office/drawing/2014/main" id="{70542871-F588-4C08-A88C-2D4F5D0C8D43}"/>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60" name="Freeform 12900">
                <a:extLst>
                  <a:ext uri="{FF2B5EF4-FFF2-40B4-BE49-F238E27FC236}">
                    <a16:creationId xmlns:a16="http://schemas.microsoft.com/office/drawing/2014/main" id="{E94A4DB0-78DE-4633-AF77-15C43642974C}"/>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61" name="Freeform 12901">
                <a:extLst>
                  <a:ext uri="{FF2B5EF4-FFF2-40B4-BE49-F238E27FC236}">
                    <a16:creationId xmlns:a16="http://schemas.microsoft.com/office/drawing/2014/main" id="{88C928B8-12EE-4C33-ACEC-DC8820FFD32B}"/>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62" name="Freeform 12902">
                <a:extLst>
                  <a:ext uri="{FF2B5EF4-FFF2-40B4-BE49-F238E27FC236}">
                    <a16:creationId xmlns:a16="http://schemas.microsoft.com/office/drawing/2014/main" id="{9855D75D-16B0-47E6-BA90-B92F1F4FCE0F}"/>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63" name="Freeform 12903">
                <a:extLst>
                  <a:ext uri="{FF2B5EF4-FFF2-40B4-BE49-F238E27FC236}">
                    <a16:creationId xmlns:a16="http://schemas.microsoft.com/office/drawing/2014/main" id="{69F1C17B-09D9-43BF-A712-8AFF74846E0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64" name="Freeform 12904">
                <a:extLst>
                  <a:ext uri="{FF2B5EF4-FFF2-40B4-BE49-F238E27FC236}">
                    <a16:creationId xmlns:a16="http://schemas.microsoft.com/office/drawing/2014/main" id="{084E5A08-AA41-47FD-A9D8-F61CA8DF8E82}"/>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65" name="Freeform 12905">
                <a:extLst>
                  <a:ext uri="{FF2B5EF4-FFF2-40B4-BE49-F238E27FC236}">
                    <a16:creationId xmlns:a16="http://schemas.microsoft.com/office/drawing/2014/main" id="{A760BFA3-4D74-4407-B8A8-7958D14CC57E}"/>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66" name="Freeform 12906">
                <a:extLst>
                  <a:ext uri="{FF2B5EF4-FFF2-40B4-BE49-F238E27FC236}">
                    <a16:creationId xmlns:a16="http://schemas.microsoft.com/office/drawing/2014/main" id="{0D690ABE-D333-40F0-A590-DB628B9A810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67" name="Freeform 12907">
                <a:extLst>
                  <a:ext uri="{FF2B5EF4-FFF2-40B4-BE49-F238E27FC236}">
                    <a16:creationId xmlns:a16="http://schemas.microsoft.com/office/drawing/2014/main" id="{573E3468-AE54-43F8-AF36-5251584C28E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68" name="Freeform 12908">
                <a:extLst>
                  <a:ext uri="{FF2B5EF4-FFF2-40B4-BE49-F238E27FC236}">
                    <a16:creationId xmlns:a16="http://schemas.microsoft.com/office/drawing/2014/main" id="{FE5DE230-DE49-46B8-B7E3-3EF8873C366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69" name="Freeform 12909">
                <a:extLst>
                  <a:ext uri="{FF2B5EF4-FFF2-40B4-BE49-F238E27FC236}">
                    <a16:creationId xmlns:a16="http://schemas.microsoft.com/office/drawing/2014/main" id="{8C59DC2C-3329-4506-938E-CF4E6A814944}"/>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70" name="Freeform 12910">
                <a:extLst>
                  <a:ext uri="{FF2B5EF4-FFF2-40B4-BE49-F238E27FC236}">
                    <a16:creationId xmlns:a16="http://schemas.microsoft.com/office/drawing/2014/main" id="{7D793525-CBF5-496F-A3C2-B46DF3A405B5}"/>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71" name="Freeform 12911">
                <a:extLst>
                  <a:ext uri="{FF2B5EF4-FFF2-40B4-BE49-F238E27FC236}">
                    <a16:creationId xmlns:a16="http://schemas.microsoft.com/office/drawing/2014/main" id="{B3729088-14C2-478C-BD8E-E581734F8219}"/>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72" name="Freeform 12912">
                <a:extLst>
                  <a:ext uri="{FF2B5EF4-FFF2-40B4-BE49-F238E27FC236}">
                    <a16:creationId xmlns:a16="http://schemas.microsoft.com/office/drawing/2014/main" id="{981DF9CE-56F3-4EE6-A821-1BBA30701230}"/>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73" name="Freeform 12913">
                <a:extLst>
                  <a:ext uri="{FF2B5EF4-FFF2-40B4-BE49-F238E27FC236}">
                    <a16:creationId xmlns:a16="http://schemas.microsoft.com/office/drawing/2014/main" id="{EA6CACE8-C4E1-4BB9-909C-9F28707B6E57}"/>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74" name="Freeform 12914">
                <a:extLst>
                  <a:ext uri="{FF2B5EF4-FFF2-40B4-BE49-F238E27FC236}">
                    <a16:creationId xmlns:a16="http://schemas.microsoft.com/office/drawing/2014/main" id="{6AF6F754-1CF5-41AE-BD02-4B8D262C50FA}"/>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75" name="Freeform 12915">
                <a:extLst>
                  <a:ext uri="{FF2B5EF4-FFF2-40B4-BE49-F238E27FC236}">
                    <a16:creationId xmlns:a16="http://schemas.microsoft.com/office/drawing/2014/main" id="{75208455-5093-4617-9329-EF56484A1692}"/>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76" name="Freeform 12916">
                <a:extLst>
                  <a:ext uri="{FF2B5EF4-FFF2-40B4-BE49-F238E27FC236}">
                    <a16:creationId xmlns:a16="http://schemas.microsoft.com/office/drawing/2014/main" id="{3C2E262C-7DB0-4041-BB81-5E0E9130781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77" name="Freeform 12917">
                <a:extLst>
                  <a:ext uri="{FF2B5EF4-FFF2-40B4-BE49-F238E27FC236}">
                    <a16:creationId xmlns:a16="http://schemas.microsoft.com/office/drawing/2014/main" id="{3666C96E-8726-4E01-98C6-52F71EDF2D43}"/>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78" name="Freeform 12918">
                <a:extLst>
                  <a:ext uri="{FF2B5EF4-FFF2-40B4-BE49-F238E27FC236}">
                    <a16:creationId xmlns:a16="http://schemas.microsoft.com/office/drawing/2014/main" id="{11F3A5E7-5B03-414C-BB2A-CD9292CB175B}"/>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79" name="Freeform 12919">
                <a:extLst>
                  <a:ext uri="{FF2B5EF4-FFF2-40B4-BE49-F238E27FC236}">
                    <a16:creationId xmlns:a16="http://schemas.microsoft.com/office/drawing/2014/main" id="{A26FE445-DD55-427C-972B-EB059A6B1DC7}"/>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80" name="Freeform 12920">
                <a:extLst>
                  <a:ext uri="{FF2B5EF4-FFF2-40B4-BE49-F238E27FC236}">
                    <a16:creationId xmlns:a16="http://schemas.microsoft.com/office/drawing/2014/main" id="{6E176A79-4438-4787-819A-C7992F3E1705}"/>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81" name="Freeform 12921">
                <a:extLst>
                  <a:ext uri="{FF2B5EF4-FFF2-40B4-BE49-F238E27FC236}">
                    <a16:creationId xmlns:a16="http://schemas.microsoft.com/office/drawing/2014/main" id="{EFCA92D4-9903-43BE-96F6-BC683ABEBD77}"/>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82" name="Freeform 12922">
                <a:extLst>
                  <a:ext uri="{FF2B5EF4-FFF2-40B4-BE49-F238E27FC236}">
                    <a16:creationId xmlns:a16="http://schemas.microsoft.com/office/drawing/2014/main" id="{A5369942-2049-4775-A0C2-91737520B56C}"/>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83" name="Freeform 12923">
                <a:extLst>
                  <a:ext uri="{FF2B5EF4-FFF2-40B4-BE49-F238E27FC236}">
                    <a16:creationId xmlns:a16="http://schemas.microsoft.com/office/drawing/2014/main" id="{22ACAE13-CEFB-401C-8F72-F15800454364}"/>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84" name="Freeform 12924">
                <a:extLst>
                  <a:ext uri="{FF2B5EF4-FFF2-40B4-BE49-F238E27FC236}">
                    <a16:creationId xmlns:a16="http://schemas.microsoft.com/office/drawing/2014/main" id="{8BCCA20D-1895-40D8-BBBE-BA8EE3B03324}"/>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85" name="Freeform 12925">
                <a:extLst>
                  <a:ext uri="{FF2B5EF4-FFF2-40B4-BE49-F238E27FC236}">
                    <a16:creationId xmlns:a16="http://schemas.microsoft.com/office/drawing/2014/main" id="{81C7C481-1B4A-4401-A4C9-7EF720A2EDA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86" name="Freeform 12926">
                <a:extLst>
                  <a:ext uri="{FF2B5EF4-FFF2-40B4-BE49-F238E27FC236}">
                    <a16:creationId xmlns:a16="http://schemas.microsoft.com/office/drawing/2014/main" id="{C1E16B8F-F268-4E95-B31D-3321B390C722}"/>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87" name="Freeform 12927">
                <a:extLst>
                  <a:ext uri="{FF2B5EF4-FFF2-40B4-BE49-F238E27FC236}">
                    <a16:creationId xmlns:a16="http://schemas.microsoft.com/office/drawing/2014/main" id="{38577140-D6F9-40BB-B63D-DE038A3FD9F1}"/>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88" name="Freeform 12928">
                <a:extLst>
                  <a:ext uri="{FF2B5EF4-FFF2-40B4-BE49-F238E27FC236}">
                    <a16:creationId xmlns:a16="http://schemas.microsoft.com/office/drawing/2014/main" id="{D2056AD1-BA5C-4CAC-AE48-EBA1017F06D1}"/>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89" name="Freeform 12929">
                <a:extLst>
                  <a:ext uri="{FF2B5EF4-FFF2-40B4-BE49-F238E27FC236}">
                    <a16:creationId xmlns:a16="http://schemas.microsoft.com/office/drawing/2014/main" id="{059FF85E-C372-4942-8EE2-B714AF24DB6F}"/>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90" name="Freeform 12930">
                <a:extLst>
                  <a:ext uri="{FF2B5EF4-FFF2-40B4-BE49-F238E27FC236}">
                    <a16:creationId xmlns:a16="http://schemas.microsoft.com/office/drawing/2014/main" id="{1BF71460-09CF-4AEA-8962-2D0E93DA500F}"/>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91" name="Freeform 12931">
                <a:extLst>
                  <a:ext uri="{FF2B5EF4-FFF2-40B4-BE49-F238E27FC236}">
                    <a16:creationId xmlns:a16="http://schemas.microsoft.com/office/drawing/2014/main" id="{BB573876-25D2-46D1-ABCA-5F167AC33F89}"/>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92" name="Freeform 12932">
                <a:extLst>
                  <a:ext uri="{FF2B5EF4-FFF2-40B4-BE49-F238E27FC236}">
                    <a16:creationId xmlns:a16="http://schemas.microsoft.com/office/drawing/2014/main" id="{656458D8-D6D3-45DC-A097-520DF585AC8E}"/>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93" name="Freeform 12933">
                <a:extLst>
                  <a:ext uri="{FF2B5EF4-FFF2-40B4-BE49-F238E27FC236}">
                    <a16:creationId xmlns:a16="http://schemas.microsoft.com/office/drawing/2014/main" id="{D8B7A44A-76FA-4A62-AAFF-49449DD0E540}"/>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94" name="Freeform 12934">
                <a:extLst>
                  <a:ext uri="{FF2B5EF4-FFF2-40B4-BE49-F238E27FC236}">
                    <a16:creationId xmlns:a16="http://schemas.microsoft.com/office/drawing/2014/main" id="{A85B7682-B73F-4640-B1BA-C7B00CFE965F}"/>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95" name="Freeform 12935">
                <a:extLst>
                  <a:ext uri="{FF2B5EF4-FFF2-40B4-BE49-F238E27FC236}">
                    <a16:creationId xmlns:a16="http://schemas.microsoft.com/office/drawing/2014/main" id="{0AF94EA3-D43B-4E69-873B-DDAA33C23AF5}"/>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96" name="Freeform 12936">
                <a:extLst>
                  <a:ext uri="{FF2B5EF4-FFF2-40B4-BE49-F238E27FC236}">
                    <a16:creationId xmlns:a16="http://schemas.microsoft.com/office/drawing/2014/main" id="{EB4964DC-02D2-4C59-9F4C-E53F1757596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97" name="Freeform 12937">
                <a:extLst>
                  <a:ext uri="{FF2B5EF4-FFF2-40B4-BE49-F238E27FC236}">
                    <a16:creationId xmlns:a16="http://schemas.microsoft.com/office/drawing/2014/main" id="{06B08E0A-97BA-45E7-B55D-D602D2C6430A}"/>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198" name="Freeform 12938">
                <a:extLst>
                  <a:ext uri="{FF2B5EF4-FFF2-40B4-BE49-F238E27FC236}">
                    <a16:creationId xmlns:a16="http://schemas.microsoft.com/office/drawing/2014/main" id="{F65CB1F6-C208-4BF1-BB56-78C948AAFD3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199" name="Freeform 12939">
                <a:extLst>
                  <a:ext uri="{FF2B5EF4-FFF2-40B4-BE49-F238E27FC236}">
                    <a16:creationId xmlns:a16="http://schemas.microsoft.com/office/drawing/2014/main" id="{7A423528-3A5A-475B-9968-097E59FB8B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00" name="Freeform 12940">
                <a:extLst>
                  <a:ext uri="{FF2B5EF4-FFF2-40B4-BE49-F238E27FC236}">
                    <a16:creationId xmlns:a16="http://schemas.microsoft.com/office/drawing/2014/main" id="{42109BF9-5350-4210-BD31-BBAE271A775D}"/>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01" name="Freeform 12941">
                <a:extLst>
                  <a:ext uri="{FF2B5EF4-FFF2-40B4-BE49-F238E27FC236}">
                    <a16:creationId xmlns:a16="http://schemas.microsoft.com/office/drawing/2014/main" id="{FDFFEA95-04F2-48A6-B3CE-08644ECC3C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02" name="Freeform 12942">
                <a:extLst>
                  <a:ext uri="{FF2B5EF4-FFF2-40B4-BE49-F238E27FC236}">
                    <a16:creationId xmlns:a16="http://schemas.microsoft.com/office/drawing/2014/main" id="{F48FD1C9-7FEE-4138-8F33-428A4F768D07}"/>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03" name="Freeform 12943">
                <a:extLst>
                  <a:ext uri="{FF2B5EF4-FFF2-40B4-BE49-F238E27FC236}">
                    <a16:creationId xmlns:a16="http://schemas.microsoft.com/office/drawing/2014/main" id="{9F0ED74F-C5A4-4421-9823-0A747BD2A4F0}"/>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04" name="Freeform 12944">
                <a:extLst>
                  <a:ext uri="{FF2B5EF4-FFF2-40B4-BE49-F238E27FC236}">
                    <a16:creationId xmlns:a16="http://schemas.microsoft.com/office/drawing/2014/main" id="{6C165BA3-9131-4EB8-AFBA-306EF6845AA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05" name="Freeform 12945">
                <a:extLst>
                  <a:ext uri="{FF2B5EF4-FFF2-40B4-BE49-F238E27FC236}">
                    <a16:creationId xmlns:a16="http://schemas.microsoft.com/office/drawing/2014/main" id="{96EAE8A4-A4E9-41CB-AA51-A4013A87DDFC}"/>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06" name="Freeform 12946">
                <a:extLst>
                  <a:ext uri="{FF2B5EF4-FFF2-40B4-BE49-F238E27FC236}">
                    <a16:creationId xmlns:a16="http://schemas.microsoft.com/office/drawing/2014/main" id="{5046CC41-81CD-46E0-9F50-CA0F42E1A070}"/>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07" name="Freeform 12947">
                <a:extLst>
                  <a:ext uri="{FF2B5EF4-FFF2-40B4-BE49-F238E27FC236}">
                    <a16:creationId xmlns:a16="http://schemas.microsoft.com/office/drawing/2014/main" id="{3ABF8317-AC31-41CF-8614-2E5ACC86B511}"/>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08" name="Freeform 12948">
                <a:extLst>
                  <a:ext uri="{FF2B5EF4-FFF2-40B4-BE49-F238E27FC236}">
                    <a16:creationId xmlns:a16="http://schemas.microsoft.com/office/drawing/2014/main" id="{983C36E9-C707-40EA-B45E-C4343DE1C0C3}"/>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09" name="Freeform 12949">
                <a:extLst>
                  <a:ext uri="{FF2B5EF4-FFF2-40B4-BE49-F238E27FC236}">
                    <a16:creationId xmlns:a16="http://schemas.microsoft.com/office/drawing/2014/main" id="{B88E6378-C9E0-4517-A4FF-B9F422E3587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10" name="Freeform 12950">
                <a:extLst>
                  <a:ext uri="{FF2B5EF4-FFF2-40B4-BE49-F238E27FC236}">
                    <a16:creationId xmlns:a16="http://schemas.microsoft.com/office/drawing/2014/main" id="{2F85B92A-6EA0-4298-8348-940756D75A75}"/>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11" name="Freeform 12951">
                <a:extLst>
                  <a:ext uri="{FF2B5EF4-FFF2-40B4-BE49-F238E27FC236}">
                    <a16:creationId xmlns:a16="http://schemas.microsoft.com/office/drawing/2014/main" id="{4CED3F31-390F-4603-AF20-831DD85A428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12" name="Freeform 12952">
                <a:extLst>
                  <a:ext uri="{FF2B5EF4-FFF2-40B4-BE49-F238E27FC236}">
                    <a16:creationId xmlns:a16="http://schemas.microsoft.com/office/drawing/2014/main" id="{F46045D2-7038-4104-9C54-393ACC06C48C}"/>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13" name="Freeform 12953">
                <a:extLst>
                  <a:ext uri="{FF2B5EF4-FFF2-40B4-BE49-F238E27FC236}">
                    <a16:creationId xmlns:a16="http://schemas.microsoft.com/office/drawing/2014/main" id="{2E75F859-E90B-4207-8935-CCAD0FFCEA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14" name="Freeform 12954">
                <a:extLst>
                  <a:ext uri="{FF2B5EF4-FFF2-40B4-BE49-F238E27FC236}">
                    <a16:creationId xmlns:a16="http://schemas.microsoft.com/office/drawing/2014/main" id="{81B9341B-556B-4DD3-8422-AC9A8FDF3CD2}"/>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15" name="Freeform 12955">
                <a:extLst>
                  <a:ext uri="{FF2B5EF4-FFF2-40B4-BE49-F238E27FC236}">
                    <a16:creationId xmlns:a16="http://schemas.microsoft.com/office/drawing/2014/main" id="{C1ABB149-BDFB-4C16-ADC1-DC6ECC23DAAE}"/>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16" name="Freeform 12956">
                <a:extLst>
                  <a:ext uri="{FF2B5EF4-FFF2-40B4-BE49-F238E27FC236}">
                    <a16:creationId xmlns:a16="http://schemas.microsoft.com/office/drawing/2014/main" id="{CB1ABB92-22D9-482D-B0DA-C4969037A815}"/>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17" name="Freeform 12957">
                <a:extLst>
                  <a:ext uri="{FF2B5EF4-FFF2-40B4-BE49-F238E27FC236}">
                    <a16:creationId xmlns:a16="http://schemas.microsoft.com/office/drawing/2014/main" id="{23C4F3EE-A9B6-4BF2-B93C-23CD37FC91B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18" name="Freeform 12958">
                <a:extLst>
                  <a:ext uri="{FF2B5EF4-FFF2-40B4-BE49-F238E27FC236}">
                    <a16:creationId xmlns:a16="http://schemas.microsoft.com/office/drawing/2014/main" id="{99D23FF3-C1B0-4108-A8F2-5CA1B096C930}"/>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19" name="Freeform 12959">
                <a:extLst>
                  <a:ext uri="{FF2B5EF4-FFF2-40B4-BE49-F238E27FC236}">
                    <a16:creationId xmlns:a16="http://schemas.microsoft.com/office/drawing/2014/main" id="{2CF42586-E4C2-4FCA-A68C-F84948D65B21}"/>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20" name="Freeform 12960">
                <a:extLst>
                  <a:ext uri="{FF2B5EF4-FFF2-40B4-BE49-F238E27FC236}">
                    <a16:creationId xmlns:a16="http://schemas.microsoft.com/office/drawing/2014/main" id="{7EEAE162-0FC7-4494-80C4-9DD3502DCD10}"/>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21" name="Freeform 12961">
                <a:extLst>
                  <a:ext uri="{FF2B5EF4-FFF2-40B4-BE49-F238E27FC236}">
                    <a16:creationId xmlns:a16="http://schemas.microsoft.com/office/drawing/2014/main" id="{D20C89B1-8D89-4AAA-9D90-3029E47BF581}"/>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22" name="Freeform 12962">
                <a:extLst>
                  <a:ext uri="{FF2B5EF4-FFF2-40B4-BE49-F238E27FC236}">
                    <a16:creationId xmlns:a16="http://schemas.microsoft.com/office/drawing/2014/main" id="{5B2D8277-6F99-48E4-AF6A-DD932DD40285}"/>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23" name="Freeform 12963">
                <a:extLst>
                  <a:ext uri="{FF2B5EF4-FFF2-40B4-BE49-F238E27FC236}">
                    <a16:creationId xmlns:a16="http://schemas.microsoft.com/office/drawing/2014/main" id="{8AE38207-8E8D-4E80-94BB-5AF038D7FEF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24" name="Freeform 12964">
                <a:extLst>
                  <a:ext uri="{FF2B5EF4-FFF2-40B4-BE49-F238E27FC236}">
                    <a16:creationId xmlns:a16="http://schemas.microsoft.com/office/drawing/2014/main" id="{85E78416-31BB-48E6-8FCA-20202E3FC75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25" name="Freeform 12965">
                <a:extLst>
                  <a:ext uri="{FF2B5EF4-FFF2-40B4-BE49-F238E27FC236}">
                    <a16:creationId xmlns:a16="http://schemas.microsoft.com/office/drawing/2014/main" id="{1173EF85-55B8-4E33-A370-5F60EAE883C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26" name="Freeform 12966">
                <a:extLst>
                  <a:ext uri="{FF2B5EF4-FFF2-40B4-BE49-F238E27FC236}">
                    <a16:creationId xmlns:a16="http://schemas.microsoft.com/office/drawing/2014/main" id="{E00E6F4F-E2BF-42EA-B666-9FB596BE0FD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27" name="Freeform 12967">
                <a:extLst>
                  <a:ext uri="{FF2B5EF4-FFF2-40B4-BE49-F238E27FC236}">
                    <a16:creationId xmlns:a16="http://schemas.microsoft.com/office/drawing/2014/main" id="{3860FE73-3C29-4D93-BC2F-960D0E126D0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28" name="Freeform 12968">
                <a:extLst>
                  <a:ext uri="{FF2B5EF4-FFF2-40B4-BE49-F238E27FC236}">
                    <a16:creationId xmlns:a16="http://schemas.microsoft.com/office/drawing/2014/main" id="{44F5DD88-26BD-4F08-9411-E3595E5DE1E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29" name="Freeform 12969">
                <a:extLst>
                  <a:ext uri="{FF2B5EF4-FFF2-40B4-BE49-F238E27FC236}">
                    <a16:creationId xmlns:a16="http://schemas.microsoft.com/office/drawing/2014/main" id="{BED0778C-E024-4B29-BBB1-C0EFA2F6A9CE}"/>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30" name="Freeform 12970">
                <a:extLst>
                  <a:ext uri="{FF2B5EF4-FFF2-40B4-BE49-F238E27FC236}">
                    <a16:creationId xmlns:a16="http://schemas.microsoft.com/office/drawing/2014/main" id="{269FD6BC-2F0B-4156-B851-05D43A507017}"/>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31" name="Freeform 12971">
                <a:extLst>
                  <a:ext uri="{FF2B5EF4-FFF2-40B4-BE49-F238E27FC236}">
                    <a16:creationId xmlns:a16="http://schemas.microsoft.com/office/drawing/2014/main" id="{F20B6B3B-E835-4234-9555-E0195836D6AE}"/>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32" name="Freeform 12972">
                <a:extLst>
                  <a:ext uri="{FF2B5EF4-FFF2-40B4-BE49-F238E27FC236}">
                    <a16:creationId xmlns:a16="http://schemas.microsoft.com/office/drawing/2014/main" id="{7B70A857-5C62-46F6-B0F7-24F619CE49EC}"/>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33" name="Freeform 12973">
                <a:extLst>
                  <a:ext uri="{FF2B5EF4-FFF2-40B4-BE49-F238E27FC236}">
                    <a16:creationId xmlns:a16="http://schemas.microsoft.com/office/drawing/2014/main" id="{B8BE7310-5365-4AF3-9EBC-CB6D6CD7CCE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34" name="Freeform 12974">
                <a:extLst>
                  <a:ext uri="{FF2B5EF4-FFF2-40B4-BE49-F238E27FC236}">
                    <a16:creationId xmlns:a16="http://schemas.microsoft.com/office/drawing/2014/main" id="{142FFC38-D1D6-48C7-8308-BC1815EC2D91}"/>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35" name="Freeform 12975">
                <a:extLst>
                  <a:ext uri="{FF2B5EF4-FFF2-40B4-BE49-F238E27FC236}">
                    <a16:creationId xmlns:a16="http://schemas.microsoft.com/office/drawing/2014/main" id="{8D9BFC05-B415-425C-9897-6FBF7D42B216}"/>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36" name="Freeform 12976">
                <a:extLst>
                  <a:ext uri="{FF2B5EF4-FFF2-40B4-BE49-F238E27FC236}">
                    <a16:creationId xmlns:a16="http://schemas.microsoft.com/office/drawing/2014/main" id="{F7F0D36E-0991-4271-8FD9-DC70B6730AC5}"/>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37" name="Freeform 12977">
                <a:extLst>
                  <a:ext uri="{FF2B5EF4-FFF2-40B4-BE49-F238E27FC236}">
                    <a16:creationId xmlns:a16="http://schemas.microsoft.com/office/drawing/2014/main" id="{C5908290-6E72-43B2-8F74-3169A03F19F8}"/>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38" name="Freeform 12978">
                <a:extLst>
                  <a:ext uri="{FF2B5EF4-FFF2-40B4-BE49-F238E27FC236}">
                    <a16:creationId xmlns:a16="http://schemas.microsoft.com/office/drawing/2014/main" id="{F907DC5B-2413-4D3D-891E-EEB6D3502A33}"/>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39" name="Freeform 12979">
                <a:extLst>
                  <a:ext uri="{FF2B5EF4-FFF2-40B4-BE49-F238E27FC236}">
                    <a16:creationId xmlns:a16="http://schemas.microsoft.com/office/drawing/2014/main" id="{051EEE2A-5E0C-4CE9-99C5-CE2A38D3735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40" name="Freeform 12980">
                <a:extLst>
                  <a:ext uri="{FF2B5EF4-FFF2-40B4-BE49-F238E27FC236}">
                    <a16:creationId xmlns:a16="http://schemas.microsoft.com/office/drawing/2014/main" id="{8B724164-DAE6-4191-87BD-988C24CB439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41" name="Freeform 12981">
                <a:extLst>
                  <a:ext uri="{FF2B5EF4-FFF2-40B4-BE49-F238E27FC236}">
                    <a16:creationId xmlns:a16="http://schemas.microsoft.com/office/drawing/2014/main" id="{55FAB916-C32D-4121-95A6-DB091F829134}"/>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42" name="Freeform 12982">
                <a:extLst>
                  <a:ext uri="{FF2B5EF4-FFF2-40B4-BE49-F238E27FC236}">
                    <a16:creationId xmlns:a16="http://schemas.microsoft.com/office/drawing/2014/main" id="{AB290B05-A054-4587-A886-9888093E430C}"/>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43" name="Freeform 12983">
                <a:extLst>
                  <a:ext uri="{FF2B5EF4-FFF2-40B4-BE49-F238E27FC236}">
                    <a16:creationId xmlns:a16="http://schemas.microsoft.com/office/drawing/2014/main" id="{F3663D3F-F061-46FD-8193-FE0158A7962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44" name="Freeform 12984">
                <a:extLst>
                  <a:ext uri="{FF2B5EF4-FFF2-40B4-BE49-F238E27FC236}">
                    <a16:creationId xmlns:a16="http://schemas.microsoft.com/office/drawing/2014/main" id="{3581BC36-E012-420D-8CAB-C5579325850E}"/>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45" name="Freeform 12985">
                <a:extLst>
                  <a:ext uri="{FF2B5EF4-FFF2-40B4-BE49-F238E27FC236}">
                    <a16:creationId xmlns:a16="http://schemas.microsoft.com/office/drawing/2014/main" id="{689F422E-F1F2-4DBA-9E5A-A5971AA204A7}"/>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46" name="Freeform 12986">
                <a:extLst>
                  <a:ext uri="{FF2B5EF4-FFF2-40B4-BE49-F238E27FC236}">
                    <a16:creationId xmlns:a16="http://schemas.microsoft.com/office/drawing/2014/main" id="{98C612DA-9949-46FA-B5EE-5F3EE36CDBA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47" name="Freeform 12987">
                <a:extLst>
                  <a:ext uri="{FF2B5EF4-FFF2-40B4-BE49-F238E27FC236}">
                    <a16:creationId xmlns:a16="http://schemas.microsoft.com/office/drawing/2014/main" id="{4F6B4A1A-5ACB-421C-93C5-F48AE1634A5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48" name="Freeform 12988">
                <a:extLst>
                  <a:ext uri="{FF2B5EF4-FFF2-40B4-BE49-F238E27FC236}">
                    <a16:creationId xmlns:a16="http://schemas.microsoft.com/office/drawing/2014/main" id="{830117AE-3C2F-4F7A-B298-4A92A661551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49" name="Freeform 12989">
                <a:extLst>
                  <a:ext uri="{FF2B5EF4-FFF2-40B4-BE49-F238E27FC236}">
                    <a16:creationId xmlns:a16="http://schemas.microsoft.com/office/drawing/2014/main" id="{DF979FD4-744A-49D1-9125-C3E82F27A7D2}"/>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50" name="Freeform 12990">
                <a:extLst>
                  <a:ext uri="{FF2B5EF4-FFF2-40B4-BE49-F238E27FC236}">
                    <a16:creationId xmlns:a16="http://schemas.microsoft.com/office/drawing/2014/main" id="{5086298C-7EB8-4638-B429-125AD33FC3FE}"/>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51" name="Freeform 12991">
                <a:extLst>
                  <a:ext uri="{FF2B5EF4-FFF2-40B4-BE49-F238E27FC236}">
                    <a16:creationId xmlns:a16="http://schemas.microsoft.com/office/drawing/2014/main" id="{8479F085-0263-4144-83AB-8190A2D40A5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52" name="Freeform 12992">
                <a:extLst>
                  <a:ext uri="{FF2B5EF4-FFF2-40B4-BE49-F238E27FC236}">
                    <a16:creationId xmlns:a16="http://schemas.microsoft.com/office/drawing/2014/main" id="{98512481-1486-4CF9-A136-30E5A724303D}"/>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53" name="Freeform 12993">
                <a:extLst>
                  <a:ext uri="{FF2B5EF4-FFF2-40B4-BE49-F238E27FC236}">
                    <a16:creationId xmlns:a16="http://schemas.microsoft.com/office/drawing/2014/main" id="{AA0A0018-91D7-4F8C-B73D-59250636F328}"/>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54" name="Freeform 12994">
                <a:extLst>
                  <a:ext uri="{FF2B5EF4-FFF2-40B4-BE49-F238E27FC236}">
                    <a16:creationId xmlns:a16="http://schemas.microsoft.com/office/drawing/2014/main" id="{CF20E8CC-32A1-43CE-863B-7D58066FC32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55" name="Freeform 12995">
                <a:extLst>
                  <a:ext uri="{FF2B5EF4-FFF2-40B4-BE49-F238E27FC236}">
                    <a16:creationId xmlns:a16="http://schemas.microsoft.com/office/drawing/2014/main" id="{84E15DDA-DE55-4F6B-9DBB-D87C82BA55A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56" name="Freeform 12996">
                <a:extLst>
                  <a:ext uri="{FF2B5EF4-FFF2-40B4-BE49-F238E27FC236}">
                    <a16:creationId xmlns:a16="http://schemas.microsoft.com/office/drawing/2014/main" id="{1756EDC8-1524-4152-9FBF-A6C442620F42}"/>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57" name="Freeform 12997">
                <a:extLst>
                  <a:ext uri="{FF2B5EF4-FFF2-40B4-BE49-F238E27FC236}">
                    <a16:creationId xmlns:a16="http://schemas.microsoft.com/office/drawing/2014/main" id="{CCCAAFAB-A6F4-47CA-B71E-5E4C71ADAA87}"/>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58" name="Freeform 12998">
                <a:extLst>
                  <a:ext uri="{FF2B5EF4-FFF2-40B4-BE49-F238E27FC236}">
                    <a16:creationId xmlns:a16="http://schemas.microsoft.com/office/drawing/2014/main" id="{25EBE93D-CC30-46F0-8999-37F8DF0806A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59" name="Freeform 12999">
                <a:extLst>
                  <a:ext uri="{FF2B5EF4-FFF2-40B4-BE49-F238E27FC236}">
                    <a16:creationId xmlns:a16="http://schemas.microsoft.com/office/drawing/2014/main" id="{3E803837-95A7-4707-B88A-7CB17D7F2C12}"/>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60" name="Freeform 13000">
                <a:extLst>
                  <a:ext uri="{FF2B5EF4-FFF2-40B4-BE49-F238E27FC236}">
                    <a16:creationId xmlns:a16="http://schemas.microsoft.com/office/drawing/2014/main" id="{837B2387-5494-4829-94E3-894753145988}"/>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61" name="Freeform 13001">
                <a:extLst>
                  <a:ext uri="{FF2B5EF4-FFF2-40B4-BE49-F238E27FC236}">
                    <a16:creationId xmlns:a16="http://schemas.microsoft.com/office/drawing/2014/main" id="{BFDF8C7F-1F02-44CB-BAA2-0F543B9B413E}"/>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62" name="Freeform 13002">
                <a:extLst>
                  <a:ext uri="{FF2B5EF4-FFF2-40B4-BE49-F238E27FC236}">
                    <a16:creationId xmlns:a16="http://schemas.microsoft.com/office/drawing/2014/main" id="{A897AFBC-9D1E-45B7-B7BB-47F5D6BF728D}"/>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63" name="Freeform 13003">
                <a:extLst>
                  <a:ext uri="{FF2B5EF4-FFF2-40B4-BE49-F238E27FC236}">
                    <a16:creationId xmlns:a16="http://schemas.microsoft.com/office/drawing/2014/main" id="{8207EF44-CA07-443A-88FE-99274D219EE1}"/>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64" name="Freeform 13004">
                <a:extLst>
                  <a:ext uri="{FF2B5EF4-FFF2-40B4-BE49-F238E27FC236}">
                    <a16:creationId xmlns:a16="http://schemas.microsoft.com/office/drawing/2014/main" id="{27DB2254-135C-4374-9DF9-EBF93515994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65" name="Freeform 13005">
                <a:extLst>
                  <a:ext uri="{FF2B5EF4-FFF2-40B4-BE49-F238E27FC236}">
                    <a16:creationId xmlns:a16="http://schemas.microsoft.com/office/drawing/2014/main" id="{E8F9EC13-F85B-4A78-95B7-2B4402329EDB}"/>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66" name="Freeform 13006">
                <a:extLst>
                  <a:ext uri="{FF2B5EF4-FFF2-40B4-BE49-F238E27FC236}">
                    <a16:creationId xmlns:a16="http://schemas.microsoft.com/office/drawing/2014/main" id="{006A35DB-2201-47A1-A07F-19A55DCEDAD3}"/>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67" name="Freeform 13007">
                <a:extLst>
                  <a:ext uri="{FF2B5EF4-FFF2-40B4-BE49-F238E27FC236}">
                    <a16:creationId xmlns:a16="http://schemas.microsoft.com/office/drawing/2014/main" id="{44E1541F-D640-4504-A323-21BFA47F7B11}"/>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68" name="Freeform 13008">
                <a:extLst>
                  <a:ext uri="{FF2B5EF4-FFF2-40B4-BE49-F238E27FC236}">
                    <a16:creationId xmlns:a16="http://schemas.microsoft.com/office/drawing/2014/main" id="{076ECCCC-44FF-4D9E-BEDA-D37CF23BDD65}"/>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69" name="Freeform 13009">
                <a:extLst>
                  <a:ext uri="{FF2B5EF4-FFF2-40B4-BE49-F238E27FC236}">
                    <a16:creationId xmlns:a16="http://schemas.microsoft.com/office/drawing/2014/main" id="{3F892E10-7E69-4740-8246-01DAA77C850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70" name="Freeform 13010">
                <a:extLst>
                  <a:ext uri="{FF2B5EF4-FFF2-40B4-BE49-F238E27FC236}">
                    <a16:creationId xmlns:a16="http://schemas.microsoft.com/office/drawing/2014/main" id="{AD086270-4F43-44C5-87DB-67CC9D536B06}"/>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71" name="Freeform 13011">
                <a:extLst>
                  <a:ext uri="{FF2B5EF4-FFF2-40B4-BE49-F238E27FC236}">
                    <a16:creationId xmlns:a16="http://schemas.microsoft.com/office/drawing/2014/main" id="{6054AB06-8F17-40D6-AAF0-1407BDEE4D57}"/>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72" name="Freeform 13012">
                <a:extLst>
                  <a:ext uri="{FF2B5EF4-FFF2-40B4-BE49-F238E27FC236}">
                    <a16:creationId xmlns:a16="http://schemas.microsoft.com/office/drawing/2014/main" id="{8F5825EC-1101-4DA4-B2DC-85A1DA556917}"/>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73" name="Freeform 13013">
                <a:extLst>
                  <a:ext uri="{FF2B5EF4-FFF2-40B4-BE49-F238E27FC236}">
                    <a16:creationId xmlns:a16="http://schemas.microsoft.com/office/drawing/2014/main" id="{DE4C71F9-62AA-4357-B29C-FF6621AF195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74" name="Freeform 13014">
                <a:extLst>
                  <a:ext uri="{FF2B5EF4-FFF2-40B4-BE49-F238E27FC236}">
                    <a16:creationId xmlns:a16="http://schemas.microsoft.com/office/drawing/2014/main" id="{FD6ABE46-BAFD-41E0-B033-40803D6FFFF9}"/>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75" name="Freeform 13015">
                <a:extLst>
                  <a:ext uri="{FF2B5EF4-FFF2-40B4-BE49-F238E27FC236}">
                    <a16:creationId xmlns:a16="http://schemas.microsoft.com/office/drawing/2014/main" id="{B9E404A9-7378-4F74-A73B-12C412589C0E}"/>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76" name="Freeform 13016">
                <a:extLst>
                  <a:ext uri="{FF2B5EF4-FFF2-40B4-BE49-F238E27FC236}">
                    <a16:creationId xmlns:a16="http://schemas.microsoft.com/office/drawing/2014/main" id="{ADE5F20C-7BA5-4605-AE23-4D92F272FB2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77" name="Freeform 13017">
                <a:extLst>
                  <a:ext uri="{FF2B5EF4-FFF2-40B4-BE49-F238E27FC236}">
                    <a16:creationId xmlns:a16="http://schemas.microsoft.com/office/drawing/2014/main" id="{BCA63F06-05EF-4A12-9310-8CEF34CBF199}"/>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78" name="Freeform 13018">
                <a:extLst>
                  <a:ext uri="{FF2B5EF4-FFF2-40B4-BE49-F238E27FC236}">
                    <a16:creationId xmlns:a16="http://schemas.microsoft.com/office/drawing/2014/main" id="{F3DBA8B8-E6FB-419D-9B7D-4A7D9D733CB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79" name="Freeform 13019">
                <a:extLst>
                  <a:ext uri="{FF2B5EF4-FFF2-40B4-BE49-F238E27FC236}">
                    <a16:creationId xmlns:a16="http://schemas.microsoft.com/office/drawing/2014/main" id="{B95F1026-8BBA-4541-8955-74A52DB7DB5E}"/>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80" name="Freeform 13020">
                <a:extLst>
                  <a:ext uri="{FF2B5EF4-FFF2-40B4-BE49-F238E27FC236}">
                    <a16:creationId xmlns:a16="http://schemas.microsoft.com/office/drawing/2014/main" id="{7CDDD2D0-5277-40C3-A0BD-C763C2FC3DAC}"/>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81" name="Freeform 13021">
                <a:extLst>
                  <a:ext uri="{FF2B5EF4-FFF2-40B4-BE49-F238E27FC236}">
                    <a16:creationId xmlns:a16="http://schemas.microsoft.com/office/drawing/2014/main" id="{F34DA541-8011-4E07-B361-09B04D5BBD39}"/>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82" name="Freeform 13022">
                <a:extLst>
                  <a:ext uri="{FF2B5EF4-FFF2-40B4-BE49-F238E27FC236}">
                    <a16:creationId xmlns:a16="http://schemas.microsoft.com/office/drawing/2014/main" id="{BAA02C70-8B0B-45D8-8D8A-668C3814BBC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83" name="Freeform 13023">
                <a:extLst>
                  <a:ext uri="{FF2B5EF4-FFF2-40B4-BE49-F238E27FC236}">
                    <a16:creationId xmlns:a16="http://schemas.microsoft.com/office/drawing/2014/main" id="{50AF3596-867E-43A6-A73C-2176C43B8F7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84" name="Freeform 13024">
                <a:extLst>
                  <a:ext uri="{FF2B5EF4-FFF2-40B4-BE49-F238E27FC236}">
                    <a16:creationId xmlns:a16="http://schemas.microsoft.com/office/drawing/2014/main" id="{E69EDAA2-0310-4E5B-8690-98EA9829BF9E}"/>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85" name="Freeform 13025">
                <a:extLst>
                  <a:ext uri="{FF2B5EF4-FFF2-40B4-BE49-F238E27FC236}">
                    <a16:creationId xmlns:a16="http://schemas.microsoft.com/office/drawing/2014/main" id="{975D4B77-50BE-4343-B1E7-9FF5EBA7558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86" name="Freeform 13026">
                <a:extLst>
                  <a:ext uri="{FF2B5EF4-FFF2-40B4-BE49-F238E27FC236}">
                    <a16:creationId xmlns:a16="http://schemas.microsoft.com/office/drawing/2014/main" id="{577E0F5B-05AE-4E6F-83DE-72215A51309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87" name="Freeform 13027">
                <a:extLst>
                  <a:ext uri="{FF2B5EF4-FFF2-40B4-BE49-F238E27FC236}">
                    <a16:creationId xmlns:a16="http://schemas.microsoft.com/office/drawing/2014/main" id="{C2C40E8C-9786-4108-A681-EB34E320F04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88" name="Freeform 13028">
                <a:extLst>
                  <a:ext uri="{FF2B5EF4-FFF2-40B4-BE49-F238E27FC236}">
                    <a16:creationId xmlns:a16="http://schemas.microsoft.com/office/drawing/2014/main" id="{5F3ED97F-2BE8-46B3-AB25-D74D9FA7F293}"/>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89" name="Freeform 13029">
                <a:extLst>
                  <a:ext uri="{FF2B5EF4-FFF2-40B4-BE49-F238E27FC236}">
                    <a16:creationId xmlns:a16="http://schemas.microsoft.com/office/drawing/2014/main" id="{25106D13-AB9A-4EA7-9DBB-B39E57FD376C}"/>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90" name="Freeform 13030">
                <a:extLst>
                  <a:ext uri="{FF2B5EF4-FFF2-40B4-BE49-F238E27FC236}">
                    <a16:creationId xmlns:a16="http://schemas.microsoft.com/office/drawing/2014/main" id="{BA4C90E1-321D-4EB5-B168-94E23B1F4C75}"/>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91" name="Freeform 13031">
                <a:extLst>
                  <a:ext uri="{FF2B5EF4-FFF2-40B4-BE49-F238E27FC236}">
                    <a16:creationId xmlns:a16="http://schemas.microsoft.com/office/drawing/2014/main" id="{6BC94868-1AC3-4302-A5AB-E7869724F0D4}"/>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92" name="Freeform 13032">
                <a:extLst>
                  <a:ext uri="{FF2B5EF4-FFF2-40B4-BE49-F238E27FC236}">
                    <a16:creationId xmlns:a16="http://schemas.microsoft.com/office/drawing/2014/main" id="{D7320FFB-5FD7-44C3-BD9E-C647A42E1B6F}"/>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93" name="Freeform 13033">
                <a:extLst>
                  <a:ext uri="{FF2B5EF4-FFF2-40B4-BE49-F238E27FC236}">
                    <a16:creationId xmlns:a16="http://schemas.microsoft.com/office/drawing/2014/main" id="{AC02872C-773A-4806-A616-31670A06FA3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94" name="Freeform 13034">
                <a:extLst>
                  <a:ext uri="{FF2B5EF4-FFF2-40B4-BE49-F238E27FC236}">
                    <a16:creationId xmlns:a16="http://schemas.microsoft.com/office/drawing/2014/main" id="{A6A3A42C-FF72-4847-8D0A-8DCD438055A7}"/>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95" name="Freeform 13035">
                <a:extLst>
                  <a:ext uri="{FF2B5EF4-FFF2-40B4-BE49-F238E27FC236}">
                    <a16:creationId xmlns:a16="http://schemas.microsoft.com/office/drawing/2014/main" id="{F3D43987-5436-4923-8A02-1147BB33AF3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96" name="Freeform 13036">
                <a:extLst>
                  <a:ext uri="{FF2B5EF4-FFF2-40B4-BE49-F238E27FC236}">
                    <a16:creationId xmlns:a16="http://schemas.microsoft.com/office/drawing/2014/main" id="{A7DC7E12-CCEA-4829-8F22-CF43D0EC47F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97" name="Freeform 13037">
                <a:extLst>
                  <a:ext uri="{FF2B5EF4-FFF2-40B4-BE49-F238E27FC236}">
                    <a16:creationId xmlns:a16="http://schemas.microsoft.com/office/drawing/2014/main" id="{5A14B81D-2E34-467A-BA0F-F6C2142DC14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298" name="Freeform 13038">
                <a:extLst>
                  <a:ext uri="{FF2B5EF4-FFF2-40B4-BE49-F238E27FC236}">
                    <a16:creationId xmlns:a16="http://schemas.microsoft.com/office/drawing/2014/main" id="{3361EE0D-773B-4448-8993-2BE0C4A09F19}"/>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299" name="Freeform 13039">
                <a:extLst>
                  <a:ext uri="{FF2B5EF4-FFF2-40B4-BE49-F238E27FC236}">
                    <a16:creationId xmlns:a16="http://schemas.microsoft.com/office/drawing/2014/main" id="{B5DCD9BE-99A9-4761-BAD2-C371BE7AA39E}"/>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00" name="Freeform 13040">
                <a:extLst>
                  <a:ext uri="{FF2B5EF4-FFF2-40B4-BE49-F238E27FC236}">
                    <a16:creationId xmlns:a16="http://schemas.microsoft.com/office/drawing/2014/main" id="{56C70416-5E47-4D8E-9A97-983C3AB626AA}"/>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01" name="Freeform 13041">
                <a:extLst>
                  <a:ext uri="{FF2B5EF4-FFF2-40B4-BE49-F238E27FC236}">
                    <a16:creationId xmlns:a16="http://schemas.microsoft.com/office/drawing/2014/main" id="{E8B9C9CB-DEDF-4597-B8ED-0409993F9FE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02" name="Freeform 13042">
                <a:extLst>
                  <a:ext uri="{FF2B5EF4-FFF2-40B4-BE49-F238E27FC236}">
                    <a16:creationId xmlns:a16="http://schemas.microsoft.com/office/drawing/2014/main" id="{0F5D8F2B-5FBE-43C0-B48A-1651746796F7}"/>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03" name="Freeform 13043">
                <a:extLst>
                  <a:ext uri="{FF2B5EF4-FFF2-40B4-BE49-F238E27FC236}">
                    <a16:creationId xmlns:a16="http://schemas.microsoft.com/office/drawing/2014/main" id="{F75D71D5-1A58-413C-B834-28539FEFE79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04" name="Freeform 13044">
                <a:extLst>
                  <a:ext uri="{FF2B5EF4-FFF2-40B4-BE49-F238E27FC236}">
                    <a16:creationId xmlns:a16="http://schemas.microsoft.com/office/drawing/2014/main" id="{93D880BF-9424-4DB0-9651-3563E99422C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05" name="Freeform 13045">
                <a:extLst>
                  <a:ext uri="{FF2B5EF4-FFF2-40B4-BE49-F238E27FC236}">
                    <a16:creationId xmlns:a16="http://schemas.microsoft.com/office/drawing/2014/main" id="{3D5CE621-86D3-43F1-983D-65684FF2AD68}"/>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06" name="Freeform 13046">
                <a:extLst>
                  <a:ext uri="{FF2B5EF4-FFF2-40B4-BE49-F238E27FC236}">
                    <a16:creationId xmlns:a16="http://schemas.microsoft.com/office/drawing/2014/main" id="{657A31ED-D755-4E16-9263-F7B3284962AF}"/>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07" name="Freeform 13047">
                <a:extLst>
                  <a:ext uri="{FF2B5EF4-FFF2-40B4-BE49-F238E27FC236}">
                    <a16:creationId xmlns:a16="http://schemas.microsoft.com/office/drawing/2014/main" id="{94CE3EEF-29F4-4521-A9EB-21A261DE8459}"/>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08" name="Freeform 13048">
                <a:extLst>
                  <a:ext uri="{FF2B5EF4-FFF2-40B4-BE49-F238E27FC236}">
                    <a16:creationId xmlns:a16="http://schemas.microsoft.com/office/drawing/2014/main" id="{F1F43B3F-FFBE-4D38-913D-DA701CC4D45B}"/>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09" name="Freeform 13049">
                <a:extLst>
                  <a:ext uri="{FF2B5EF4-FFF2-40B4-BE49-F238E27FC236}">
                    <a16:creationId xmlns:a16="http://schemas.microsoft.com/office/drawing/2014/main" id="{53BEDB05-D0A0-4BBA-B89D-0FBFA6CBBBA3}"/>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10" name="Freeform 13050">
                <a:extLst>
                  <a:ext uri="{FF2B5EF4-FFF2-40B4-BE49-F238E27FC236}">
                    <a16:creationId xmlns:a16="http://schemas.microsoft.com/office/drawing/2014/main" id="{5EC74C92-2CB4-40BE-B96C-D413146F8270}"/>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11" name="Freeform 13051">
                <a:extLst>
                  <a:ext uri="{FF2B5EF4-FFF2-40B4-BE49-F238E27FC236}">
                    <a16:creationId xmlns:a16="http://schemas.microsoft.com/office/drawing/2014/main" id="{7D80B9CB-4D70-4E9F-8659-C048AA4149BB}"/>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12" name="Freeform 13052">
                <a:extLst>
                  <a:ext uri="{FF2B5EF4-FFF2-40B4-BE49-F238E27FC236}">
                    <a16:creationId xmlns:a16="http://schemas.microsoft.com/office/drawing/2014/main" id="{6A5CECD5-F6A2-4C4E-BFBC-DCC094E41858}"/>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13" name="Freeform 13053">
                <a:extLst>
                  <a:ext uri="{FF2B5EF4-FFF2-40B4-BE49-F238E27FC236}">
                    <a16:creationId xmlns:a16="http://schemas.microsoft.com/office/drawing/2014/main" id="{180AD341-056D-4074-87E4-47C0F0F1F37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14" name="Freeform 13054">
                <a:extLst>
                  <a:ext uri="{FF2B5EF4-FFF2-40B4-BE49-F238E27FC236}">
                    <a16:creationId xmlns:a16="http://schemas.microsoft.com/office/drawing/2014/main" id="{9161D5EB-C5AC-4883-B2E7-F5C7690F75C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15" name="Freeform 13055">
                <a:extLst>
                  <a:ext uri="{FF2B5EF4-FFF2-40B4-BE49-F238E27FC236}">
                    <a16:creationId xmlns:a16="http://schemas.microsoft.com/office/drawing/2014/main" id="{28A3DB61-2D49-4ECC-9EAC-77F6FBD85A3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16" name="Freeform 13056">
                <a:extLst>
                  <a:ext uri="{FF2B5EF4-FFF2-40B4-BE49-F238E27FC236}">
                    <a16:creationId xmlns:a16="http://schemas.microsoft.com/office/drawing/2014/main" id="{61785ECA-1BAC-4F2B-A133-F59166556F95}"/>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17" name="Freeform 13057">
                <a:extLst>
                  <a:ext uri="{FF2B5EF4-FFF2-40B4-BE49-F238E27FC236}">
                    <a16:creationId xmlns:a16="http://schemas.microsoft.com/office/drawing/2014/main" id="{8BBE9EE6-F562-46FB-9D36-52E325D7C0CA}"/>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18" name="Freeform 13058">
                <a:extLst>
                  <a:ext uri="{FF2B5EF4-FFF2-40B4-BE49-F238E27FC236}">
                    <a16:creationId xmlns:a16="http://schemas.microsoft.com/office/drawing/2014/main" id="{703465BD-F3D3-47FA-A9CD-FBBC4F158EA3}"/>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19" name="Freeform 13059">
                <a:extLst>
                  <a:ext uri="{FF2B5EF4-FFF2-40B4-BE49-F238E27FC236}">
                    <a16:creationId xmlns:a16="http://schemas.microsoft.com/office/drawing/2014/main" id="{30E2E23F-A77F-4CA8-8003-EC8C142BE61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20" name="Freeform 13060">
                <a:extLst>
                  <a:ext uri="{FF2B5EF4-FFF2-40B4-BE49-F238E27FC236}">
                    <a16:creationId xmlns:a16="http://schemas.microsoft.com/office/drawing/2014/main" id="{501521DC-28EE-4424-95DE-827B1F4DF3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21" name="Freeform 13061">
                <a:extLst>
                  <a:ext uri="{FF2B5EF4-FFF2-40B4-BE49-F238E27FC236}">
                    <a16:creationId xmlns:a16="http://schemas.microsoft.com/office/drawing/2014/main" id="{5DF7F267-E44F-4A63-B87A-D5227F9F1F11}"/>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22" name="Freeform 13062">
                <a:extLst>
                  <a:ext uri="{FF2B5EF4-FFF2-40B4-BE49-F238E27FC236}">
                    <a16:creationId xmlns:a16="http://schemas.microsoft.com/office/drawing/2014/main" id="{17E05AE7-3C6F-4009-A38E-54830606AD44}"/>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23" name="Freeform 13063">
                <a:extLst>
                  <a:ext uri="{FF2B5EF4-FFF2-40B4-BE49-F238E27FC236}">
                    <a16:creationId xmlns:a16="http://schemas.microsoft.com/office/drawing/2014/main" id="{997FE4CE-5573-4233-98C1-2ABB82BE7A88}"/>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24" name="Freeform 13064">
                <a:extLst>
                  <a:ext uri="{FF2B5EF4-FFF2-40B4-BE49-F238E27FC236}">
                    <a16:creationId xmlns:a16="http://schemas.microsoft.com/office/drawing/2014/main" id="{54744938-003F-4A69-85E3-D7D84BCC926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25" name="Freeform 13065">
                <a:extLst>
                  <a:ext uri="{FF2B5EF4-FFF2-40B4-BE49-F238E27FC236}">
                    <a16:creationId xmlns:a16="http://schemas.microsoft.com/office/drawing/2014/main" id="{0CAF53AD-EE4A-4697-8015-BE60D292FCBC}"/>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26" name="Freeform 13066">
                <a:extLst>
                  <a:ext uri="{FF2B5EF4-FFF2-40B4-BE49-F238E27FC236}">
                    <a16:creationId xmlns:a16="http://schemas.microsoft.com/office/drawing/2014/main" id="{0598B412-74E0-4C30-93B7-0D17B693C107}"/>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27" name="Freeform 13067">
                <a:extLst>
                  <a:ext uri="{FF2B5EF4-FFF2-40B4-BE49-F238E27FC236}">
                    <a16:creationId xmlns:a16="http://schemas.microsoft.com/office/drawing/2014/main" id="{BCDAB162-E6C6-4B4D-BDF1-FC202EAD798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28" name="Freeform 13068">
                <a:extLst>
                  <a:ext uri="{FF2B5EF4-FFF2-40B4-BE49-F238E27FC236}">
                    <a16:creationId xmlns:a16="http://schemas.microsoft.com/office/drawing/2014/main" id="{6EB4D078-2F57-41D9-8FEF-A960677065B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29" name="Freeform 13069">
                <a:extLst>
                  <a:ext uri="{FF2B5EF4-FFF2-40B4-BE49-F238E27FC236}">
                    <a16:creationId xmlns:a16="http://schemas.microsoft.com/office/drawing/2014/main" id="{B59CD4BB-84D0-4EA2-B6E4-904F2C3F343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30" name="Freeform 13070">
                <a:extLst>
                  <a:ext uri="{FF2B5EF4-FFF2-40B4-BE49-F238E27FC236}">
                    <a16:creationId xmlns:a16="http://schemas.microsoft.com/office/drawing/2014/main" id="{C825C05D-04AF-435B-AB36-1C7047B38DC7}"/>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31" name="Freeform 13071">
                <a:extLst>
                  <a:ext uri="{FF2B5EF4-FFF2-40B4-BE49-F238E27FC236}">
                    <a16:creationId xmlns:a16="http://schemas.microsoft.com/office/drawing/2014/main" id="{63A2664B-1FEC-4689-889D-A404051C4288}"/>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32" name="Freeform 13072">
                <a:extLst>
                  <a:ext uri="{FF2B5EF4-FFF2-40B4-BE49-F238E27FC236}">
                    <a16:creationId xmlns:a16="http://schemas.microsoft.com/office/drawing/2014/main" id="{F7369F71-A2C5-421C-A03E-3C0637EB9065}"/>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33" name="Freeform 13073">
                <a:extLst>
                  <a:ext uri="{FF2B5EF4-FFF2-40B4-BE49-F238E27FC236}">
                    <a16:creationId xmlns:a16="http://schemas.microsoft.com/office/drawing/2014/main" id="{7EFB4948-F0E0-4400-97A6-E7CF9AE49AE2}"/>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34" name="Freeform 13074">
                <a:extLst>
                  <a:ext uri="{FF2B5EF4-FFF2-40B4-BE49-F238E27FC236}">
                    <a16:creationId xmlns:a16="http://schemas.microsoft.com/office/drawing/2014/main" id="{7746C96F-3C22-46C3-AAF7-2C4B4BF12258}"/>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35" name="Freeform 13075">
                <a:extLst>
                  <a:ext uri="{FF2B5EF4-FFF2-40B4-BE49-F238E27FC236}">
                    <a16:creationId xmlns:a16="http://schemas.microsoft.com/office/drawing/2014/main" id="{87BCB329-3C3F-4C35-A139-5FD440011CF7}"/>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36" name="Freeform 13076">
                <a:extLst>
                  <a:ext uri="{FF2B5EF4-FFF2-40B4-BE49-F238E27FC236}">
                    <a16:creationId xmlns:a16="http://schemas.microsoft.com/office/drawing/2014/main" id="{3D8D27FD-0ABB-4C9E-9FE7-EFF3EC52676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37" name="Freeform 13077">
                <a:extLst>
                  <a:ext uri="{FF2B5EF4-FFF2-40B4-BE49-F238E27FC236}">
                    <a16:creationId xmlns:a16="http://schemas.microsoft.com/office/drawing/2014/main" id="{F8944CF5-D5B6-4718-8F19-C4BA6C3B146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38" name="Freeform 13078">
                <a:extLst>
                  <a:ext uri="{FF2B5EF4-FFF2-40B4-BE49-F238E27FC236}">
                    <a16:creationId xmlns:a16="http://schemas.microsoft.com/office/drawing/2014/main" id="{F0B8DDA0-3592-40D5-9FF4-D67F9F46A71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39" name="Freeform 13079">
                <a:extLst>
                  <a:ext uri="{FF2B5EF4-FFF2-40B4-BE49-F238E27FC236}">
                    <a16:creationId xmlns:a16="http://schemas.microsoft.com/office/drawing/2014/main" id="{7D97E655-B15B-4392-8D29-48A716A137CE}"/>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40" name="Freeform 13080">
                <a:extLst>
                  <a:ext uri="{FF2B5EF4-FFF2-40B4-BE49-F238E27FC236}">
                    <a16:creationId xmlns:a16="http://schemas.microsoft.com/office/drawing/2014/main" id="{CC6A0016-C11E-4EF4-9396-34703AC8E56B}"/>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41" name="Freeform 13081">
                <a:extLst>
                  <a:ext uri="{FF2B5EF4-FFF2-40B4-BE49-F238E27FC236}">
                    <a16:creationId xmlns:a16="http://schemas.microsoft.com/office/drawing/2014/main" id="{143FB903-A046-499F-BA59-4DD2749B253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42" name="Freeform 13082">
                <a:extLst>
                  <a:ext uri="{FF2B5EF4-FFF2-40B4-BE49-F238E27FC236}">
                    <a16:creationId xmlns:a16="http://schemas.microsoft.com/office/drawing/2014/main" id="{5077CF56-4FFD-4563-83F6-8FC94E504CF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43" name="Freeform 13083">
                <a:extLst>
                  <a:ext uri="{FF2B5EF4-FFF2-40B4-BE49-F238E27FC236}">
                    <a16:creationId xmlns:a16="http://schemas.microsoft.com/office/drawing/2014/main" id="{9A1EB0FF-7B5A-4622-9CEE-DEC3D7E1FE9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44" name="Freeform 13084">
                <a:extLst>
                  <a:ext uri="{FF2B5EF4-FFF2-40B4-BE49-F238E27FC236}">
                    <a16:creationId xmlns:a16="http://schemas.microsoft.com/office/drawing/2014/main" id="{8871106B-0126-4AC2-A097-5C1FB16B3F21}"/>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45" name="Freeform 13085">
                <a:extLst>
                  <a:ext uri="{FF2B5EF4-FFF2-40B4-BE49-F238E27FC236}">
                    <a16:creationId xmlns:a16="http://schemas.microsoft.com/office/drawing/2014/main" id="{5C03B824-E922-4099-B420-A42940BE351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46" name="Freeform 13086">
                <a:extLst>
                  <a:ext uri="{FF2B5EF4-FFF2-40B4-BE49-F238E27FC236}">
                    <a16:creationId xmlns:a16="http://schemas.microsoft.com/office/drawing/2014/main" id="{11FA326A-FDC1-43BD-9EED-743082521FDA}"/>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47" name="Freeform 13087">
                <a:extLst>
                  <a:ext uri="{FF2B5EF4-FFF2-40B4-BE49-F238E27FC236}">
                    <a16:creationId xmlns:a16="http://schemas.microsoft.com/office/drawing/2014/main" id="{63972326-F3B3-4150-B1CA-076F0E423AB4}"/>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48" name="Freeform 13088">
                <a:extLst>
                  <a:ext uri="{FF2B5EF4-FFF2-40B4-BE49-F238E27FC236}">
                    <a16:creationId xmlns:a16="http://schemas.microsoft.com/office/drawing/2014/main" id="{69ABA665-4BA0-4A54-9315-291DC86B0A04}"/>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49" name="Freeform 13089">
                <a:extLst>
                  <a:ext uri="{FF2B5EF4-FFF2-40B4-BE49-F238E27FC236}">
                    <a16:creationId xmlns:a16="http://schemas.microsoft.com/office/drawing/2014/main" id="{9CB8AFF7-B035-4AFA-8E3F-5B16B1E36624}"/>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50" name="Freeform 13090">
                <a:extLst>
                  <a:ext uri="{FF2B5EF4-FFF2-40B4-BE49-F238E27FC236}">
                    <a16:creationId xmlns:a16="http://schemas.microsoft.com/office/drawing/2014/main" id="{BACCEF9D-13AA-40A4-8AC2-D540ED5E865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51" name="Freeform 13091">
                <a:extLst>
                  <a:ext uri="{FF2B5EF4-FFF2-40B4-BE49-F238E27FC236}">
                    <a16:creationId xmlns:a16="http://schemas.microsoft.com/office/drawing/2014/main" id="{EBEDA722-A48D-48C2-AFBB-D41AD2BAEF8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52" name="Freeform 13092">
                <a:extLst>
                  <a:ext uri="{FF2B5EF4-FFF2-40B4-BE49-F238E27FC236}">
                    <a16:creationId xmlns:a16="http://schemas.microsoft.com/office/drawing/2014/main" id="{260C4D9D-3BF7-4D5F-A7ED-F8D0BB155BEC}"/>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53" name="Freeform 13093">
                <a:extLst>
                  <a:ext uri="{FF2B5EF4-FFF2-40B4-BE49-F238E27FC236}">
                    <a16:creationId xmlns:a16="http://schemas.microsoft.com/office/drawing/2014/main" id="{8D30E11B-41DF-426B-A0E7-4D534A3D5FF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54" name="Freeform 13094">
                <a:extLst>
                  <a:ext uri="{FF2B5EF4-FFF2-40B4-BE49-F238E27FC236}">
                    <a16:creationId xmlns:a16="http://schemas.microsoft.com/office/drawing/2014/main" id="{EC690C3C-D3C8-4B0A-BE82-F5E415D10412}"/>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55" name="Freeform 13095">
                <a:extLst>
                  <a:ext uri="{FF2B5EF4-FFF2-40B4-BE49-F238E27FC236}">
                    <a16:creationId xmlns:a16="http://schemas.microsoft.com/office/drawing/2014/main" id="{6870C30C-40BB-4324-8CAC-4CEEEA4A7961}"/>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56" name="Freeform 13096">
                <a:extLst>
                  <a:ext uri="{FF2B5EF4-FFF2-40B4-BE49-F238E27FC236}">
                    <a16:creationId xmlns:a16="http://schemas.microsoft.com/office/drawing/2014/main" id="{B5990C2F-155F-48FB-B608-23999EA2473C}"/>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57" name="Freeform 13097">
                <a:extLst>
                  <a:ext uri="{FF2B5EF4-FFF2-40B4-BE49-F238E27FC236}">
                    <a16:creationId xmlns:a16="http://schemas.microsoft.com/office/drawing/2014/main" id="{57521D29-AB63-41E3-8150-8534C29B0971}"/>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58" name="Freeform 13098">
                <a:extLst>
                  <a:ext uri="{FF2B5EF4-FFF2-40B4-BE49-F238E27FC236}">
                    <a16:creationId xmlns:a16="http://schemas.microsoft.com/office/drawing/2014/main" id="{F12EFE7C-63AA-484D-952A-39A9B82926AF}"/>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59" name="Freeform 13099">
                <a:extLst>
                  <a:ext uri="{FF2B5EF4-FFF2-40B4-BE49-F238E27FC236}">
                    <a16:creationId xmlns:a16="http://schemas.microsoft.com/office/drawing/2014/main" id="{4C9D63AC-7AAA-447D-AB72-4B3DC3A3D018}"/>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60" name="Freeform 13100">
                <a:extLst>
                  <a:ext uri="{FF2B5EF4-FFF2-40B4-BE49-F238E27FC236}">
                    <a16:creationId xmlns:a16="http://schemas.microsoft.com/office/drawing/2014/main" id="{FE017915-0479-4680-B7FE-7C26582C0C28}"/>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61" name="Freeform 13101">
                <a:extLst>
                  <a:ext uri="{FF2B5EF4-FFF2-40B4-BE49-F238E27FC236}">
                    <a16:creationId xmlns:a16="http://schemas.microsoft.com/office/drawing/2014/main" id="{90913142-26EC-42E2-B3F7-0A108D500B30}"/>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62" name="Freeform 13102">
                <a:extLst>
                  <a:ext uri="{FF2B5EF4-FFF2-40B4-BE49-F238E27FC236}">
                    <a16:creationId xmlns:a16="http://schemas.microsoft.com/office/drawing/2014/main" id="{5FD53292-DE22-4170-98EE-86A63AF33947}"/>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63" name="Freeform 13103">
                <a:extLst>
                  <a:ext uri="{FF2B5EF4-FFF2-40B4-BE49-F238E27FC236}">
                    <a16:creationId xmlns:a16="http://schemas.microsoft.com/office/drawing/2014/main" id="{A35310CC-2EA5-4314-9C0F-17BE89C77630}"/>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64" name="Freeform 13104">
                <a:extLst>
                  <a:ext uri="{FF2B5EF4-FFF2-40B4-BE49-F238E27FC236}">
                    <a16:creationId xmlns:a16="http://schemas.microsoft.com/office/drawing/2014/main" id="{29C5148D-49E8-4FD1-830C-155F84ADBB1C}"/>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65" name="Freeform 13105">
                <a:extLst>
                  <a:ext uri="{FF2B5EF4-FFF2-40B4-BE49-F238E27FC236}">
                    <a16:creationId xmlns:a16="http://schemas.microsoft.com/office/drawing/2014/main" id="{F4EC2F11-6413-4444-A09C-5482726C1635}"/>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66" name="Freeform 13106">
                <a:extLst>
                  <a:ext uri="{FF2B5EF4-FFF2-40B4-BE49-F238E27FC236}">
                    <a16:creationId xmlns:a16="http://schemas.microsoft.com/office/drawing/2014/main" id="{8FCF21D7-39DF-4A96-8882-93AF6E8833D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67" name="Freeform 13107">
                <a:extLst>
                  <a:ext uri="{FF2B5EF4-FFF2-40B4-BE49-F238E27FC236}">
                    <a16:creationId xmlns:a16="http://schemas.microsoft.com/office/drawing/2014/main" id="{5B5AB3CB-2E39-4BCC-9A07-475C2739728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68" name="Freeform 13108">
                <a:extLst>
                  <a:ext uri="{FF2B5EF4-FFF2-40B4-BE49-F238E27FC236}">
                    <a16:creationId xmlns:a16="http://schemas.microsoft.com/office/drawing/2014/main" id="{14DAE2BA-56E5-495A-9B1F-B6160CD623F2}"/>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69" name="Freeform 13109">
                <a:extLst>
                  <a:ext uri="{FF2B5EF4-FFF2-40B4-BE49-F238E27FC236}">
                    <a16:creationId xmlns:a16="http://schemas.microsoft.com/office/drawing/2014/main" id="{CBB0FCEF-30AD-4F4E-AEE2-A75735F7FD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70" name="Freeform 13110">
                <a:extLst>
                  <a:ext uri="{FF2B5EF4-FFF2-40B4-BE49-F238E27FC236}">
                    <a16:creationId xmlns:a16="http://schemas.microsoft.com/office/drawing/2014/main" id="{D3EE6CBC-7051-4BB4-9C46-C06DE09D807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71" name="Freeform 13111">
                <a:extLst>
                  <a:ext uri="{FF2B5EF4-FFF2-40B4-BE49-F238E27FC236}">
                    <a16:creationId xmlns:a16="http://schemas.microsoft.com/office/drawing/2014/main" id="{6EB69EBA-380B-4D8E-AD48-B49658795835}"/>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72" name="Freeform 13112">
                <a:extLst>
                  <a:ext uri="{FF2B5EF4-FFF2-40B4-BE49-F238E27FC236}">
                    <a16:creationId xmlns:a16="http://schemas.microsoft.com/office/drawing/2014/main" id="{CBBF4D83-6407-4BC9-A133-670C1873E02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73" name="Freeform 13113">
                <a:extLst>
                  <a:ext uri="{FF2B5EF4-FFF2-40B4-BE49-F238E27FC236}">
                    <a16:creationId xmlns:a16="http://schemas.microsoft.com/office/drawing/2014/main" id="{99218372-3700-4897-858E-BFA8905998E1}"/>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74" name="Freeform 13114">
                <a:extLst>
                  <a:ext uri="{FF2B5EF4-FFF2-40B4-BE49-F238E27FC236}">
                    <a16:creationId xmlns:a16="http://schemas.microsoft.com/office/drawing/2014/main" id="{BCC84D7A-C702-4BBC-94CA-DEF5BD79AE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75" name="Freeform 13115">
                <a:extLst>
                  <a:ext uri="{FF2B5EF4-FFF2-40B4-BE49-F238E27FC236}">
                    <a16:creationId xmlns:a16="http://schemas.microsoft.com/office/drawing/2014/main" id="{3D431E4D-8F58-467D-A80B-B647D2F7759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76" name="Freeform 13116">
                <a:extLst>
                  <a:ext uri="{FF2B5EF4-FFF2-40B4-BE49-F238E27FC236}">
                    <a16:creationId xmlns:a16="http://schemas.microsoft.com/office/drawing/2014/main" id="{D6B3B9E2-8D60-407A-8212-71CB39FCDC0F}"/>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77" name="Freeform 13117">
                <a:extLst>
                  <a:ext uri="{FF2B5EF4-FFF2-40B4-BE49-F238E27FC236}">
                    <a16:creationId xmlns:a16="http://schemas.microsoft.com/office/drawing/2014/main" id="{92988F0B-0348-4750-BEDD-2DB435346DD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78" name="Freeform 13118">
                <a:extLst>
                  <a:ext uri="{FF2B5EF4-FFF2-40B4-BE49-F238E27FC236}">
                    <a16:creationId xmlns:a16="http://schemas.microsoft.com/office/drawing/2014/main" id="{A68EE34C-1625-4E23-85EE-EAA388575C41}"/>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79" name="Freeform 13119">
                <a:extLst>
                  <a:ext uri="{FF2B5EF4-FFF2-40B4-BE49-F238E27FC236}">
                    <a16:creationId xmlns:a16="http://schemas.microsoft.com/office/drawing/2014/main" id="{74C4350D-79D7-4F5E-9FED-F541EEF1B58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80" name="Freeform 13120">
                <a:extLst>
                  <a:ext uri="{FF2B5EF4-FFF2-40B4-BE49-F238E27FC236}">
                    <a16:creationId xmlns:a16="http://schemas.microsoft.com/office/drawing/2014/main" id="{0C18315E-F374-40A9-BF13-8FA75781912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81" name="Freeform 13121">
                <a:extLst>
                  <a:ext uri="{FF2B5EF4-FFF2-40B4-BE49-F238E27FC236}">
                    <a16:creationId xmlns:a16="http://schemas.microsoft.com/office/drawing/2014/main" id="{9CB032B1-1659-4A06-A83A-D3503F42D482}"/>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82" name="Freeform 13122">
                <a:extLst>
                  <a:ext uri="{FF2B5EF4-FFF2-40B4-BE49-F238E27FC236}">
                    <a16:creationId xmlns:a16="http://schemas.microsoft.com/office/drawing/2014/main" id="{8FDA7AAB-B6F1-42F1-85D2-0CE4B5997B3F}"/>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83" name="Freeform 13123">
                <a:extLst>
                  <a:ext uri="{FF2B5EF4-FFF2-40B4-BE49-F238E27FC236}">
                    <a16:creationId xmlns:a16="http://schemas.microsoft.com/office/drawing/2014/main" id="{72B4DD69-3CF1-4086-A697-67D6AFF7683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84" name="Freeform 13124">
                <a:extLst>
                  <a:ext uri="{FF2B5EF4-FFF2-40B4-BE49-F238E27FC236}">
                    <a16:creationId xmlns:a16="http://schemas.microsoft.com/office/drawing/2014/main" id="{1AD458D5-A69E-4AF3-A675-909CB78DCF8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85" name="Freeform 13125">
                <a:extLst>
                  <a:ext uri="{FF2B5EF4-FFF2-40B4-BE49-F238E27FC236}">
                    <a16:creationId xmlns:a16="http://schemas.microsoft.com/office/drawing/2014/main" id="{404E49EF-4428-4FC6-9714-F3CAE06F666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86" name="Freeform 13126">
                <a:extLst>
                  <a:ext uri="{FF2B5EF4-FFF2-40B4-BE49-F238E27FC236}">
                    <a16:creationId xmlns:a16="http://schemas.microsoft.com/office/drawing/2014/main" id="{7192D991-59BA-4871-8B69-C4256D5CD05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87" name="Freeform 13127">
                <a:extLst>
                  <a:ext uri="{FF2B5EF4-FFF2-40B4-BE49-F238E27FC236}">
                    <a16:creationId xmlns:a16="http://schemas.microsoft.com/office/drawing/2014/main" id="{790CE755-2646-4EF6-BFD4-5B2AEE5E29EB}"/>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88" name="Freeform 13128">
                <a:extLst>
                  <a:ext uri="{FF2B5EF4-FFF2-40B4-BE49-F238E27FC236}">
                    <a16:creationId xmlns:a16="http://schemas.microsoft.com/office/drawing/2014/main" id="{0FEE3C38-2904-44E8-8221-9DE53216A60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89" name="Freeform 13129">
                <a:extLst>
                  <a:ext uri="{FF2B5EF4-FFF2-40B4-BE49-F238E27FC236}">
                    <a16:creationId xmlns:a16="http://schemas.microsoft.com/office/drawing/2014/main" id="{9887BAC5-DF18-448A-BF29-9A41721542B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90" name="Freeform 13130">
                <a:extLst>
                  <a:ext uri="{FF2B5EF4-FFF2-40B4-BE49-F238E27FC236}">
                    <a16:creationId xmlns:a16="http://schemas.microsoft.com/office/drawing/2014/main" id="{9925EF46-60E4-4CF7-81E9-EAE604B4556A}"/>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91" name="Freeform 13131">
                <a:extLst>
                  <a:ext uri="{FF2B5EF4-FFF2-40B4-BE49-F238E27FC236}">
                    <a16:creationId xmlns:a16="http://schemas.microsoft.com/office/drawing/2014/main" id="{500640A4-0554-468C-A814-0F4A35D74EBA}"/>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92" name="Freeform 13132">
                <a:extLst>
                  <a:ext uri="{FF2B5EF4-FFF2-40B4-BE49-F238E27FC236}">
                    <a16:creationId xmlns:a16="http://schemas.microsoft.com/office/drawing/2014/main" id="{8DF9665F-F848-4A8A-A2D2-C9B662ACB58A}"/>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93" name="Freeform 13133">
                <a:extLst>
                  <a:ext uri="{FF2B5EF4-FFF2-40B4-BE49-F238E27FC236}">
                    <a16:creationId xmlns:a16="http://schemas.microsoft.com/office/drawing/2014/main" id="{C8572C23-FD10-4228-8162-CACABC110A82}"/>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94" name="Freeform 13134">
                <a:extLst>
                  <a:ext uri="{FF2B5EF4-FFF2-40B4-BE49-F238E27FC236}">
                    <a16:creationId xmlns:a16="http://schemas.microsoft.com/office/drawing/2014/main" id="{1AB1EAF3-9E55-4E25-ADE1-37C215C72CF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95" name="Freeform 13135">
                <a:extLst>
                  <a:ext uri="{FF2B5EF4-FFF2-40B4-BE49-F238E27FC236}">
                    <a16:creationId xmlns:a16="http://schemas.microsoft.com/office/drawing/2014/main" id="{75978968-284A-45C9-8900-48A8A3784303}"/>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96" name="Freeform 13136">
                <a:extLst>
                  <a:ext uri="{FF2B5EF4-FFF2-40B4-BE49-F238E27FC236}">
                    <a16:creationId xmlns:a16="http://schemas.microsoft.com/office/drawing/2014/main" id="{9A94DDC4-6B29-43B3-9B14-ECE5053EAE40}"/>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97" name="Freeform 13137">
                <a:extLst>
                  <a:ext uri="{FF2B5EF4-FFF2-40B4-BE49-F238E27FC236}">
                    <a16:creationId xmlns:a16="http://schemas.microsoft.com/office/drawing/2014/main" id="{F31191E7-4364-452F-B787-49D6C9A3F457}"/>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398" name="Freeform 13138">
                <a:extLst>
                  <a:ext uri="{FF2B5EF4-FFF2-40B4-BE49-F238E27FC236}">
                    <a16:creationId xmlns:a16="http://schemas.microsoft.com/office/drawing/2014/main" id="{29FDAC7A-4E18-4E4F-A903-C376F3AE39D5}"/>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399" name="Freeform 13139">
                <a:extLst>
                  <a:ext uri="{FF2B5EF4-FFF2-40B4-BE49-F238E27FC236}">
                    <a16:creationId xmlns:a16="http://schemas.microsoft.com/office/drawing/2014/main" id="{57A8B8E4-0F1E-487E-916D-AEEEFB973CC9}"/>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00" name="Freeform 13140">
                <a:extLst>
                  <a:ext uri="{FF2B5EF4-FFF2-40B4-BE49-F238E27FC236}">
                    <a16:creationId xmlns:a16="http://schemas.microsoft.com/office/drawing/2014/main" id="{52089278-3B05-4BC7-969B-43F4A7E5CE87}"/>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01" name="Freeform 13141">
                <a:extLst>
                  <a:ext uri="{FF2B5EF4-FFF2-40B4-BE49-F238E27FC236}">
                    <a16:creationId xmlns:a16="http://schemas.microsoft.com/office/drawing/2014/main" id="{4F00B83A-87A5-4176-8CAA-FD375BB9857C}"/>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02" name="Freeform 13142">
                <a:extLst>
                  <a:ext uri="{FF2B5EF4-FFF2-40B4-BE49-F238E27FC236}">
                    <a16:creationId xmlns:a16="http://schemas.microsoft.com/office/drawing/2014/main" id="{F4486EF9-5983-4F13-9813-E57BD06646E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03" name="Freeform 13143">
                <a:extLst>
                  <a:ext uri="{FF2B5EF4-FFF2-40B4-BE49-F238E27FC236}">
                    <a16:creationId xmlns:a16="http://schemas.microsoft.com/office/drawing/2014/main" id="{44477FFA-2E47-491E-AF3B-615C997DC3F9}"/>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04" name="Freeform 13144">
                <a:extLst>
                  <a:ext uri="{FF2B5EF4-FFF2-40B4-BE49-F238E27FC236}">
                    <a16:creationId xmlns:a16="http://schemas.microsoft.com/office/drawing/2014/main" id="{DE5850B4-8CA1-4F67-8CB6-61F921EFE45A}"/>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05" name="Freeform 13145">
                <a:extLst>
                  <a:ext uri="{FF2B5EF4-FFF2-40B4-BE49-F238E27FC236}">
                    <a16:creationId xmlns:a16="http://schemas.microsoft.com/office/drawing/2014/main" id="{83226F17-8C97-4CE2-8F84-F771B6822DC5}"/>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06" name="Freeform 13146">
                <a:extLst>
                  <a:ext uri="{FF2B5EF4-FFF2-40B4-BE49-F238E27FC236}">
                    <a16:creationId xmlns:a16="http://schemas.microsoft.com/office/drawing/2014/main" id="{B40202CB-2490-4A0B-AA37-950EB1ACA216}"/>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07" name="Freeform 13147">
                <a:extLst>
                  <a:ext uri="{FF2B5EF4-FFF2-40B4-BE49-F238E27FC236}">
                    <a16:creationId xmlns:a16="http://schemas.microsoft.com/office/drawing/2014/main" id="{D07726C4-6D22-4B66-BB0D-2AF84AC70B5B}"/>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08" name="Freeform 13148">
                <a:extLst>
                  <a:ext uri="{FF2B5EF4-FFF2-40B4-BE49-F238E27FC236}">
                    <a16:creationId xmlns:a16="http://schemas.microsoft.com/office/drawing/2014/main" id="{1C9F0A6A-D107-46AD-A7E8-0B415976ED35}"/>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09" name="Freeform 13149">
                <a:extLst>
                  <a:ext uri="{FF2B5EF4-FFF2-40B4-BE49-F238E27FC236}">
                    <a16:creationId xmlns:a16="http://schemas.microsoft.com/office/drawing/2014/main" id="{336022B0-BF41-454E-8567-C4F6D8EE0A1C}"/>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10" name="Freeform 13150">
                <a:extLst>
                  <a:ext uri="{FF2B5EF4-FFF2-40B4-BE49-F238E27FC236}">
                    <a16:creationId xmlns:a16="http://schemas.microsoft.com/office/drawing/2014/main" id="{81A6F897-C1EF-4B7B-8D55-34FBD99C1D14}"/>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11" name="Freeform 13151">
                <a:extLst>
                  <a:ext uri="{FF2B5EF4-FFF2-40B4-BE49-F238E27FC236}">
                    <a16:creationId xmlns:a16="http://schemas.microsoft.com/office/drawing/2014/main" id="{812C363D-85AB-4C1B-8D17-7ABC7820C76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12" name="Freeform 13152">
                <a:extLst>
                  <a:ext uri="{FF2B5EF4-FFF2-40B4-BE49-F238E27FC236}">
                    <a16:creationId xmlns:a16="http://schemas.microsoft.com/office/drawing/2014/main" id="{EC48F6CF-290C-48AB-A475-40B871ADDEF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13" name="Freeform 13153">
                <a:extLst>
                  <a:ext uri="{FF2B5EF4-FFF2-40B4-BE49-F238E27FC236}">
                    <a16:creationId xmlns:a16="http://schemas.microsoft.com/office/drawing/2014/main" id="{97506886-CDFE-4AD6-9A37-A5B34BDC7FA4}"/>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14" name="Freeform 13154">
                <a:extLst>
                  <a:ext uri="{FF2B5EF4-FFF2-40B4-BE49-F238E27FC236}">
                    <a16:creationId xmlns:a16="http://schemas.microsoft.com/office/drawing/2014/main" id="{6B115A43-FDB7-453D-867D-506D29BA3BAA}"/>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15" name="Freeform 13155">
                <a:extLst>
                  <a:ext uri="{FF2B5EF4-FFF2-40B4-BE49-F238E27FC236}">
                    <a16:creationId xmlns:a16="http://schemas.microsoft.com/office/drawing/2014/main" id="{944AE0F7-8B6E-4069-8874-6A910D924948}"/>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16" name="Freeform 13156">
                <a:extLst>
                  <a:ext uri="{FF2B5EF4-FFF2-40B4-BE49-F238E27FC236}">
                    <a16:creationId xmlns:a16="http://schemas.microsoft.com/office/drawing/2014/main" id="{131D93F7-4E5D-421D-9B18-869F57F45AF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17" name="Freeform 13157">
                <a:extLst>
                  <a:ext uri="{FF2B5EF4-FFF2-40B4-BE49-F238E27FC236}">
                    <a16:creationId xmlns:a16="http://schemas.microsoft.com/office/drawing/2014/main" id="{A95AE913-A366-4427-863B-AD3CD00EB4E9}"/>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18" name="Freeform 13158">
                <a:extLst>
                  <a:ext uri="{FF2B5EF4-FFF2-40B4-BE49-F238E27FC236}">
                    <a16:creationId xmlns:a16="http://schemas.microsoft.com/office/drawing/2014/main" id="{21AC163C-75E8-473A-A3B6-5206375D7A3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19" name="Freeform 13159">
                <a:extLst>
                  <a:ext uri="{FF2B5EF4-FFF2-40B4-BE49-F238E27FC236}">
                    <a16:creationId xmlns:a16="http://schemas.microsoft.com/office/drawing/2014/main" id="{A01BA7F4-4ECC-436C-A835-E8ABFEE060C0}"/>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20" name="Freeform 13160">
                <a:extLst>
                  <a:ext uri="{FF2B5EF4-FFF2-40B4-BE49-F238E27FC236}">
                    <a16:creationId xmlns:a16="http://schemas.microsoft.com/office/drawing/2014/main" id="{E010633E-161C-4C7B-88AD-A0C632B25E7B}"/>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21" name="Freeform 13161">
                <a:extLst>
                  <a:ext uri="{FF2B5EF4-FFF2-40B4-BE49-F238E27FC236}">
                    <a16:creationId xmlns:a16="http://schemas.microsoft.com/office/drawing/2014/main" id="{B1026AA0-6D0B-4D0A-8C37-685CDE69026E}"/>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22" name="Freeform 13162">
                <a:extLst>
                  <a:ext uri="{FF2B5EF4-FFF2-40B4-BE49-F238E27FC236}">
                    <a16:creationId xmlns:a16="http://schemas.microsoft.com/office/drawing/2014/main" id="{F19BC752-B677-4C46-BB19-D1A57466BA3C}"/>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23" name="Freeform 13163">
                <a:extLst>
                  <a:ext uri="{FF2B5EF4-FFF2-40B4-BE49-F238E27FC236}">
                    <a16:creationId xmlns:a16="http://schemas.microsoft.com/office/drawing/2014/main" id="{0319750B-FE95-4C83-94ED-DE982503CFD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24" name="Freeform 13164">
                <a:extLst>
                  <a:ext uri="{FF2B5EF4-FFF2-40B4-BE49-F238E27FC236}">
                    <a16:creationId xmlns:a16="http://schemas.microsoft.com/office/drawing/2014/main" id="{2C9CCA40-01B0-4D0C-B933-7FBB19EEB78E}"/>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25" name="Freeform 13165">
                <a:extLst>
                  <a:ext uri="{FF2B5EF4-FFF2-40B4-BE49-F238E27FC236}">
                    <a16:creationId xmlns:a16="http://schemas.microsoft.com/office/drawing/2014/main" id="{53EFEF29-E7A2-40A6-BB8A-B869EB6F4F5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26" name="Freeform 13166">
                <a:extLst>
                  <a:ext uri="{FF2B5EF4-FFF2-40B4-BE49-F238E27FC236}">
                    <a16:creationId xmlns:a16="http://schemas.microsoft.com/office/drawing/2014/main" id="{C0CA645D-1A56-4DCA-A2C5-9283AA10E7DA}"/>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27" name="Freeform 13167">
                <a:extLst>
                  <a:ext uri="{FF2B5EF4-FFF2-40B4-BE49-F238E27FC236}">
                    <a16:creationId xmlns:a16="http://schemas.microsoft.com/office/drawing/2014/main" id="{5FA59870-F706-46B6-B728-11A301973709}"/>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28" name="Freeform 13168">
                <a:extLst>
                  <a:ext uri="{FF2B5EF4-FFF2-40B4-BE49-F238E27FC236}">
                    <a16:creationId xmlns:a16="http://schemas.microsoft.com/office/drawing/2014/main" id="{FB1E8876-1AA9-4092-AE9E-1E58DAB2597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29" name="Freeform 13169">
                <a:extLst>
                  <a:ext uri="{FF2B5EF4-FFF2-40B4-BE49-F238E27FC236}">
                    <a16:creationId xmlns:a16="http://schemas.microsoft.com/office/drawing/2014/main" id="{4ED6273A-E03B-46D4-9D5F-65F7693479F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30" name="Freeform 13170">
                <a:extLst>
                  <a:ext uri="{FF2B5EF4-FFF2-40B4-BE49-F238E27FC236}">
                    <a16:creationId xmlns:a16="http://schemas.microsoft.com/office/drawing/2014/main" id="{FF18E6CC-14CC-42B5-881D-2256855EEC2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31" name="Freeform 13171">
                <a:extLst>
                  <a:ext uri="{FF2B5EF4-FFF2-40B4-BE49-F238E27FC236}">
                    <a16:creationId xmlns:a16="http://schemas.microsoft.com/office/drawing/2014/main" id="{42FB19DA-6E99-48A4-B888-9BB557C6D2AF}"/>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32" name="Freeform 13172">
                <a:extLst>
                  <a:ext uri="{FF2B5EF4-FFF2-40B4-BE49-F238E27FC236}">
                    <a16:creationId xmlns:a16="http://schemas.microsoft.com/office/drawing/2014/main" id="{352B6FD7-E280-413D-B6E1-6ADEBD18C143}"/>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33" name="Freeform 13173">
                <a:extLst>
                  <a:ext uri="{FF2B5EF4-FFF2-40B4-BE49-F238E27FC236}">
                    <a16:creationId xmlns:a16="http://schemas.microsoft.com/office/drawing/2014/main" id="{6D765FC4-7F71-48E7-8CE4-37F4B6E91F59}"/>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34" name="Freeform 13174">
                <a:extLst>
                  <a:ext uri="{FF2B5EF4-FFF2-40B4-BE49-F238E27FC236}">
                    <a16:creationId xmlns:a16="http://schemas.microsoft.com/office/drawing/2014/main" id="{C9C363D5-C99F-470D-B85F-DDF7BF58CF7B}"/>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35" name="Freeform 13175">
                <a:extLst>
                  <a:ext uri="{FF2B5EF4-FFF2-40B4-BE49-F238E27FC236}">
                    <a16:creationId xmlns:a16="http://schemas.microsoft.com/office/drawing/2014/main" id="{9C9B45B4-5EBF-438B-80E5-4FF0A058BCA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36" name="Freeform 13176">
                <a:extLst>
                  <a:ext uri="{FF2B5EF4-FFF2-40B4-BE49-F238E27FC236}">
                    <a16:creationId xmlns:a16="http://schemas.microsoft.com/office/drawing/2014/main" id="{66758294-25DB-4918-B643-16A66174F92B}"/>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37" name="Freeform 13177">
                <a:extLst>
                  <a:ext uri="{FF2B5EF4-FFF2-40B4-BE49-F238E27FC236}">
                    <a16:creationId xmlns:a16="http://schemas.microsoft.com/office/drawing/2014/main" id="{FEE2A8F2-D8BC-4E07-B6CC-9C9B947E8D3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38" name="Freeform 13178">
                <a:extLst>
                  <a:ext uri="{FF2B5EF4-FFF2-40B4-BE49-F238E27FC236}">
                    <a16:creationId xmlns:a16="http://schemas.microsoft.com/office/drawing/2014/main" id="{1E4322F0-E6EA-4EAB-A11D-E0F142C1742F}"/>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39" name="Freeform 13179">
                <a:extLst>
                  <a:ext uri="{FF2B5EF4-FFF2-40B4-BE49-F238E27FC236}">
                    <a16:creationId xmlns:a16="http://schemas.microsoft.com/office/drawing/2014/main" id="{D11DADBF-B9D0-4C7F-96BC-E47DFB371858}"/>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40" name="Freeform 13180">
                <a:extLst>
                  <a:ext uri="{FF2B5EF4-FFF2-40B4-BE49-F238E27FC236}">
                    <a16:creationId xmlns:a16="http://schemas.microsoft.com/office/drawing/2014/main" id="{1A16FB31-20E8-49D8-BDE7-02910E7273DA}"/>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41" name="Freeform 13181">
                <a:extLst>
                  <a:ext uri="{FF2B5EF4-FFF2-40B4-BE49-F238E27FC236}">
                    <a16:creationId xmlns:a16="http://schemas.microsoft.com/office/drawing/2014/main" id="{5C23DBD4-3B46-47DF-9FBE-7D5E965B265A}"/>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42" name="Freeform 13182">
                <a:extLst>
                  <a:ext uri="{FF2B5EF4-FFF2-40B4-BE49-F238E27FC236}">
                    <a16:creationId xmlns:a16="http://schemas.microsoft.com/office/drawing/2014/main" id="{D5492ECD-1DEF-4B94-9DCE-AE53756A6FCA}"/>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43" name="Freeform 13183">
                <a:extLst>
                  <a:ext uri="{FF2B5EF4-FFF2-40B4-BE49-F238E27FC236}">
                    <a16:creationId xmlns:a16="http://schemas.microsoft.com/office/drawing/2014/main" id="{9160CBD6-4D77-4AED-AD4E-72D818F51E48}"/>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44" name="Freeform 13184">
                <a:extLst>
                  <a:ext uri="{FF2B5EF4-FFF2-40B4-BE49-F238E27FC236}">
                    <a16:creationId xmlns:a16="http://schemas.microsoft.com/office/drawing/2014/main" id="{52F38AFC-899B-4DE8-AF0C-2BFF169D74C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45" name="Freeform 13185">
                <a:extLst>
                  <a:ext uri="{FF2B5EF4-FFF2-40B4-BE49-F238E27FC236}">
                    <a16:creationId xmlns:a16="http://schemas.microsoft.com/office/drawing/2014/main" id="{62B4D7D5-091E-4028-B1F2-38225492770C}"/>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46" name="Freeform 13186">
                <a:extLst>
                  <a:ext uri="{FF2B5EF4-FFF2-40B4-BE49-F238E27FC236}">
                    <a16:creationId xmlns:a16="http://schemas.microsoft.com/office/drawing/2014/main" id="{DF082D90-8797-4E6A-904A-92B5837B26FC}"/>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47" name="Freeform 13187">
                <a:extLst>
                  <a:ext uri="{FF2B5EF4-FFF2-40B4-BE49-F238E27FC236}">
                    <a16:creationId xmlns:a16="http://schemas.microsoft.com/office/drawing/2014/main" id="{AD07403E-2A18-42C1-9177-279DD77C0E3F}"/>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48" name="Freeform 13188">
                <a:extLst>
                  <a:ext uri="{FF2B5EF4-FFF2-40B4-BE49-F238E27FC236}">
                    <a16:creationId xmlns:a16="http://schemas.microsoft.com/office/drawing/2014/main" id="{951F4328-4274-4D2F-AA17-404B801D13D9}"/>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49" name="Freeform 13189">
                <a:extLst>
                  <a:ext uri="{FF2B5EF4-FFF2-40B4-BE49-F238E27FC236}">
                    <a16:creationId xmlns:a16="http://schemas.microsoft.com/office/drawing/2014/main" id="{A6E8342D-9B5C-4E4F-9B65-FA0108B5B0DE}"/>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50" name="Freeform 13190">
                <a:extLst>
                  <a:ext uri="{FF2B5EF4-FFF2-40B4-BE49-F238E27FC236}">
                    <a16:creationId xmlns:a16="http://schemas.microsoft.com/office/drawing/2014/main" id="{6656BCAE-03BE-437D-87FF-00CB2FB40A8C}"/>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51" name="Freeform 13191">
                <a:extLst>
                  <a:ext uri="{FF2B5EF4-FFF2-40B4-BE49-F238E27FC236}">
                    <a16:creationId xmlns:a16="http://schemas.microsoft.com/office/drawing/2014/main" id="{3B97DE4D-203B-4BC1-91FB-D8C2581C592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52" name="Freeform 13192">
                <a:extLst>
                  <a:ext uri="{FF2B5EF4-FFF2-40B4-BE49-F238E27FC236}">
                    <a16:creationId xmlns:a16="http://schemas.microsoft.com/office/drawing/2014/main" id="{25647153-0110-4A85-BEC4-FE3A3156C886}"/>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53" name="Freeform 13193">
                <a:extLst>
                  <a:ext uri="{FF2B5EF4-FFF2-40B4-BE49-F238E27FC236}">
                    <a16:creationId xmlns:a16="http://schemas.microsoft.com/office/drawing/2014/main" id="{69C4FAEF-B774-4D20-8308-83CBC3DBF0B0}"/>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54" name="Freeform 13194">
                <a:extLst>
                  <a:ext uri="{FF2B5EF4-FFF2-40B4-BE49-F238E27FC236}">
                    <a16:creationId xmlns:a16="http://schemas.microsoft.com/office/drawing/2014/main" id="{23E3ACFC-847C-4E8D-BE21-10946AED094C}"/>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55" name="Freeform 13195">
                <a:extLst>
                  <a:ext uri="{FF2B5EF4-FFF2-40B4-BE49-F238E27FC236}">
                    <a16:creationId xmlns:a16="http://schemas.microsoft.com/office/drawing/2014/main" id="{8B5C65AF-2671-4D7A-96A8-8563325B9A6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56" name="Freeform 13196">
                <a:extLst>
                  <a:ext uri="{FF2B5EF4-FFF2-40B4-BE49-F238E27FC236}">
                    <a16:creationId xmlns:a16="http://schemas.microsoft.com/office/drawing/2014/main" id="{9B64DE32-C6CB-4429-B231-8EBE5C886AA8}"/>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57" name="Freeform 13197">
                <a:extLst>
                  <a:ext uri="{FF2B5EF4-FFF2-40B4-BE49-F238E27FC236}">
                    <a16:creationId xmlns:a16="http://schemas.microsoft.com/office/drawing/2014/main" id="{76AC9956-B04B-4302-A287-DD18FD5C00BE}"/>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58" name="Freeform 13198">
                <a:extLst>
                  <a:ext uri="{FF2B5EF4-FFF2-40B4-BE49-F238E27FC236}">
                    <a16:creationId xmlns:a16="http://schemas.microsoft.com/office/drawing/2014/main" id="{01607936-7D78-4DDD-A74D-C5378C7BE41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59" name="Freeform 13199">
                <a:extLst>
                  <a:ext uri="{FF2B5EF4-FFF2-40B4-BE49-F238E27FC236}">
                    <a16:creationId xmlns:a16="http://schemas.microsoft.com/office/drawing/2014/main" id="{C3FC9F36-CD2E-4D23-A04E-0168AD092136}"/>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60" name="Freeform 13200">
                <a:extLst>
                  <a:ext uri="{FF2B5EF4-FFF2-40B4-BE49-F238E27FC236}">
                    <a16:creationId xmlns:a16="http://schemas.microsoft.com/office/drawing/2014/main" id="{E818CD86-63F4-4808-A3BD-E055A96E617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61" name="Freeform 13201">
                <a:extLst>
                  <a:ext uri="{FF2B5EF4-FFF2-40B4-BE49-F238E27FC236}">
                    <a16:creationId xmlns:a16="http://schemas.microsoft.com/office/drawing/2014/main" id="{5BE73130-6C1B-4A48-960B-21015FCA7076}"/>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62" name="Freeform 13202">
                <a:extLst>
                  <a:ext uri="{FF2B5EF4-FFF2-40B4-BE49-F238E27FC236}">
                    <a16:creationId xmlns:a16="http://schemas.microsoft.com/office/drawing/2014/main" id="{3867121E-5034-420D-8C63-A2E8F02B64DA}"/>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63" name="Freeform 13203">
                <a:extLst>
                  <a:ext uri="{FF2B5EF4-FFF2-40B4-BE49-F238E27FC236}">
                    <a16:creationId xmlns:a16="http://schemas.microsoft.com/office/drawing/2014/main" id="{96494212-6A77-42B5-BCFE-B0D087B1D53D}"/>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64" name="Freeform 13204">
                <a:extLst>
                  <a:ext uri="{FF2B5EF4-FFF2-40B4-BE49-F238E27FC236}">
                    <a16:creationId xmlns:a16="http://schemas.microsoft.com/office/drawing/2014/main" id="{72EF1A26-ABFB-416F-9F8E-86B83DB3367F}"/>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65" name="Freeform 13205">
                <a:extLst>
                  <a:ext uri="{FF2B5EF4-FFF2-40B4-BE49-F238E27FC236}">
                    <a16:creationId xmlns:a16="http://schemas.microsoft.com/office/drawing/2014/main" id="{1C386759-7179-478F-9D2E-A9F82661D12D}"/>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66" name="Freeform 13206">
                <a:extLst>
                  <a:ext uri="{FF2B5EF4-FFF2-40B4-BE49-F238E27FC236}">
                    <a16:creationId xmlns:a16="http://schemas.microsoft.com/office/drawing/2014/main" id="{4DE47279-1988-45AC-83C6-A5FB01452F8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67" name="Freeform 13207">
                <a:extLst>
                  <a:ext uri="{FF2B5EF4-FFF2-40B4-BE49-F238E27FC236}">
                    <a16:creationId xmlns:a16="http://schemas.microsoft.com/office/drawing/2014/main" id="{C65F91AF-4444-40B0-A375-E5136F032D71}"/>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68" name="Freeform 13208">
                <a:extLst>
                  <a:ext uri="{FF2B5EF4-FFF2-40B4-BE49-F238E27FC236}">
                    <a16:creationId xmlns:a16="http://schemas.microsoft.com/office/drawing/2014/main" id="{B790891D-8DB0-4AD8-A7F9-C2072B6F62BE}"/>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69" name="Freeform 13209">
                <a:extLst>
                  <a:ext uri="{FF2B5EF4-FFF2-40B4-BE49-F238E27FC236}">
                    <a16:creationId xmlns:a16="http://schemas.microsoft.com/office/drawing/2014/main" id="{C75C4DAE-4865-4C66-BF80-EB37E5B90081}"/>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70" name="Freeform 13210">
                <a:extLst>
                  <a:ext uri="{FF2B5EF4-FFF2-40B4-BE49-F238E27FC236}">
                    <a16:creationId xmlns:a16="http://schemas.microsoft.com/office/drawing/2014/main" id="{C98E0081-92A4-4814-B727-65A19274DC60}"/>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71" name="Freeform 13211">
                <a:extLst>
                  <a:ext uri="{FF2B5EF4-FFF2-40B4-BE49-F238E27FC236}">
                    <a16:creationId xmlns:a16="http://schemas.microsoft.com/office/drawing/2014/main" id="{E5A00F17-92FF-4973-851F-01B3ECF234CE}"/>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72" name="Freeform 13212">
                <a:extLst>
                  <a:ext uri="{FF2B5EF4-FFF2-40B4-BE49-F238E27FC236}">
                    <a16:creationId xmlns:a16="http://schemas.microsoft.com/office/drawing/2014/main" id="{56DB4CC6-BAA7-4449-8B31-FF943E03D5C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73" name="Freeform 13213">
                <a:extLst>
                  <a:ext uri="{FF2B5EF4-FFF2-40B4-BE49-F238E27FC236}">
                    <a16:creationId xmlns:a16="http://schemas.microsoft.com/office/drawing/2014/main" id="{5C7CED47-90AE-4AD0-8981-481AD7376F6D}"/>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74" name="Freeform 13214">
                <a:extLst>
                  <a:ext uri="{FF2B5EF4-FFF2-40B4-BE49-F238E27FC236}">
                    <a16:creationId xmlns:a16="http://schemas.microsoft.com/office/drawing/2014/main" id="{2256E890-8995-43CA-85DE-83E2521B3C6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75" name="Freeform 13215">
                <a:extLst>
                  <a:ext uri="{FF2B5EF4-FFF2-40B4-BE49-F238E27FC236}">
                    <a16:creationId xmlns:a16="http://schemas.microsoft.com/office/drawing/2014/main" id="{3C5EF5BB-E415-4733-B7C1-D53ABA41AC0F}"/>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76" name="Freeform 13216">
                <a:extLst>
                  <a:ext uri="{FF2B5EF4-FFF2-40B4-BE49-F238E27FC236}">
                    <a16:creationId xmlns:a16="http://schemas.microsoft.com/office/drawing/2014/main" id="{06BBC3A5-9BEB-42C0-8176-70445FD4E1F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77" name="Freeform 13217">
                <a:extLst>
                  <a:ext uri="{FF2B5EF4-FFF2-40B4-BE49-F238E27FC236}">
                    <a16:creationId xmlns:a16="http://schemas.microsoft.com/office/drawing/2014/main" id="{4641121D-C108-48D0-BECC-8BB71441F340}"/>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78" name="Freeform 13218">
                <a:extLst>
                  <a:ext uri="{FF2B5EF4-FFF2-40B4-BE49-F238E27FC236}">
                    <a16:creationId xmlns:a16="http://schemas.microsoft.com/office/drawing/2014/main" id="{CAA43965-25E8-48E6-9557-B2EB22ABC37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79" name="Freeform 13219">
                <a:extLst>
                  <a:ext uri="{FF2B5EF4-FFF2-40B4-BE49-F238E27FC236}">
                    <a16:creationId xmlns:a16="http://schemas.microsoft.com/office/drawing/2014/main" id="{95FB7779-AD9B-425B-B2BB-D3C0BC60A3C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80" name="Freeform 13220">
                <a:extLst>
                  <a:ext uri="{FF2B5EF4-FFF2-40B4-BE49-F238E27FC236}">
                    <a16:creationId xmlns:a16="http://schemas.microsoft.com/office/drawing/2014/main" id="{B92B8434-F71E-4AF4-9EE5-9DA76C716BFD}"/>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81" name="Freeform 13221">
                <a:extLst>
                  <a:ext uri="{FF2B5EF4-FFF2-40B4-BE49-F238E27FC236}">
                    <a16:creationId xmlns:a16="http://schemas.microsoft.com/office/drawing/2014/main" id="{713480DF-5FD2-4222-A1FB-C1307B91076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82" name="Freeform 13222">
                <a:extLst>
                  <a:ext uri="{FF2B5EF4-FFF2-40B4-BE49-F238E27FC236}">
                    <a16:creationId xmlns:a16="http://schemas.microsoft.com/office/drawing/2014/main" id="{D32AFD9A-F14E-43D8-8DBB-E57F58DD361C}"/>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83" name="Freeform 13223">
                <a:extLst>
                  <a:ext uri="{FF2B5EF4-FFF2-40B4-BE49-F238E27FC236}">
                    <a16:creationId xmlns:a16="http://schemas.microsoft.com/office/drawing/2014/main" id="{239C8F42-21F7-4230-87F1-19AEF1F58ED6}"/>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84" name="Freeform 13224">
                <a:extLst>
                  <a:ext uri="{FF2B5EF4-FFF2-40B4-BE49-F238E27FC236}">
                    <a16:creationId xmlns:a16="http://schemas.microsoft.com/office/drawing/2014/main" id="{33E6571B-9D95-4027-8B88-E00F4413E24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85" name="Freeform 13225">
                <a:extLst>
                  <a:ext uri="{FF2B5EF4-FFF2-40B4-BE49-F238E27FC236}">
                    <a16:creationId xmlns:a16="http://schemas.microsoft.com/office/drawing/2014/main" id="{46A2BCFC-4716-4565-8859-E3CFC2B5E7F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86" name="Freeform 13226">
                <a:extLst>
                  <a:ext uri="{FF2B5EF4-FFF2-40B4-BE49-F238E27FC236}">
                    <a16:creationId xmlns:a16="http://schemas.microsoft.com/office/drawing/2014/main" id="{B6EC75A1-3053-46DA-993E-CA022DE246E6}"/>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87" name="Freeform 13227">
                <a:extLst>
                  <a:ext uri="{FF2B5EF4-FFF2-40B4-BE49-F238E27FC236}">
                    <a16:creationId xmlns:a16="http://schemas.microsoft.com/office/drawing/2014/main" id="{51C0E523-58CF-475D-B8D0-44F9597CF046}"/>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88" name="Freeform 13228">
                <a:extLst>
                  <a:ext uri="{FF2B5EF4-FFF2-40B4-BE49-F238E27FC236}">
                    <a16:creationId xmlns:a16="http://schemas.microsoft.com/office/drawing/2014/main" id="{B88871E1-440E-4126-8A54-B91162963FD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89" name="Freeform 13229">
                <a:extLst>
                  <a:ext uri="{FF2B5EF4-FFF2-40B4-BE49-F238E27FC236}">
                    <a16:creationId xmlns:a16="http://schemas.microsoft.com/office/drawing/2014/main" id="{76C135CD-64BD-479B-B184-A40AA5CB556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90" name="Freeform 13230">
                <a:extLst>
                  <a:ext uri="{FF2B5EF4-FFF2-40B4-BE49-F238E27FC236}">
                    <a16:creationId xmlns:a16="http://schemas.microsoft.com/office/drawing/2014/main" id="{90FF2CF8-C765-43C1-BBFA-242A3EE5CBAA}"/>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91" name="Freeform 13231">
                <a:extLst>
                  <a:ext uri="{FF2B5EF4-FFF2-40B4-BE49-F238E27FC236}">
                    <a16:creationId xmlns:a16="http://schemas.microsoft.com/office/drawing/2014/main" id="{B24C2F4F-09AB-41C2-968D-FBFDF5AA177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92" name="Freeform 13232">
                <a:extLst>
                  <a:ext uri="{FF2B5EF4-FFF2-40B4-BE49-F238E27FC236}">
                    <a16:creationId xmlns:a16="http://schemas.microsoft.com/office/drawing/2014/main" id="{EBB0BBDD-2D43-4710-924D-738CC2E54323}"/>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93" name="Freeform 13233">
                <a:extLst>
                  <a:ext uri="{FF2B5EF4-FFF2-40B4-BE49-F238E27FC236}">
                    <a16:creationId xmlns:a16="http://schemas.microsoft.com/office/drawing/2014/main" id="{95B4CC26-53D4-4013-9F67-CFDE8A8FE81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94" name="Freeform 13234">
                <a:extLst>
                  <a:ext uri="{FF2B5EF4-FFF2-40B4-BE49-F238E27FC236}">
                    <a16:creationId xmlns:a16="http://schemas.microsoft.com/office/drawing/2014/main" id="{FE56B0AE-177A-44BC-B8FD-554B1AFAD2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95" name="Freeform 13235">
                <a:extLst>
                  <a:ext uri="{FF2B5EF4-FFF2-40B4-BE49-F238E27FC236}">
                    <a16:creationId xmlns:a16="http://schemas.microsoft.com/office/drawing/2014/main" id="{98900454-50F5-43CB-A1D5-D4A98C3D0484}"/>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96" name="Freeform 13236">
                <a:extLst>
                  <a:ext uri="{FF2B5EF4-FFF2-40B4-BE49-F238E27FC236}">
                    <a16:creationId xmlns:a16="http://schemas.microsoft.com/office/drawing/2014/main" id="{0064A18E-C3F8-4094-B9FE-D4E8E0228E3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97" name="Freeform 13237">
                <a:extLst>
                  <a:ext uri="{FF2B5EF4-FFF2-40B4-BE49-F238E27FC236}">
                    <a16:creationId xmlns:a16="http://schemas.microsoft.com/office/drawing/2014/main" id="{2931CFB4-35DD-4858-B479-8BBA99946D04}"/>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498" name="Freeform 13238">
                <a:extLst>
                  <a:ext uri="{FF2B5EF4-FFF2-40B4-BE49-F238E27FC236}">
                    <a16:creationId xmlns:a16="http://schemas.microsoft.com/office/drawing/2014/main" id="{F873D5F7-A90E-4A78-A50D-3DAE0A417D83}"/>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499" name="Freeform 13239">
                <a:extLst>
                  <a:ext uri="{FF2B5EF4-FFF2-40B4-BE49-F238E27FC236}">
                    <a16:creationId xmlns:a16="http://schemas.microsoft.com/office/drawing/2014/main" id="{3ABF5D5A-C2C4-415B-8DD1-4FD6BE4F2C0D}"/>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00" name="Freeform 13240">
                <a:extLst>
                  <a:ext uri="{FF2B5EF4-FFF2-40B4-BE49-F238E27FC236}">
                    <a16:creationId xmlns:a16="http://schemas.microsoft.com/office/drawing/2014/main" id="{71F21A72-FCD5-47BD-9604-FE9475055627}"/>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01" name="Freeform 13241">
                <a:extLst>
                  <a:ext uri="{FF2B5EF4-FFF2-40B4-BE49-F238E27FC236}">
                    <a16:creationId xmlns:a16="http://schemas.microsoft.com/office/drawing/2014/main" id="{67641724-265D-4643-B750-EDB3891E355C}"/>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02" name="Freeform 13242">
                <a:extLst>
                  <a:ext uri="{FF2B5EF4-FFF2-40B4-BE49-F238E27FC236}">
                    <a16:creationId xmlns:a16="http://schemas.microsoft.com/office/drawing/2014/main" id="{4999BDDC-8257-43B8-9924-DE5A3C35BCF9}"/>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03" name="Freeform 13243">
                <a:extLst>
                  <a:ext uri="{FF2B5EF4-FFF2-40B4-BE49-F238E27FC236}">
                    <a16:creationId xmlns:a16="http://schemas.microsoft.com/office/drawing/2014/main" id="{AE361B6F-DB91-4695-9645-21124E6778F0}"/>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04" name="Freeform 13244">
                <a:extLst>
                  <a:ext uri="{FF2B5EF4-FFF2-40B4-BE49-F238E27FC236}">
                    <a16:creationId xmlns:a16="http://schemas.microsoft.com/office/drawing/2014/main" id="{8F6D67A2-5F1E-4A66-A4B3-AD891EFE4CA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05" name="Freeform 13245">
                <a:extLst>
                  <a:ext uri="{FF2B5EF4-FFF2-40B4-BE49-F238E27FC236}">
                    <a16:creationId xmlns:a16="http://schemas.microsoft.com/office/drawing/2014/main" id="{CAC405C7-633A-4186-AB3E-2AE24C916FA8}"/>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06" name="Freeform 13246">
                <a:extLst>
                  <a:ext uri="{FF2B5EF4-FFF2-40B4-BE49-F238E27FC236}">
                    <a16:creationId xmlns:a16="http://schemas.microsoft.com/office/drawing/2014/main" id="{2E17D079-B87B-4DF0-B81A-C965CF87F69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07" name="Freeform 13247">
                <a:extLst>
                  <a:ext uri="{FF2B5EF4-FFF2-40B4-BE49-F238E27FC236}">
                    <a16:creationId xmlns:a16="http://schemas.microsoft.com/office/drawing/2014/main" id="{86E7853C-AC1F-42BC-9CD4-886D853DD47D}"/>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08" name="Freeform 13248">
                <a:extLst>
                  <a:ext uri="{FF2B5EF4-FFF2-40B4-BE49-F238E27FC236}">
                    <a16:creationId xmlns:a16="http://schemas.microsoft.com/office/drawing/2014/main" id="{F7D60651-D7F1-451A-ADAF-DFCE83591C8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09" name="Freeform 13249">
                <a:extLst>
                  <a:ext uri="{FF2B5EF4-FFF2-40B4-BE49-F238E27FC236}">
                    <a16:creationId xmlns:a16="http://schemas.microsoft.com/office/drawing/2014/main" id="{64A667A8-A7E1-4F42-923D-AD454F8C84F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10" name="Freeform 13250">
                <a:extLst>
                  <a:ext uri="{FF2B5EF4-FFF2-40B4-BE49-F238E27FC236}">
                    <a16:creationId xmlns:a16="http://schemas.microsoft.com/office/drawing/2014/main" id="{52DC0C99-DD21-48EE-A423-5D4C1013D09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11" name="Freeform 13251">
                <a:extLst>
                  <a:ext uri="{FF2B5EF4-FFF2-40B4-BE49-F238E27FC236}">
                    <a16:creationId xmlns:a16="http://schemas.microsoft.com/office/drawing/2014/main" id="{6AA087F3-01C2-4946-B467-859788C3A0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12" name="Freeform 13252">
                <a:extLst>
                  <a:ext uri="{FF2B5EF4-FFF2-40B4-BE49-F238E27FC236}">
                    <a16:creationId xmlns:a16="http://schemas.microsoft.com/office/drawing/2014/main" id="{72CBEC7F-AE23-4038-B7E7-3CEA81BCFA4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13" name="Freeform 13253">
                <a:extLst>
                  <a:ext uri="{FF2B5EF4-FFF2-40B4-BE49-F238E27FC236}">
                    <a16:creationId xmlns:a16="http://schemas.microsoft.com/office/drawing/2014/main" id="{B629E7BE-EC69-4077-A07F-53CF1EFF3498}"/>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14" name="Freeform 13254">
                <a:extLst>
                  <a:ext uri="{FF2B5EF4-FFF2-40B4-BE49-F238E27FC236}">
                    <a16:creationId xmlns:a16="http://schemas.microsoft.com/office/drawing/2014/main" id="{779CBAE4-9809-47D5-9A25-7BFB6A4D882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15" name="Freeform 13255">
                <a:extLst>
                  <a:ext uri="{FF2B5EF4-FFF2-40B4-BE49-F238E27FC236}">
                    <a16:creationId xmlns:a16="http://schemas.microsoft.com/office/drawing/2014/main" id="{E736DCB3-1008-4E7B-A0B4-36A4F4A2FA3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16" name="Freeform 13256">
                <a:extLst>
                  <a:ext uri="{FF2B5EF4-FFF2-40B4-BE49-F238E27FC236}">
                    <a16:creationId xmlns:a16="http://schemas.microsoft.com/office/drawing/2014/main" id="{C78EEEDA-1368-4255-B424-8868F475ED4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17" name="Freeform 13257">
                <a:extLst>
                  <a:ext uri="{FF2B5EF4-FFF2-40B4-BE49-F238E27FC236}">
                    <a16:creationId xmlns:a16="http://schemas.microsoft.com/office/drawing/2014/main" id="{1CD093DB-655C-4F94-AE14-379CB62AD89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18" name="Freeform 13258">
                <a:extLst>
                  <a:ext uri="{FF2B5EF4-FFF2-40B4-BE49-F238E27FC236}">
                    <a16:creationId xmlns:a16="http://schemas.microsoft.com/office/drawing/2014/main" id="{58CD7F62-9E7F-4C7B-8D34-DEA55704308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19" name="Freeform 13259">
                <a:extLst>
                  <a:ext uri="{FF2B5EF4-FFF2-40B4-BE49-F238E27FC236}">
                    <a16:creationId xmlns:a16="http://schemas.microsoft.com/office/drawing/2014/main" id="{4C449651-472D-4AF6-90D2-D888035F299E}"/>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20" name="Freeform 13260">
                <a:extLst>
                  <a:ext uri="{FF2B5EF4-FFF2-40B4-BE49-F238E27FC236}">
                    <a16:creationId xmlns:a16="http://schemas.microsoft.com/office/drawing/2014/main" id="{9BA6CB4C-70C8-43FF-A6D1-3BF6F31ABACC}"/>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21" name="Freeform 13261">
                <a:extLst>
                  <a:ext uri="{FF2B5EF4-FFF2-40B4-BE49-F238E27FC236}">
                    <a16:creationId xmlns:a16="http://schemas.microsoft.com/office/drawing/2014/main" id="{70BDA0EE-B9E6-4A7A-BFEB-2FDD0CDD632C}"/>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22" name="Freeform 13262">
                <a:extLst>
                  <a:ext uri="{FF2B5EF4-FFF2-40B4-BE49-F238E27FC236}">
                    <a16:creationId xmlns:a16="http://schemas.microsoft.com/office/drawing/2014/main" id="{25EA93F8-9AD9-4C46-B37A-1655CA6A022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23" name="Freeform 13263">
                <a:extLst>
                  <a:ext uri="{FF2B5EF4-FFF2-40B4-BE49-F238E27FC236}">
                    <a16:creationId xmlns:a16="http://schemas.microsoft.com/office/drawing/2014/main" id="{5DE64C9F-28B5-451E-ADF7-A64CB028589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24" name="Freeform 13264">
                <a:extLst>
                  <a:ext uri="{FF2B5EF4-FFF2-40B4-BE49-F238E27FC236}">
                    <a16:creationId xmlns:a16="http://schemas.microsoft.com/office/drawing/2014/main" id="{2BCC6FDC-C86C-4454-BDA5-1350E427EB98}"/>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25" name="Freeform 13265">
                <a:extLst>
                  <a:ext uri="{FF2B5EF4-FFF2-40B4-BE49-F238E27FC236}">
                    <a16:creationId xmlns:a16="http://schemas.microsoft.com/office/drawing/2014/main" id="{57069B16-F33D-441C-B9B9-2B36F87D09B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26" name="Freeform 13266">
                <a:extLst>
                  <a:ext uri="{FF2B5EF4-FFF2-40B4-BE49-F238E27FC236}">
                    <a16:creationId xmlns:a16="http://schemas.microsoft.com/office/drawing/2014/main" id="{E5F9A40D-B8E1-4095-90F4-C8BC4727E3C9}"/>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27" name="Freeform 13267">
                <a:extLst>
                  <a:ext uri="{FF2B5EF4-FFF2-40B4-BE49-F238E27FC236}">
                    <a16:creationId xmlns:a16="http://schemas.microsoft.com/office/drawing/2014/main" id="{6593713B-5B5C-4607-A38F-34A1FE5DD8B0}"/>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28" name="Freeform 13268">
                <a:extLst>
                  <a:ext uri="{FF2B5EF4-FFF2-40B4-BE49-F238E27FC236}">
                    <a16:creationId xmlns:a16="http://schemas.microsoft.com/office/drawing/2014/main" id="{808B2F1B-5AB3-46E7-9D85-F413FC0BC45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29" name="Freeform 13269">
                <a:extLst>
                  <a:ext uri="{FF2B5EF4-FFF2-40B4-BE49-F238E27FC236}">
                    <a16:creationId xmlns:a16="http://schemas.microsoft.com/office/drawing/2014/main" id="{E5396F3B-2AFC-4FB0-80B6-BFF737A9A6B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30" name="Freeform 13270">
                <a:extLst>
                  <a:ext uri="{FF2B5EF4-FFF2-40B4-BE49-F238E27FC236}">
                    <a16:creationId xmlns:a16="http://schemas.microsoft.com/office/drawing/2014/main" id="{7F682E57-3FD1-4DF6-818F-73B04B7975ED}"/>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31" name="Freeform 13271">
                <a:extLst>
                  <a:ext uri="{FF2B5EF4-FFF2-40B4-BE49-F238E27FC236}">
                    <a16:creationId xmlns:a16="http://schemas.microsoft.com/office/drawing/2014/main" id="{5009CEA2-DA26-426D-84D4-C76FEC09796A}"/>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32" name="Freeform 13272">
                <a:extLst>
                  <a:ext uri="{FF2B5EF4-FFF2-40B4-BE49-F238E27FC236}">
                    <a16:creationId xmlns:a16="http://schemas.microsoft.com/office/drawing/2014/main" id="{B1C70921-3C37-4C2F-B129-34CAAE29A006}"/>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33" name="Freeform 13273">
                <a:extLst>
                  <a:ext uri="{FF2B5EF4-FFF2-40B4-BE49-F238E27FC236}">
                    <a16:creationId xmlns:a16="http://schemas.microsoft.com/office/drawing/2014/main" id="{807E76C9-CCD6-4D66-8A2A-AB3C7537F705}"/>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34" name="Freeform 13274">
                <a:extLst>
                  <a:ext uri="{FF2B5EF4-FFF2-40B4-BE49-F238E27FC236}">
                    <a16:creationId xmlns:a16="http://schemas.microsoft.com/office/drawing/2014/main" id="{E3FC369C-3629-4D3E-A360-DC180CF31648}"/>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35" name="Freeform 13275">
                <a:extLst>
                  <a:ext uri="{FF2B5EF4-FFF2-40B4-BE49-F238E27FC236}">
                    <a16:creationId xmlns:a16="http://schemas.microsoft.com/office/drawing/2014/main" id="{F842E093-32CE-43D1-84C0-1AE40429DE99}"/>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36" name="Freeform 13276">
                <a:extLst>
                  <a:ext uri="{FF2B5EF4-FFF2-40B4-BE49-F238E27FC236}">
                    <a16:creationId xmlns:a16="http://schemas.microsoft.com/office/drawing/2014/main" id="{B00DE97E-0AB8-478F-9FD4-4C9568926E7D}"/>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37" name="Freeform 13277">
                <a:extLst>
                  <a:ext uri="{FF2B5EF4-FFF2-40B4-BE49-F238E27FC236}">
                    <a16:creationId xmlns:a16="http://schemas.microsoft.com/office/drawing/2014/main" id="{592CD119-E5D9-4E15-922D-B50944E1D816}"/>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38" name="Freeform 13278">
                <a:extLst>
                  <a:ext uri="{FF2B5EF4-FFF2-40B4-BE49-F238E27FC236}">
                    <a16:creationId xmlns:a16="http://schemas.microsoft.com/office/drawing/2014/main" id="{CE465EB4-5471-464C-9D06-9D30EC3C2116}"/>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39" name="Freeform 13279">
                <a:extLst>
                  <a:ext uri="{FF2B5EF4-FFF2-40B4-BE49-F238E27FC236}">
                    <a16:creationId xmlns:a16="http://schemas.microsoft.com/office/drawing/2014/main" id="{259FAEE9-8F7A-4418-B556-9E25326DE2F7}"/>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40" name="Freeform 13280">
                <a:extLst>
                  <a:ext uri="{FF2B5EF4-FFF2-40B4-BE49-F238E27FC236}">
                    <a16:creationId xmlns:a16="http://schemas.microsoft.com/office/drawing/2014/main" id="{99F7B006-60E1-4D5A-8E98-71F274549C42}"/>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41" name="Freeform 13281">
                <a:extLst>
                  <a:ext uri="{FF2B5EF4-FFF2-40B4-BE49-F238E27FC236}">
                    <a16:creationId xmlns:a16="http://schemas.microsoft.com/office/drawing/2014/main" id="{4C83DEC1-579B-465B-BB5A-FE01B4F098D9}"/>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42" name="Freeform 13282">
                <a:extLst>
                  <a:ext uri="{FF2B5EF4-FFF2-40B4-BE49-F238E27FC236}">
                    <a16:creationId xmlns:a16="http://schemas.microsoft.com/office/drawing/2014/main" id="{59E7A1F0-4121-4F45-A94B-0AE8AA1CF746}"/>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43" name="Freeform 13283">
                <a:extLst>
                  <a:ext uri="{FF2B5EF4-FFF2-40B4-BE49-F238E27FC236}">
                    <a16:creationId xmlns:a16="http://schemas.microsoft.com/office/drawing/2014/main" id="{5A3F49CC-F14A-4231-A37C-739A47B8E863}"/>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44" name="Freeform 13284">
                <a:extLst>
                  <a:ext uri="{FF2B5EF4-FFF2-40B4-BE49-F238E27FC236}">
                    <a16:creationId xmlns:a16="http://schemas.microsoft.com/office/drawing/2014/main" id="{331FB9BE-D9AE-44BA-87D3-0AA546569618}"/>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45" name="Freeform 13285">
                <a:extLst>
                  <a:ext uri="{FF2B5EF4-FFF2-40B4-BE49-F238E27FC236}">
                    <a16:creationId xmlns:a16="http://schemas.microsoft.com/office/drawing/2014/main" id="{0FCEAD53-FA85-470E-89DC-50E20F3F1910}"/>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46" name="Freeform 13286">
                <a:extLst>
                  <a:ext uri="{FF2B5EF4-FFF2-40B4-BE49-F238E27FC236}">
                    <a16:creationId xmlns:a16="http://schemas.microsoft.com/office/drawing/2014/main" id="{B7F927C2-961F-44F4-82F6-4252CA6EC8CB}"/>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47" name="Freeform 13287">
                <a:extLst>
                  <a:ext uri="{FF2B5EF4-FFF2-40B4-BE49-F238E27FC236}">
                    <a16:creationId xmlns:a16="http://schemas.microsoft.com/office/drawing/2014/main" id="{18E33BE1-8B01-47ED-B68A-FBCC533C2570}"/>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48" name="Freeform 13288">
                <a:extLst>
                  <a:ext uri="{FF2B5EF4-FFF2-40B4-BE49-F238E27FC236}">
                    <a16:creationId xmlns:a16="http://schemas.microsoft.com/office/drawing/2014/main" id="{6A4F4C46-CF54-4147-9987-0367636F87F6}"/>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49" name="Freeform 13289">
                <a:extLst>
                  <a:ext uri="{FF2B5EF4-FFF2-40B4-BE49-F238E27FC236}">
                    <a16:creationId xmlns:a16="http://schemas.microsoft.com/office/drawing/2014/main" id="{3673AC51-29F9-43B6-9DCC-6AB44AD87C59}"/>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50" name="Freeform 13290">
                <a:extLst>
                  <a:ext uri="{FF2B5EF4-FFF2-40B4-BE49-F238E27FC236}">
                    <a16:creationId xmlns:a16="http://schemas.microsoft.com/office/drawing/2014/main" id="{4CB2C6DE-4ED7-4ED3-A6F6-7ED7E1AF8F5D}"/>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51" name="Freeform 13291">
                <a:extLst>
                  <a:ext uri="{FF2B5EF4-FFF2-40B4-BE49-F238E27FC236}">
                    <a16:creationId xmlns:a16="http://schemas.microsoft.com/office/drawing/2014/main" id="{50AF23B4-6E92-426C-AB70-51D30CD9043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52" name="Freeform 13292">
                <a:extLst>
                  <a:ext uri="{FF2B5EF4-FFF2-40B4-BE49-F238E27FC236}">
                    <a16:creationId xmlns:a16="http://schemas.microsoft.com/office/drawing/2014/main" id="{132650B8-8F1D-4124-8F3D-820FDA64CFA0}"/>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53" name="Freeform 13293">
                <a:extLst>
                  <a:ext uri="{FF2B5EF4-FFF2-40B4-BE49-F238E27FC236}">
                    <a16:creationId xmlns:a16="http://schemas.microsoft.com/office/drawing/2014/main" id="{76779A45-8EA7-4A92-B62B-E4F1439641BD}"/>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54" name="Freeform 13294">
                <a:extLst>
                  <a:ext uri="{FF2B5EF4-FFF2-40B4-BE49-F238E27FC236}">
                    <a16:creationId xmlns:a16="http://schemas.microsoft.com/office/drawing/2014/main" id="{6AD015CF-6930-4C72-A6F1-0D4E8CD316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55" name="Freeform 13295">
                <a:extLst>
                  <a:ext uri="{FF2B5EF4-FFF2-40B4-BE49-F238E27FC236}">
                    <a16:creationId xmlns:a16="http://schemas.microsoft.com/office/drawing/2014/main" id="{92C0FBA3-CE4D-4D85-A7DC-29D588C16978}"/>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56" name="Freeform 13296">
                <a:extLst>
                  <a:ext uri="{FF2B5EF4-FFF2-40B4-BE49-F238E27FC236}">
                    <a16:creationId xmlns:a16="http://schemas.microsoft.com/office/drawing/2014/main" id="{CE578971-541A-45F5-AD10-CD76A16B53A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57" name="Freeform 13297">
                <a:extLst>
                  <a:ext uri="{FF2B5EF4-FFF2-40B4-BE49-F238E27FC236}">
                    <a16:creationId xmlns:a16="http://schemas.microsoft.com/office/drawing/2014/main" id="{A22F824C-208A-47B7-AD73-A550B1EA92F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58" name="Freeform 13298">
                <a:extLst>
                  <a:ext uri="{FF2B5EF4-FFF2-40B4-BE49-F238E27FC236}">
                    <a16:creationId xmlns:a16="http://schemas.microsoft.com/office/drawing/2014/main" id="{AF98F0BF-E618-495F-8371-A975A896066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59" name="Freeform 13299">
                <a:extLst>
                  <a:ext uri="{FF2B5EF4-FFF2-40B4-BE49-F238E27FC236}">
                    <a16:creationId xmlns:a16="http://schemas.microsoft.com/office/drawing/2014/main" id="{9384AB0D-B7D4-4BF6-B4EB-3321C018F4E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60" name="Freeform 13300">
                <a:extLst>
                  <a:ext uri="{FF2B5EF4-FFF2-40B4-BE49-F238E27FC236}">
                    <a16:creationId xmlns:a16="http://schemas.microsoft.com/office/drawing/2014/main" id="{97A45505-5C83-4802-AC69-DFF14D8B280E}"/>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61" name="Freeform 13301">
                <a:extLst>
                  <a:ext uri="{FF2B5EF4-FFF2-40B4-BE49-F238E27FC236}">
                    <a16:creationId xmlns:a16="http://schemas.microsoft.com/office/drawing/2014/main" id="{AFC12DF1-A430-4E29-BB2A-F1017076D1C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62" name="Freeform 13302">
                <a:extLst>
                  <a:ext uri="{FF2B5EF4-FFF2-40B4-BE49-F238E27FC236}">
                    <a16:creationId xmlns:a16="http://schemas.microsoft.com/office/drawing/2014/main" id="{20A89E61-E200-4F87-A0FE-7D6CFDA0087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63" name="Freeform 13303">
                <a:extLst>
                  <a:ext uri="{FF2B5EF4-FFF2-40B4-BE49-F238E27FC236}">
                    <a16:creationId xmlns:a16="http://schemas.microsoft.com/office/drawing/2014/main" id="{130C2464-C458-4CA3-9B31-26849EB22C8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64" name="Freeform 13304">
                <a:extLst>
                  <a:ext uri="{FF2B5EF4-FFF2-40B4-BE49-F238E27FC236}">
                    <a16:creationId xmlns:a16="http://schemas.microsoft.com/office/drawing/2014/main" id="{48B5D0C6-9E0D-4DC4-A51B-20A74A03099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65" name="Freeform 13305">
                <a:extLst>
                  <a:ext uri="{FF2B5EF4-FFF2-40B4-BE49-F238E27FC236}">
                    <a16:creationId xmlns:a16="http://schemas.microsoft.com/office/drawing/2014/main" id="{E3A9D8F4-8A04-4006-B30F-F35B8DB2268F}"/>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66" name="Freeform 13306">
                <a:extLst>
                  <a:ext uri="{FF2B5EF4-FFF2-40B4-BE49-F238E27FC236}">
                    <a16:creationId xmlns:a16="http://schemas.microsoft.com/office/drawing/2014/main" id="{7883C646-E79F-4ED6-B304-B10D07F95B28}"/>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67" name="Freeform 13307">
                <a:extLst>
                  <a:ext uri="{FF2B5EF4-FFF2-40B4-BE49-F238E27FC236}">
                    <a16:creationId xmlns:a16="http://schemas.microsoft.com/office/drawing/2014/main" id="{1885FE77-B86B-4C1A-9811-C2DBB96645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68" name="Freeform 13308">
                <a:extLst>
                  <a:ext uri="{FF2B5EF4-FFF2-40B4-BE49-F238E27FC236}">
                    <a16:creationId xmlns:a16="http://schemas.microsoft.com/office/drawing/2014/main" id="{B6204E99-562C-472F-A158-DB3C8CA0E6C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69" name="Freeform 13309">
                <a:extLst>
                  <a:ext uri="{FF2B5EF4-FFF2-40B4-BE49-F238E27FC236}">
                    <a16:creationId xmlns:a16="http://schemas.microsoft.com/office/drawing/2014/main" id="{EBA93022-915F-4759-B2BC-464722E45C72}"/>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70" name="Freeform 13310">
                <a:extLst>
                  <a:ext uri="{FF2B5EF4-FFF2-40B4-BE49-F238E27FC236}">
                    <a16:creationId xmlns:a16="http://schemas.microsoft.com/office/drawing/2014/main" id="{2E4C47C4-0CDE-4674-A000-2EA84D6491C5}"/>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71" name="Freeform 13311">
                <a:extLst>
                  <a:ext uri="{FF2B5EF4-FFF2-40B4-BE49-F238E27FC236}">
                    <a16:creationId xmlns:a16="http://schemas.microsoft.com/office/drawing/2014/main" id="{5572BFC2-437C-4685-85FD-6C48D5E6651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72" name="Freeform 13312">
                <a:extLst>
                  <a:ext uri="{FF2B5EF4-FFF2-40B4-BE49-F238E27FC236}">
                    <a16:creationId xmlns:a16="http://schemas.microsoft.com/office/drawing/2014/main" id="{9E5FA755-8CAB-4FA2-97DC-D1ABD36F72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73" name="Freeform 13313">
                <a:extLst>
                  <a:ext uri="{FF2B5EF4-FFF2-40B4-BE49-F238E27FC236}">
                    <a16:creationId xmlns:a16="http://schemas.microsoft.com/office/drawing/2014/main" id="{B69BEA4C-19DD-4AA3-B6E8-0FE28561C13F}"/>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74" name="Freeform 13314">
                <a:extLst>
                  <a:ext uri="{FF2B5EF4-FFF2-40B4-BE49-F238E27FC236}">
                    <a16:creationId xmlns:a16="http://schemas.microsoft.com/office/drawing/2014/main" id="{51CB60F5-1440-4D09-8448-F8262FE0DE3D}"/>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75" name="Freeform 13315">
                <a:extLst>
                  <a:ext uri="{FF2B5EF4-FFF2-40B4-BE49-F238E27FC236}">
                    <a16:creationId xmlns:a16="http://schemas.microsoft.com/office/drawing/2014/main" id="{6CD5B171-49D0-47F6-9FD1-C4CDE88B4DD3}"/>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76" name="Freeform 13316">
                <a:extLst>
                  <a:ext uri="{FF2B5EF4-FFF2-40B4-BE49-F238E27FC236}">
                    <a16:creationId xmlns:a16="http://schemas.microsoft.com/office/drawing/2014/main" id="{CA0A8743-F0CA-489C-84BA-DF16D2A419AB}"/>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77" name="Freeform 13317">
                <a:extLst>
                  <a:ext uri="{FF2B5EF4-FFF2-40B4-BE49-F238E27FC236}">
                    <a16:creationId xmlns:a16="http://schemas.microsoft.com/office/drawing/2014/main" id="{2696DE2E-AB38-4873-9821-6FE8AEE667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78" name="Freeform 13318">
                <a:extLst>
                  <a:ext uri="{FF2B5EF4-FFF2-40B4-BE49-F238E27FC236}">
                    <a16:creationId xmlns:a16="http://schemas.microsoft.com/office/drawing/2014/main" id="{C9C176EF-7678-4E8F-9621-9D103D294FA8}"/>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79" name="Freeform 13319">
                <a:extLst>
                  <a:ext uri="{FF2B5EF4-FFF2-40B4-BE49-F238E27FC236}">
                    <a16:creationId xmlns:a16="http://schemas.microsoft.com/office/drawing/2014/main" id="{0E08EBDB-4A2C-46F8-86AD-BDCB2B24A614}"/>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80" name="Freeform 13320">
                <a:extLst>
                  <a:ext uri="{FF2B5EF4-FFF2-40B4-BE49-F238E27FC236}">
                    <a16:creationId xmlns:a16="http://schemas.microsoft.com/office/drawing/2014/main" id="{016E2760-5FA9-4A30-9347-DE5B9E0FB60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81" name="Freeform 13321">
                <a:extLst>
                  <a:ext uri="{FF2B5EF4-FFF2-40B4-BE49-F238E27FC236}">
                    <a16:creationId xmlns:a16="http://schemas.microsoft.com/office/drawing/2014/main" id="{ED2AB849-BB01-4199-A257-64114AA5117A}"/>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82" name="Freeform 13322">
                <a:extLst>
                  <a:ext uri="{FF2B5EF4-FFF2-40B4-BE49-F238E27FC236}">
                    <a16:creationId xmlns:a16="http://schemas.microsoft.com/office/drawing/2014/main" id="{BE57B1F8-D4DB-4BBB-B982-88B2E066354F}"/>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83" name="Freeform 13323">
                <a:extLst>
                  <a:ext uri="{FF2B5EF4-FFF2-40B4-BE49-F238E27FC236}">
                    <a16:creationId xmlns:a16="http://schemas.microsoft.com/office/drawing/2014/main" id="{E3B0C0DD-CEF9-4F87-B599-EACD04138FAC}"/>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84" name="Freeform 13324">
                <a:extLst>
                  <a:ext uri="{FF2B5EF4-FFF2-40B4-BE49-F238E27FC236}">
                    <a16:creationId xmlns:a16="http://schemas.microsoft.com/office/drawing/2014/main" id="{D543704D-0092-407B-B7ED-FB1F3A22BFE7}"/>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85" name="Freeform 13325">
                <a:extLst>
                  <a:ext uri="{FF2B5EF4-FFF2-40B4-BE49-F238E27FC236}">
                    <a16:creationId xmlns:a16="http://schemas.microsoft.com/office/drawing/2014/main" id="{E5DADCE5-26CF-4B79-8A42-D17797406996}"/>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86" name="Freeform 13326">
                <a:extLst>
                  <a:ext uri="{FF2B5EF4-FFF2-40B4-BE49-F238E27FC236}">
                    <a16:creationId xmlns:a16="http://schemas.microsoft.com/office/drawing/2014/main" id="{9B4FDA28-4B33-4A9D-97CA-BD749B6001B7}"/>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87" name="Freeform 13327">
                <a:extLst>
                  <a:ext uri="{FF2B5EF4-FFF2-40B4-BE49-F238E27FC236}">
                    <a16:creationId xmlns:a16="http://schemas.microsoft.com/office/drawing/2014/main" id="{F64E211D-04BE-4631-8FC8-C54604C07E2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88" name="Freeform 13328">
                <a:extLst>
                  <a:ext uri="{FF2B5EF4-FFF2-40B4-BE49-F238E27FC236}">
                    <a16:creationId xmlns:a16="http://schemas.microsoft.com/office/drawing/2014/main" id="{950EA15B-AC43-4523-8C8B-C73B7DAF6F5B}"/>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89" name="Freeform 13329">
                <a:extLst>
                  <a:ext uri="{FF2B5EF4-FFF2-40B4-BE49-F238E27FC236}">
                    <a16:creationId xmlns:a16="http://schemas.microsoft.com/office/drawing/2014/main" id="{C6851DD5-24ED-4D22-AF29-D59429E4CEAA}"/>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90" name="Freeform 13330">
                <a:extLst>
                  <a:ext uri="{FF2B5EF4-FFF2-40B4-BE49-F238E27FC236}">
                    <a16:creationId xmlns:a16="http://schemas.microsoft.com/office/drawing/2014/main" id="{4C365721-A281-4DCD-A128-7183D8E1693B}"/>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91" name="Freeform 13331">
                <a:extLst>
                  <a:ext uri="{FF2B5EF4-FFF2-40B4-BE49-F238E27FC236}">
                    <a16:creationId xmlns:a16="http://schemas.microsoft.com/office/drawing/2014/main" id="{41AAF136-5ED8-4A70-86FF-6D644FB86559}"/>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92" name="Freeform 13332">
                <a:extLst>
                  <a:ext uri="{FF2B5EF4-FFF2-40B4-BE49-F238E27FC236}">
                    <a16:creationId xmlns:a16="http://schemas.microsoft.com/office/drawing/2014/main" id="{C87D1D5F-692F-4FBD-8D21-CBBF8E84D2BA}"/>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93" name="Freeform 13333">
                <a:extLst>
                  <a:ext uri="{FF2B5EF4-FFF2-40B4-BE49-F238E27FC236}">
                    <a16:creationId xmlns:a16="http://schemas.microsoft.com/office/drawing/2014/main" id="{A3F88E2A-CC7F-45E3-929E-667EAAC3EC3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94" name="Freeform 13334">
                <a:extLst>
                  <a:ext uri="{FF2B5EF4-FFF2-40B4-BE49-F238E27FC236}">
                    <a16:creationId xmlns:a16="http://schemas.microsoft.com/office/drawing/2014/main" id="{DBAF9923-F170-49E0-BA85-8DC7EF82719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95" name="Freeform 13335">
                <a:extLst>
                  <a:ext uri="{FF2B5EF4-FFF2-40B4-BE49-F238E27FC236}">
                    <a16:creationId xmlns:a16="http://schemas.microsoft.com/office/drawing/2014/main" id="{1DA64385-70BE-44C3-BACE-59F880D85992}"/>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96" name="Freeform 13336">
                <a:extLst>
                  <a:ext uri="{FF2B5EF4-FFF2-40B4-BE49-F238E27FC236}">
                    <a16:creationId xmlns:a16="http://schemas.microsoft.com/office/drawing/2014/main" id="{894D1266-5002-44DE-8A4E-DCC7C86381DF}"/>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97" name="Freeform 13337">
                <a:extLst>
                  <a:ext uri="{FF2B5EF4-FFF2-40B4-BE49-F238E27FC236}">
                    <a16:creationId xmlns:a16="http://schemas.microsoft.com/office/drawing/2014/main" id="{F0D2CD04-EB3E-4EBE-8230-886D16ADEB1B}"/>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598" name="Freeform 13338">
                <a:extLst>
                  <a:ext uri="{FF2B5EF4-FFF2-40B4-BE49-F238E27FC236}">
                    <a16:creationId xmlns:a16="http://schemas.microsoft.com/office/drawing/2014/main" id="{99FBFC22-4D8A-44F1-B68E-25B747BA662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599" name="Freeform 13339">
                <a:extLst>
                  <a:ext uri="{FF2B5EF4-FFF2-40B4-BE49-F238E27FC236}">
                    <a16:creationId xmlns:a16="http://schemas.microsoft.com/office/drawing/2014/main" id="{15290E9F-5777-4B35-9F0B-16CB44C6949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00" name="Freeform 13340">
                <a:extLst>
                  <a:ext uri="{FF2B5EF4-FFF2-40B4-BE49-F238E27FC236}">
                    <a16:creationId xmlns:a16="http://schemas.microsoft.com/office/drawing/2014/main" id="{5FB6ECBB-B210-4627-A0FA-6F70D169E1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01" name="Freeform 13341">
                <a:extLst>
                  <a:ext uri="{FF2B5EF4-FFF2-40B4-BE49-F238E27FC236}">
                    <a16:creationId xmlns:a16="http://schemas.microsoft.com/office/drawing/2014/main" id="{83E304CC-9F4A-4C84-BEB3-36306757FBBC}"/>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02" name="Freeform 13342">
                <a:extLst>
                  <a:ext uri="{FF2B5EF4-FFF2-40B4-BE49-F238E27FC236}">
                    <a16:creationId xmlns:a16="http://schemas.microsoft.com/office/drawing/2014/main" id="{169CDF68-5C36-42B1-94B6-70AD5681A45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03" name="Freeform 13343">
                <a:extLst>
                  <a:ext uri="{FF2B5EF4-FFF2-40B4-BE49-F238E27FC236}">
                    <a16:creationId xmlns:a16="http://schemas.microsoft.com/office/drawing/2014/main" id="{A625B14B-83D7-45F8-8C06-4E37D4553C10}"/>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04" name="Freeform 13344">
                <a:extLst>
                  <a:ext uri="{FF2B5EF4-FFF2-40B4-BE49-F238E27FC236}">
                    <a16:creationId xmlns:a16="http://schemas.microsoft.com/office/drawing/2014/main" id="{60DD138F-310F-46C7-A29E-44DA7BB8D00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05" name="Freeform 13345">
                <a:extLst>
                  <a:ext uri="{FF2B5EF4-FFF2-40B4-BE49-F238E27FC236}">
                    <a16:creationId xmlns:a16="http://schemas.microsoft.com/office/drawing/2014/main" id="{1F5682F3-F9D3-4F5B-8B44-5B6706EF123E}"/>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06" name="Freeform 13346">
                <a:extLst>
                  <a:ext uri="{FF2B5EF4-FFF2-40B4-BE49-F238E27FC236}">
                    <a16:creationId xmlns:a16="http://schemas.microsoft.com/office/drawing/2014/main" id="{05113969-E84C-47DC-92C4-130313C6918D}"/>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07" name="Freeform 13347">
                <a:extLst>
                  <a:ext uri="{FF2B5EF4-FFF2-40B4-BE49-F238E27FC236}">
                    <a16:creationId xmlns:a16="http://schemas.microsoft.com/office/drawing/2014/main" id="{46C3F337-B508-4030-87AE-DEDE14465F06}"/>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08" name="Freeform 13348">
                <a:extLst>
                  <a:ext uri="{FF2B5EF4-FFF2-40B4-BE49-F238E27FC236}">
                    <a16:creationId xmlns:a16="http://schemas.microsoft.com/office/drawing/2014/main" id="{BA8C6279-34CE-41DF-B3BD-FC7EE183ECD4}"/>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09" name="Freeform 13349">
                <a:extLst>
                  <a:ext uri="{FF2B5EF4-FFF2-40B4-BE49-F238E27FC236}">
                    <a16:creationId xmlns:a16="http://schemas.microsoft.com/office/drawing/2014/main" id="{A866CB33-0062-4278-A53C-49EF229BF97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10" name="Freeform 13350">
                <a:extLst>
                  <a:ext uri="{FF2B5EF4-FFF2-40B4-BE49-F238E27FC236}">
                    <a16:creationId xmlns:a16="http://schemas.microsoft.com/office/drawing/2014/main" id="{B2F60713-E99A-457C-A89A-16ECC45FD7DB}"/>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11" name="Freeform 13351">
                <a:extLst>
                  <a:ext uri="{FF2B5EF4-FFF2-40B4-BE49-F238E27FC236}">
                    <a16:creationId xmlns:a16="http://schemas.microsoft.com/office/drawing/2014/main" id="{AFC428FF-DF50-49E1-BD36-8A038DCDD43A}"/>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12" name="Freeform 13352">
                <a:extLst>
                  <a:ext uri="{FF2B5EF4-FFF2-40B4-BE49-F238E27FC236}">
                    <a16:creationId xmlns:a16="http://schemas.microsoft.com/office/drawing/2014/main" id="{8638EC2D-AA76-4DF0-8AF1-A66D0A872ACC}"/>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13" name="Freeform 13353">
                <a:extLst>
                  <a:ext uri="{FF2B5EF4-FFF2-40B4-BE49-F238E27FC236}">
                    <a16:creationId xmlns:a16="http://schemas.microsoft.com/office/drawing/2014/main" id="{FE26F199-EEF6-40BA-B664-E21A1869E8DA}"/>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14" name="Freeform 13354">
                <a:extLst>
                  <a:ext uri="{FF2B5EF4-FFF2-40B4-BE49-F238E27FC236}">
                    <a16:creationId xmlns:a16="http://schemas.microsoft.com/office/drawing/2014/main" id="{ED06348A-443F-42F3-99A1-9EB5C3574B53}"/>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15" name="Freeform 13355">
                <a:extLst>
                  <a:ext uri="{FF2B5EF4-FFF2-40B4-BE49-F238E27FC236}">
                    <a16:creationId xmlns:a16="http://schemas.microsoft.com/office/drawing/2014/main" id="{AA6B9151-E3E9-44A6-8425-83B5E0136999}"/>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16" name="Freeform 13356">
                <a:extLst>
                  <a:ext uri="{FF2B5EF4-FFF2-40B4-BE49-F238E27FC236}">
                    <a16:creationId xmlns:a16="http://schemas.microsoft.com/office/drawing/2014/main" id="{A0450DFD-9FD6-4D9C-B278-7B1099E320DD}"/>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17" name="Freeform 13357">
                <a:extLst>
                  <a:ext uri="{FF2B5EF4-FFF2-40B4-BE49-F238E27FC236}">
                    <a16:creationId xmlns:a16="http://schemas.microsoft.com/office/drawing/2014/main" id="{BF575FE4-60AC-43ED-94A8-4010F9AD5AA9}"/>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18" name="Freeform 13358">
                <a:extLst>
                  <a:ext uri="{FF2B5EF4-FFF2-40B4-BE49-F238E27FC236}">
                    <a16:creationId xmlns:a16="http://schemas.microsoft.com/office/drawing/2014/main" id="{C35C75F1-BCBB-4615-969D-1A48DBC2280D}"/>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19" name="Freeform 13359">
                <a:extLst>
                  <a:ext uri="{FF2B5EF4-FFF2-40B4-BE49-F238E27FC236}">
                    <a16:creationId xmlns:a16="http://schemas.microsoft.com/office/drawing/2014/main" id="{BFD1F682-1932-427E-A1CC-234113F83675}"/>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20" name="Freeform 13360">
                <a:extLst>
                  <a:ext uri="{FF2B5EF4-FFF2-40B4-BE49-F238E27FC236}">
                    <a16:creationId xmlns:a16="http://schemas.microsoft.com/office/drawing/2014/main" id="{42A05A70-2A7F-4449-9655-A2E767145042}"/>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21" name="Freeform 13361">
                <a:extLst>
                  <a:ext uri="{FF2B5EF4-FFF2-40B4-BE49-F238E27FC236}">
                    <a16:creationId xmlns:a16="http://schemas.microsoft.com/office/drawing/2014/main" id="{82CF964E-793F-4629-88FD-F0E4213745CA}"/>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22" name="Freeform 13362">
                <a:extLst>
                  <a:ext uri="{FF2B5EF4-FFF2-40B4-BE49-F238E27FC236}">
                    <a16:creationId xmlns:a16="http://schemas.microsoft.com/office/drawing/2014/main" id="{A97D46D3-8AE5-4E3A-B624-65135534F47E}"/>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23" name="Freeform 13363">
                <a:extLst>
                  <a:ext uri="{FF2B5EF4-FFF2-40B4-BE49-F238E27FC236}">
                    <a16:creationId xmlns:a16="http://schemas.microsoft.com/office/drawing/2014/main" id="{ADE2EDFD-53F7-413A-975A-1688019A4142}"/>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24" name="Freeform 13364">
                <a:extLst>
                  <a:ext uri="{FF2B5EF4-FFF2-40B4-BE49-F238E27FC236}">
                    <a16:creationId xmlns:a16="http://schemas.microsoft.com/office/drawing/2014/main" id="{7BF11C12-BEC6-4A8F-BB73-BB1DFBDA2837}"/>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25" name="Freeform 13365">
                <a:extLst>
                  <a:ext uri="{FF2B5EF4-FFF2-40B4-BE49-F238E27FC236}">
                    <a16:creationId xmlns:a16="http://schemas.microsoft.com/office/drawing/2014/main" id="{114FB524-5897-411E-85E0-5BF9775171E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26" name="Freeform 13366">
                <a:extLst>
                  <a:ext uri="{FF2B5EF4-FFF2-40B4-BE49-F238E27FC236}">
                    <a16:creationId xmlns:a16="http://schemas.microsoft.com/office/drawing/2014/main" id="{EAEEFAB6-3929-4999-A84F-8007F062874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27" name="Freeform 13367">
                <a:extLst>
                  <a:ext uri="{FF2B5EF4-FFF2-40B4-BE49-F238E27FC236}">
                    <a16:creationId xmlns:a16="http://schemas.microsoft.com/office/drawing/2014/main" id="{14EB8BD7-58C4-42DF-A659-2B1FDCA2FF88}"/>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28" name="Freeform 13368">
                <a:extLst>
                  <a:ext uri="{FF2B5EF4-FFF2-40B4-BE49-F238E27FC236}">
                    <a16:creationId xmlns:a16="http://schemas.microsoft.com/office/drawing/2014/main" id="{E2F83C51-F267-4D06-B8D2-BB80F6612FD4}"/>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29" name="Freeform 13369">
                <a:extLst>
                  <a:ext uri="{FF2B5EF4-FFF2-40B4-BE49-F238E27FC236}">
                    <a16:creationId xmlns:a16="http://schemas.microsoft.com/office/drawing/2014/main" id="{7E874182-9B8C-4423-B431-F3C44D90A845}"/>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30" name="Freeform 13370">
                <a:extLst>
                  <a:ext uri="{FF2B5EF4-FFF2-40B4-BE49-F238E27FC236}">
                    <a16:creationId xmlns:a16="http://schemas.microsoft.com/office/drawing/2014/main" id="{F75D60B6-47B2-4B15-9581-6195BB88E37E}"/>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31" name="Freeform 13371">
                <a:extLst>
                  <a:ext uri="{FF2B5EF4-FFF2-40B4-BE49-F238E27FC236}">
                    <a16:creationId xmlns:a16="http://schemas.microsoft.com/office/drawing/2014/main" id="{ACE92282-191F-4A1F-98B5-4B1F63E2445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32" name="Freeform 13372">
                <a:extLst>
                  <a:ext uri="{FF2B5EF4-FFF2-40B4-BE49-F238E27FC236}">
                    <a16:creationId xmlns:a16="http://schemas.microsoft.com/office/drawing/2014/main" id="{ECC5DDB0-7D95-41AB-9C6E-7828B98A35BF}"/>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33" name="Freeform 13373">
                <a:extLst>
                  <a:ext uri="{FF2B5EF4-FFF2-40B4-BE49-F238E27FC236}">
                    <a16:creationId xmlns:a16="http://schemas.microsoft.com/office/drawing/2014/main" id="{177971B4-48BD-4714-8415-4C985944B5B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34" name="Freeform 13374">
                <a:extLst>
                  <a:ext uri="{FF2B5EF4-FFF2-40B4-BE49-F238E27FC236}">
                    <a16:creationId xmlns:a16="http://schemas.microsoft.com/office/drawing/2014/main" id="{53DA8279-00CD-4211-AF1F-0165F220BBD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35" name="Freeform 13375">
                <a:extLst>
                  <a:ext uri="{FF2B5EF4-FFF2-40B4-BE49-F238E27FC236}">
                    <a16:creationId xmlns:a16="http://schemas.microsoft.com/office/drawing/2014/main" id="{5D0B4E6C-3DE6-46A9-9C2C-D36795B11C1A}"/>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36" name="Freeform 13376">
                <a:extLst>
                  <a:ext uri="{FF2B5EF4-FFF2-40B4-BE49-F238E27FC236}">
                    <a16:creationId xmlns:a16="http://schemas.microsoft.com/office/drawing/2014/main" id="{2C1EEF5D-A7C3-42FE-8B25-6D6C789AEA58}"/>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37" name="Freeform 13377">
                <a:extLst>
                  <a:ext uri="{FF2B5EF4-FFF2-40B4-BE49-F238E27FC236}">
                    <a16:creationId xmlns:a16="http://schemas.microsoft.com/office/drawing/2014/main" id="{5C03A871-5D49-40BA-88F3-A599DAC2B80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38" name="Freeform 13378">
                <a:extLst>
                  <a:ext uri="{FF2B5EF4-FFF2-40B4-BE49-F238E27FC236}">
                    <a16:creationId xmlns:a16="http://schemas.microsoft.com/office/drawing/2014/main" id="{DC356376-BEE9-4A04-9664-7B11BA07997A}"/>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39" name="Freeform 13379">
                <a:extLst>
                  <a:ext uri="{FF2B5EF4-FFF2-40B4-BE49-F238E27FC236}">
                    <a16:creationId xmlns:a16="http://schemas.microsoft.com/office/drawing/2014/main" id="{F0D1DB60-BFF4-4917-8B94-56DEA537CD7F}"/>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40" name="Freeform 13380">
                <a:extLst>
                  <a:ext uri="{FF2B5EF4-FFF2-40B4-BE49-F238E27FC236}">
                    <a16:creationId xmlns:a16="http://schemas.microsoft.com/office/drawing/2014/main" id="{04C9042D-2B79-4676-B36D-93FA9ED2C250}"/>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41" name="Freeform 13381">
                <a:extLst>
                  <a:ext uri="{FF2B5EF4-FFF2-40B4-BE49-F238E27FC236}">
                    <a16:creationId xmlns:a16="http://schemas.microsoft.com/office/drawing/2014/main" id="{9F84E6C3-2D3B-4360-9F5B-CF3481E43ADC}"/>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42" name="Freeform 13382">
                <a:extLst>
                  <a:ext uri="{FF2B5EF4-FFF2-40B4-BE49-F238E27FC236}">
                    <a16:creationId xmlns:a16="http://schemas.microsoft.com/office/drawing/2014/main" id="{BACD9BEF-F682-4196-86B2-4D32A25982F7}"/>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43" name="Freeform 13383">
                <a:extLst>
                  <a:ext uri="{FF2B5EF4-FFF2-40B4-BE49-F238E27FC236}">
                    <a16:creationId xmlns:a16="http://schemas.microsoft.com/office/drawing/2014/main" id="{6555229C-966C-4315-A672-2248D4C95BD1}"/>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44" name="Freeform 13384">
                <a:extLst>
                  <a:ext uri="{FF2B5EF4-FFF2-40B4-BE49-F238E27FC236}">
                    <a16:creationId xmlns:a16="http://schemas.microsoft.com/office/drawing/2014/main" id="{4C894CCC-82A8-407E-B86A-135ECF1EA2CE}"/>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45" name="Freeform 13385">
                <a:extLst>
                  <a:ext uri="{FF2B5EF4-FFF2-40B4-BE49-F238E27FC236}">
                    <a16:creationId xmlns:a16="http://schemas.microsoft.com/office/drawing/2014/main" id="{1F36C479-3102-43F2-B9D3-2ADE9B271556}"/>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46" name="Freeform 13386">
                <a:extLst>
                  <a:ext uri="{FF2B5EF4-FFF2-40B4-BE49-F238E27FC236}">
                    <a16:creationId xmlns:a16="http://schemas.microsoft.com/office/drawing/2014/main" id="{B771A1E4-099B-406C-900D-815AA900EA52}"/>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47" name="Freeform 13387">
                <a:extLst>
                  <a:ext uri="{FF2B5EF4-FFF2-40B4-BE49-F238E27FC236}">
                    <a16:creationId xmlns:a16="http://schemas.microsoft.com/office/drawing/2014/main" id="{3F12707A-536C-4311-9B97-3C95EF270749}"/>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48" name="Freeform 13388">
                <a:extLst>
                  <a:ext uri="{FF2B5EF4-FFF2-40B4-BE49-F238E27FC236}">
                    <a16:creationId xmlns:a16="http://schemas.microsoft.com/office/drawing/2014/main" id="{CC64D5E8-BAF0-4479-99E6-554287D9107F}"/>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49" name="Freeform 13389">
                <a:extLst>
                  <a:ext uri="{FF2B5EF4-FFF2-40B4-BE49-F238E27FC236}">
                    <a16:creationId xmlns:a16="http://schemas.microsoft.com/office/drawing/2014/main" id="{BD9AC332-E57D-4486-A218-5B4B97557C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50" name="Freeform 13390">
                <a:extLst>
                  <a:ext uri="{FF2B5EF4-FFF2-40B4-BE49-F238E27FC236}">
                    <a16:creationId xmlns:a16="http://schemas.microsoft.com/office/drawing/2014/main" id="{1BE9B7A1-5411-4196-970B-608D457D4B93}"/>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51" name="Freeform 13391">
                <a:extLst>
                  <a:ext uri="{FF2B5EF4-FFF2-40B4-BE49-F238E27FC236}">
                    <a16:creationId xmlns:a16="http://schemas.microsoft.com/office/drawing/2014/main" id="{ACC3D8D5-604F-4E35-AEEE-2647FA737669}"/>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52" name="Freeform 13392">
                <a:extLst>
                  <a:ext uri="{FF2B5EF4-FFF2-40B4-BE49-F238E27FC236}">
                    <a16:creationId xmlns:a16="http://schemas.microsoft.com/office/drawing/2014/main" id="{391F984B-0384-4BA1-9242-31532C75A9D7}"/>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53" name="Freeform 13393">
                <a:extLst>
                  <a:ext uri="{FF2B5EF4-FFF2-40B4-BE49-F238E27FC236}">
                    <a16:creationId xmlns:a16="http://schemas.microsoft.com/office/drawing/2014/main" id="{0FBDD006-84F0-46E8-92D1-0F243ABFA471}"/>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54" name="Freeform 13394">
                <a:extLst>
                  <a:ext uri="{FF2B5EF4-FFF2-40B4-BE49-F238E27FC236}">
                    <a16:creationId xmlns:a16="http://schemas.microsoft.com/office/drawing/2014/main" id="{79001FE7-94A7-427C-BFBA-B82A0BCDCF5D}"/>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55" name="Freeform 13395">
                <a:extLst>
                  <a:ext uri="{FF2B5EF4-FFF2-40B4-BE49-F238E27FC236}">
                    <a16:creationId xmlns:a16="http://schemas.microsoft.com/office/drawing/2014/main" id="{16C1BA5C-527E-4EA9-9E65-D8F85BA7903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56" name="Freeform 13396">
                <a:extLst>
                  <a:ext uri="{FF2B5EF4-FFF2-40B4-BE49-F238E27FC236}">
                    <a16:creationId xmlns:a16="http://schemas.microsoft.com/office/drawing/2014/main" id="{136EDC63-8B8C-4D61-8352-D4452E4E1129}"/>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57" name="Freeform 13397">
                <a:extLst>
                  <a:ext uri="{FF2B5EF4-FFF2-40B4-BE49-F238E27FC236}">
                    <a16:creationId xmlns:a16="http://schemas.microsoft.com/office/drawing/2014/main" id="{DC710702-94D4-4FC9-8FBC-13740FF0C042}"/>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58" name="Freeform 13398">
                <a:extLst>
                  <a:ext uri="{FF2B5EF4-FFF2-40B4-BE49-F238E27FC236}">
                    <a16:creationId xmlns:a16="http://schemas.microsoft.com/office/drawing/2014/main" id="{FB9944E7-0FB0-4F3C-B310-67E3BBD034D0}"/>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59" name="Freeform 13399">
                <a:extLst>
                  <a:ext uri="{FF2B5EF4-FFF2-40B4-BE49-F238E27FC236}">
                    <a16:creationId xmlns:a16="http://schemas.microsoft.com/office/drawing/2014/main" id="{2BE807B9-7432-4F87-8EBC-9616803E8A3E}"/>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60" name="Freeform 13400">
                <a:extLst>
                  <a:ext uri="{FF2B5EF4-FFF2-40B4-BE49-F238E27FC236}">
                    <a16:creationId xmlns:a16="http://schemas.microsoft.com/office/drawing/2014/main" id="{98FACAD9-EB60-417B-904D-DBD1BB9B3850}"/>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61" name="Freeform 13401">
                <a:extLst>
                  <a:ext uri="{FF2B5EF4-FFF2-40B4-BE49-F238E27FC236}">
                    <a16:creationId xmlns:a16="http://schemas.microsoft.com/office/drawing/2014/main" id="{2FB8A72B-B161-4D83-9230-7B402D1DAC87}"/>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62" name="Freeform 13402">
                <a:extLst>
                  <a:ext uri="{FF2B5EF4-FFF2-40B4-BE49-F238E27FC236}">
                    <a16:creationId xmlns:a16="http://schemas.microsoft.com/office/drawing/2014/main" id="{82F4F705-05B2-46E6-A25F-120C648ABB46}"/>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63" name="Freeform 13403">
                <a:extLst>
                  <a:ext uri="{FF2B5EF4-FFF2-40B4-BE49-F238E27FC236}">
                    <a16:creationId xmlns:a16="http://schemas.microsoft.com/office/drawing/2014/main" id="{BF210215-DEC6-4026-8E61-DD0A42E8536C}"/>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64" name="Freeform 13404">
                <a:extLst>
                  <a:ext uri="{FF2B5EF4-FFF2-40B4-BE49-F238E27FC236}">
                    <a16:creationId xmlns:a16="http://schemas.microsoft.com/office/drawing/2014/main" id="{44A85F62-4247-4BF8-A31F-A3BB25E3E66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65" name="Freeform 13405">
                <a:extLst>
                  <a:ext uri="{FF2B5EF4-FFF2-40B4-BE49-F238E27FC236}">
                    <a16:creationId xmlns:a16="http://schemas.microsoft.com/office/drawing/2014/main" id="{D2C0939F-8A45-4DBC-8CC8-865385BC4957}"/>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66" name="Freeform 13406">
                <a:extLst>
                  <a:ext uri="{FF2B5EF4-FFF2-40B4-BE49-F238E27FC236}">
                    <a16:creationId xmlns:a16="http://schemas.microsoft.com/office/drawing/2014/main" id="{DED30289-31AD-4191-857C-8E764D0A864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67" name="Freeform 13407">
                <a:extLst>
                  <a:ext uri="{FF2B5EF4-FFF2-40B4-BE49-F238E27FC236}">
                    <a16:creationId xmlns:a16="http://schemas.microsoft.com/office/drawing/2014/main" id="{7373518C-B8D3-4C5C-B289-479A3F96409C}"/>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68" name="Freeform 13408">
                <a:extLst>
                  <a:ext uri="{FF2B5EF4-FFF2-40B4-BE49-F238E27FC236}">
                    <a16:creationId xmlns:a16="http://schemas.microsoft.com/office/drawing/2014/main" id="{B67ED68B-C23C-4772-859B-3A5443D3E0D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69" name="Freeform 13409">
                <a:extLst>
                  <a:ext uri="{FF2B5EF4-FFF2-40B4-BE49-F238E27FC236}">
                    <a16:creationId xmlns:a16="http://schemas.microsoft.com/office/drawing/2014/main" id="{50CD6B09-56F8-4272-B23F-F2B699DC847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70" name="Freeform 13410">
                <a:extLst>
                  <a:ext uri="{FF2B5EF4-FFF2-40B4-BE49-F238E27FC236}">
                    <a16:creationId xmlns:a16="http://schemas.microsoft.com/office/drawing/2014/main" id="{1826829A-A1E4-4019-87C7-4AE942DF3A0B}"/>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71" name="Freeform 13411">
                <a:extLst>
                  <a:ext uri="{FF2B5EF4-FFF2-40B4-BE49-F238E27FC236}">
                    <a16:creationId xmlns:a16="http://schemas.microsoft.com/office/drawing/2014/main" id="{403596CD-F1E9-409D-90CB-79D3A09A129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72" name="Freeform 13412">
                <a:extLst>
                  <a:ext uri="{FF2B5EF4-FFF2-40B4-BE49-F238E27FC236}">
                    <a16:creationId xmlns:a16="http://schemas.microsoft.com/office/drawing/2014/main" id="{02D54028-C86C-45C6-B88F-21CA8135175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73" name="Freeform 13413">
                <a:extLst>
                  <a:ext uri="{FF2B5EF4-FFF2-40B4-BE49-F238E27FC236}">
                    <a16:creationId xmlns:a16="http://schemas.microsoft.com/office/drawing/2014/main" id="{C48BE4CF-E211-498D-91EE-E5942C77514F}"/>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74" name="Freeform 13414">
                <a:extLst>
                  <a:ext uri="{FF2B5EF4-FFF2-40B4-BE49-F238E27FC236}">
                    <a16:creationId xmlns:a16="http://schemas.microsoft.com/office/drawing/2014/main" id="{16EB99DF-5E56-453A-A3A7-6004280F2837}"/>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75" name="Freeform 13415">
                <a:extLst>
                  <a:ext uri="{FF2B5EF4-FFF2-40B4-BE49-F238E27FC236}">
                    <a16:creationId xmlns:a16="http://schemas.microsoft.com/office/drawing/2014/main" id="{FBFEC9DE-A7F3-44FB-A354-B6D3DCE3D8B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76" name="Freeform 13416">
                <a:extLst>
                  <a:ext uri="{FF2B5EF4-FFF2-40B4-BE49-F238E27FC236}">
                    <a16:creationId xmlns:a16="http://schemas.microsoft.com/office/drawing/2014/main" id="{556E9A30-30A7-4F5B-9727-05903E42D26E}"/>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77" name="Freeform 13417">
                <a:extLst>
                  <a:ext uri="{FF2B5EF4-FFF2-40B4-BE49-F238E27FC236}">
                    <a16:creationId xmlns:a16="http://schemas.microsoft.com/office/drawing/2014/main" id="{ADE51774-A0DE-45A1-A0C3-5CA066F24BA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78" name="Freeform 13418">
                <a:extLst>
                  <a:ext uri="{FF2B5EF4-FFF2-40B4-BE49-F238E27FC236}">
                    <a16:creationId xmlns:a16="http://schemas.microsoft.com/office/drawing/2014/main" id="{C1D23E1F-9028-4D92-863E-AACB247A2F5B}"/>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79" name="Freeform 13419">
                <a:extLst>
                  <a:ext uri="{FF2B5EF4-FFF2-40B4-BE49-F238E27FC236}">
                    <a16:creationId xmlns:a16="http://schemas.microsoft.com/office/drawing/2014/main" id="{040B9A9B-E0BB-4FC5-8E3F-A8F3BC435440}"/>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80" name="Freeform 13420">
                <a:extLst>
                  <a:ext uri="{FF2B5EF4-FFF2-40B4-BE49-F238E27FC236}">
                    <a16:creationId xmlns:a16="http://schemas.microsoft.com/office/drawing/2014/main" id="{6F00EF6A-B741-4075-B995-D8FDF47FF17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81" name="Freeform 13421">
                <a:extLst>
                  <a:ext uri="{FF2B5EF4-FFF2-40B4-BE49-F238E27FC236}">
                    <a16:creationId xmlns:a16="http://schemas.microsoft.com/office/drawing/2014/main" id="{515312F0-6C9C-4CB8-9589-7CD5CAC001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82" name="Freeform 13422">
                <a:extLst>
                  <a:ext uri="{FF2B5EF4-FFF2-40B4-BE49-F238E27FC236}">
                    <a16:creationId xmlns:a16="http://schemas.microsoft.com/office/drawing/2014/main" id="{4C7F36A7-CF40-47DC-B00E-39C2D1ABE9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83" name="Freeform 13423">
                <a:extLst>
                  <a:ext uri="{FF2B5EF4-FFF2-40B4-BE49-F238E27FC236}">
                    <a16:creationId xmlns:a16="http://schemas.microsoft.com/office/drawing/2014/main" id="{584A1E40-E3F0-4EFE-A2B6-0199C7E6D9B7}"/>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84" name="Freeform 13424">
                <a:extLst>
                  <a:ext uri="{FF2B5EF4-FFF2-40B4-BE49-F238E27FC236}">
                    <a16:creationId xmlns:a16="http://schemas.microsoft.com/office/drawing/2014/main" id="{19A70DE7-FD3C-469D-ACD2-BB1D79EAEEEE}"/>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85" name="Freeform 13425">
                <a:extLst>
                  <a:ext uri="{FF2B5EF4-FFF2-40B4-BE49-F238E27FC236}">
                    <a16:creationId xmlns:a16="http://schemas.microsoft.com/office/drawing/2014/main" id="{7F4B6526-C529-4273-A090-FFDFFD3A10F8}"/>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86" name="Freeform 13426">
                <a:extLst>
                  <a:ext uri="{FF2B5EF4-FFF2-40B4-BE49-F238E27FC236}">
                    <a16:creationId xmlns:a16="http://schemas.microsoft.com/office/drawing/2014/main" id="{EFE88A27-83B0-45C7-848C-44AFA30DC343}"/>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87" name="Freeform 13427">
                <a:extLst>
                  <a:ext uri="{FF2B5EF4-FFF2-40B4-BE49-F238E27FC236}">
                    <a16:creationId xmlns:a16="http://schemas.microsoft.com/office/drawing/2014/main" id="{1B07930C-8DBF-46C1-97A4-A6C8DF534A3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88" name="Freeform 13428">
                <a:extLst>
                  <a:ext uri="{FF2B5EF4-FFF2-40B4-BE49-F238E27FC236}">
                    <a16:creationId xmlns:a16="http://schemas.microsoft.com/office/drawing/2014/main" id="{E8758467-0FCE-44EF-A50A-E793D9D1ADBF}"/>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89" name="Freeform 13429">
                <a:extLst>
                  <a:ext uri="{FF2B5EF4-FFF2-40B4-BE49-F238E27FC236}">
                    <a16:creationId xmlns:a16="http://schemas.microsoft.com/office/drawing/2014/main" id="{F301F64E-E87E-4D1A-A135-5A9548F8195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90" name="Freeform 13430">
                <a:extLst>
                  <a:ext uri="{FF2B5EF4-FFF2-40B4-BE49-F238E27FC236}">
                    <a16:creationId xmlns:a16="http://schemas.microsoft.com/office/drawing/2014/main" id="{4F3BB84E-1308-4D55-97BA-68CDBAB035FC}"/>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91" name="Freeform 13431">
                <a:extLst>
                  <a:ext uri="{FF2B5EF4-FFF2-40B4-BE49-F238E27FC236}">
                    <a16:creationId xmlns:a16="http://schemas.microsoft.com/office/drawing/2014/main" id="{4C364CC2-6526-43CC-BB1F-3C971E3A8D02}"/>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92" name="Freeform 13432">
                <a:extLst>
                  <a:ext uri="{FF2B5EF4-FFF2-40B4-BE49-F238E27FC236}">
                    <a16:creationId xmlns:a16="http://schemas.microsoft.com/office/drawing/2014/main" id="{FE210EFC-7157-4222-84D1-A6D6D73C7F50}"/>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93" name="Freeform 13433">
                <a:extLst>
                  <a:ext uri="{FF2B5EF4-FFF2-40B4-BE49-F238E27FC236}">
                    <a16:creationId xmlns:a16="http://schemas.microsoft.com/office/drawing/2014/main" id="{C6DF5C5A-4007-4B64-B972-C86F5A03C0FB}"/>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94" name="Freeform 13434">
                <a:extLst>
                  <a:ext uri="{FF2B5EF4-FFF2-40B4-BE49-F238E27FC236}">
                    <a16:creationId xmlns:a16="http://schemas.microsoft.com/office/drawing/2014/main" id="{9585A13E-1BCA-49DD-A2A4-3D9E959684B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95" name="Freeform 13435">
                <a:extLst>
                  <a:ext uri="{FF2B5EF4-FFF2-40B4-BE49-F238E27FC236}">
                    <a16:creationId xmlns:a16="http://schemas.microsoft.com/office/drawing/2014/main" id="{88F87855-7E7D-46DB-A36A-15121E9EEA88}"/>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96" name="Freeform 13436">
                <a:extLst>
                  <a:ext uri="{FF2B5EF4-FFF2-40B4-BE49-F238E27FC236}">
                    <a16:creationId xmlns:a16="http://schemas.microsoft.com/office/drawing/2014/main" id="{06FFBF9F-FD05-4D76-A9D8-CEFB42D06E09}"/>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97" name="Freeform 13437">
                <a:extLst>
                  <a:ext uri="{FF2B5EF4-FFF2-40B4-BE49-F238E27FC236}">
                    <a16:creationId xmlns:a16="http://schemas.microsoft.com/office/drawing/2014/main" id="{FF7F5F48-F192-429D-8C5E-A539402F1749}"/>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698" name="Freeform 13438">
                <a:extLst>
                  <a:ext uri="{FF2B5EF4-FFF2-40B4-BE49-F238E27FC236}">
                    <a16:creationId xmlns:a16="http://schemas.microsoft.com/office/drawing/2014/main" id="{06B18230-C172-4B5B-A9B9-B04ED9426857}"/>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699" name="Freeform 13439">
                <a:extLst>
                  <a:ext uri="{FF2B5EF4-FFF2-40B4-BE49-F238E27FC236}">
                    <a16:creationId xmlns:a16="http://schemas.microsoft.com/office/drawing/2014/main" id="{D662C922-98BF-4D2F-A133-EE39076C5C8D}"/>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00" name="Freeform 13440">
                <a:extLst>
                  <a:ext uri="{FF2B5EF4-FFF2-40B4-BE49-F238E27FC236}">
                    <a16:creationId xmlns:a16="http://schemas.microsoft.com/office/drawing/2014/main" id="{3E966EC6-1ECF-4741-8825-66C691CA0A60}"/>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01" name="Freeform 13441">
                <a:extLst>
                  <a:ext uri="{FF2B5EF4-FFF2-40B4-BE49-F238E27FC236}">
                    <a16:creationId xmlns:a16="http://schemas.microsoft.com/office/drawing/2014/main" id="{4A0A8DCC-D5FA-460B-AB99-7AC6F47278DB}"/>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02" name="Freeform 13442">
                <a:extLst>
                  <a:ext uri="{FF2B5EF4-FFF2-40B4-BE49-F238E27FC236}">
                    <a16:creationId xmlns:a16="http://schemas.microsoft.com/office/drawing/2014/main" id="{9CA32A3A-FB73-4DB3-9389-8F6DB0074696}"/>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03" name="Freeform 13443">
                <a:extLst>
                  <a:ext uri="{FF2B5EF4-FFF2-40B4-BE49-F238E27FC236}">
                    <a16:creationId xmlns:a16="http://schemas.microsoft.com/office/drawing/2014/main" id="{2B5BF814-5111-47E6-B076-16D73957E00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04" name="Freeform 13444">
                <a:extLst>
                  <a:ext uri="{FF2B5EF4-FFF2-40B4-BE49-F238E27FC236}">
                    <a16:creationId xmlns:a16="http://schemas.microsoft.com/office/drawing/2014/main" id="{2EE03B01-A61B-46CA-96EF-743CD5719FAE}"/>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05" name="Freeform 13445">
                <a:extLst>
                  <a:ext uri="{FF2B5EF4-FFF2-40B4-BE49-F238E27FC236}">
                    <a16:creationId xmlns:a16="http://schemas.microsoft.com/office/drawing/2014/main" id="{AE18A998-7C4E-4167-B6EB-9F683DE676EE}"/>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06" name="Freeform 13446">
                <a:extLst>
                  <a:ext uri="{FF2B5EF4-FFF2-40B4-BE49-F238E27FC236}">
                    <a16:creationId xmlns:a16="http://schemas.microsoft.com/office/drawing/2014/main" id="{9FAC597C-69E5-4881-AB9A-46A9FD01899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07" name="Freeform 13447">
                <a:extLst>
                  <a:ext uri="{FF2B5EF4-FFF2-40B4-BE49-F238E27FC236}">
                    <a16:creationId xmlns:a16="http://schemas.microsoft.com/office/drawing/2014/main" id="{E15762BC-D239-410B-8524-BDFC41D1B718}"/>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08" name="Freeform 13448">
                <a:extLst>
                  <a:ext uri="{FF2B5EF4-FFF2-40B4-BE49-F238E27FC236}">
                    <a16:creationId xmlns:a16="http://schemas.microsoft.com/office/drawing/2014/main" id="{D1EE2EC5-AE5A-495B-98B9-2CD7F4CE8364}"/>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09" name="Freeform 13449">
                <a:extLst>
                  <a:ext uri="{FF2B5EF4-FFF2-40B4-BE49-F238E27FC236}">
                    <a16:creationId xmlns:a16="http://schemas.microsoft.com/office/drawing/2014/main" id="{F3094AA4-B2C9-482C-9F4F-C782D106368D}"/>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10" name="Freeform 13450">
                <a:extLst>
                  <a:ext uri="{FF2B5EF4-FFF2-40B4-BE49-F238E27FC236}">
                    <a16:creationId xmlns:a16="http://schemas.microsoft.com/office/drawing/2014/main" id="{EB7B8DA5-5438-4802-84AC-E91FEB70BC7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11" name="Freeform 13451">
                <a:extLst>
                  <a:ext uri="{FF2B5EF4-FFF2-40B4-BE49-F238E27FC236}">
                    <a16:creationId xmlns:a16="http://schemas.microsoft.com/office/drawing/2014/main" id="{9B458910-3AB2-4072-AEC3-D703C6C26C35}"/>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12" name="Freeform 13452">
                <a:extLst>
                  <a:ext uri="{FF2B5EF4-FFF2-40B4-BE49-F238E27FC236}">
                    <a16:creationId xmlns:a16="http://schemas.microsoft.com/office/drawing/2014/main" id="{5C812AE1-AFA6-4B26-B212-F6EAF2DF6F18}"/>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13" name="Freeform 13453">
                <a:extLst>
                  <a:ext uri="{FF2B5EF4-FFF2-40B4-BE49-F238E27FC236}">
                    <a16:creationId xmlns:a16="http://schemas.microsoft.com/office/drawing/2014/main" id="{C2853584-F449-4BDC-B337-DC8C0B1F4220}"/>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14" name="Freeform 13454">
                <a:extLst>
                  <a:ext uri="{FF2B5EF4-FFF2-40B4-BE49-F238E27FC236}">
                    <a16:creationId xmlns:a16="http://schemas.microsoft.com/office/drawing/2014/main" id="{0C79550E-4835-4F12-94DD-6F37AE426BFC}"/>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15" name="Freeform 13455">
                <a:extLst>
                  <a:ext uri="{FF2B5EF4-FFF2-40B4-BE49-F238E27FC236}">
                    <a16:creationId xmlns:a16="http://schemas.microsoft.com/office/drawing/2014/main" id="{17290326-67A2-454B-9C06-A5DCBBD5384A}"/>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16" name="Freeform 13456">
                <a:extLst>
                  <a:ext uri="{FF2B5EF4-FFF2-40B4-BE49-F238E27FC236}">
                    <a16:creationId xmlns:a16="http://schemas.microsoft.com/office/drawing/2014/main" id="{0EC45693-2126-4DDF-B386-3499554EFFE4}"/>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17" name="Freeform 13457">
                <a:extLst>
                  <a:ext uri="{FF2B5EF4-FFF2-40B4-BE49-F238E27FC236}">
                    <a16:creationId xmlns:a16="http://schemas.microsoft.com/office/drawing/2014/main" id="{113D82B0-04AA-4061-976C-A9D4AEBE68DA}"/>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18" name="Freeform 13458">
                <a:extLst>
                  <a:ext uri="{FF2B5EF4-FFF2-40B4-BE49-F238E27FC236}">
                    <a16:creationId xmlns:a16="http://schemas.microsoft.com/office/drawing/2014/main" id="{5C18973D-DA9E-411A-AF94-01CB2CE3975D}"/>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19" name="Freeform 13459">
                <a:extLst>
                  <a:ext uri="{FF2B5EF4-FFF2-40B4-BE49-F238E27FC236}">
                    <a16:creationId xmlns:a16="http://schemas.microsoft.com/office/drawing/2014/main" id="{B7EAE9F4-FE72-4C56-8496-524D9C0C5066}"/>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20" name="Freeform 13460">
                <a:extLst>
                  <a:ext uri="{FF2B5EF4-FFF2-40B4-BE49-F238E27FC236}">
                    <a16:creationId xmlns:a16="http://schemas.microsoft.com/office/drawing/2014/main" id="{D87F2C00-6B14-475A-A20B-F8794E40A4C2}"/>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21" name="Freeform 13461">
                <a:extLst>
                  <a:ext uri="{FF2B5EF4-FFF2-40B4-BE49-F238E27FC236}">
                    <a16:creationId xmlns:a16="http://schemas.microsoft.com/office/drawing/2014/main" id="{3406274F-7DFB-42E9-8AB4-BDD43A43C13C}"/>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22" name="Freeform 13462">
                <a:extLst>
                  <a:ext uri="{FF2B5EF4-FFF2-40B4-BE49-F238E27FC236}">
                    <a16:creationId xmlns:a16="http://schemas.microsoft.com/office/drawing/2014/main" id="{99437BAC-0577-49DF-8C98-83DBE8320F9A}"/>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23" name="Freeform 13463">
                <a:extLst>
                  <a:ext uri="{FF2B5EF4-FFF2-40B4-BE49-F238E27FC236}">
                    <a16:creationId xmlns:a16="http://schemas.microsoft.com/office/drawing/2014/main" id="{CFACD169-716C-46B7-B716-2A22CC8FB83F}"/>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24" name="Freeform 13464">
                <a:extLst>
                  <a:ext uri="{FF2B5EF4-FFF2-40B4-BE49-F238E27FC236}">
                    <a16:creationId xmlns:a16="http://schemas.microsoft.com/office/drawing/2014/main" id="{D4B0858F-A30C-43E2-ADB7-C303576D3E8E}"/>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25" name="Freeform 13465">
                <a:extLst>
                  <a:ext uri="{FF2B5EF4-FFF2-40B4-BE49-F238E27FC236}">
                    <a16:creationId xmlns:a16="http://schemas.microsoft.com/office/drawing/2014/main" id="{09777E05-5D48-4B70-9D63-88D6344ED0D3}"/>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26" name="Freeform 13466">
                <a:extLst>
                  <a:ext uri="{FF2B5EF4-FFF2-40B4-BE49-F238E27FC236}">
                    <a16:creationId xmlns:a16="http://schemas.microsoft.com/office/drawing/2014/main" id="{CEB40995-79C8-4458-AD47-BBFA6E112960}"/>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27" name="Freeform 13467">
                <a:extLst>
                  <a:ext uri="{FF2B5EF4-FFF2-40B4-BE49-F238E27FC236}">
                    <a16:creationId xmlns:a16="http://schemas.microsoft.com/office/drawing/2014/main" id="{4AD7203C-5B82-40ED-B490-F33D00FC9F53}"/>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28" name="Freeform 13468">
                <a:extLst>
                  <a:ext uri="{FF2B5EF4-FFF2-40B4-BE49-F238E27FC236}">
                    <a16:creationId xmlns:a16="http://schemas.microsoft.com/office/drawing/2014/main" id="{BDA09D81-98AB-4376-BBC4-575C4AFFA5C7}"/>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29" name="Freeform 13469">
                <a:extLst>
                  <a:ext uri="{FF2B5EF4-FFF2-40B4-BE49-F238E27FC236}">
                    <a16:creationId xmlns:a16="http://schemas.microsoft.com/office/drawing/2014/main" id="{BB4E27D7-CECA-45A8-8192-4D67D650A626}"/>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30" name="Freeform 13470">
                <a:extLst>
                  <a:ext uri="{FF2B5EF4-FFF2-40B4-BE49-F238E27FC236}">
                    <a16:creationId xmlns:a16="http://schemas.microsoft.com/office/drawing/2014/main" id="{8E02F911-D46A-41E0-80C3-4D1F7E1356C4}"/>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31" name="Freeform 13471">
                <a:extLst>
                  <a:ext uri="{FF2B5EF4-FFF2-40B4-BE49-F238E27FC236}">
                    <a16:creationId xmlns:a16="http://schemas.microsoft.com/office/drawing/2014/main" id="{2606B7E6-00D9-4556-B444-A596AFEA072C}"/>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32" name="Freeform 13472">
                <a:extLst>
                  <a:ext uri="{FF2B5EF4-FFF2-40B4-BE49-F238E27FC236}">
                    <a16:creationId xmlns:a16="http://schemas.microsoft.com/office/drawing/2014/main" id="{A8DBDD1D-F80A-421F-84B1-D857E40D002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33" name="Freeform 13473">
                <a:extLst>
                  <a:ext uri="{FF2B5EF4-FFF2-40B4-BE49-F238E27FC236}">
                    <a16:creationId xmlns:a16="http://schemas.microsoft.com/office/drawing/2014/main" id="{97194DFF-CF82-4A71-A6A1-D9F5D4B217EA}"/>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34" name="Freeform 13474">
                <a:extLst>
                  <a:ext uri="{FF2B5EF4-FFF2-40B4-BE49-F238E27FC236}">
                    <a16:creationId xmlns:a16="http://schemas.microsoft.com/office/drawing/2014/main" id="{D46D6696-30F6-425B-8737-74B52B8FB537}"/>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35" name="Freeform 13475">
                <a:extLst>
                  <a:ext uri="{FF2B5EF4-FFF2-40B4-BE49-F238E27FC236}">
                    <a16:creationId xmlns:a16="http://schemas.microsoft.com/office/drawing/2014/main" id="{9F5F07D4-C239-4668-ADBC-AF4A5A9730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36" name="Freeform 13476">
                <a:extLst>
                  <a:ext uri="{FF2B5EF4-FFF2-40B4-BE49-F238E27FC236}">
                    <a16:creationId xmlns:a16="http://schemas.microsoft.com/office/drawing/2014/main" id="{EFDF889A-C837-491B-8CF5-9F48852A5761}"/>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37" name="Freeform 13477">
                <a:extLst>
                  <a:ext uri="{FF2B5EF4-FFF2-40B4-BE49-F238E27FC236}">
                    <a16:creationId xmlns:a16="http://schemas.microsoft.com/office/drawing/2014/main" id="{FBD1F97C-96DA-4E8A-893E-D77003DF674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38" name="Freeform 13478">
                <a:extLst>
                  <a:ext uri="{FF2B5EF4-FFF2-40B4-BE49-F238E27FC236}">
                    <a16:creationId xmlns:a16="http://schemas.microsoft.com/office/drawing/2014/main" id="{751AD6CD-BCB0-46FD-8DF4-C75C74353D95}"/>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39" name="Freeform 13479">
                <a:extLst>
                  <a:ext uri="{FF2B5EF4-FFF2-40B4-BE49-F238E27FC236}">
                    <a16:creationId xmlns:a16="http://schemas.microsoft.com/office/drawing/2014/main" id="{E173C906-55D0-40C4-A845-CCCBDDE0A461}"/>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40" name="Freeform 13480">
                <a:extLst>
                  <a:ext uri="{FF2B5EF4-FFF2-40B4-BE49-F238E27FC236}">
                    <a16:creationId xmlns:a16="http://schemas.microsoft.com/office/drawing/2014/main" id="{9D1E8A8E-DF73-4D9B-8A29-EFE8EB2FA3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41" name="Freeform 13481">
                <a:extLst>
                  <a:ext uri="{FF2B5EF4-FFF2-40B4-BE49-F238E27FC236}">
                    <a16:creationId xmlns:a16="http://schemas.microsoft.com/office/drawing/2014/main" id="{2DC58807-9756-4B34-9828-909634146AFF}"/>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42" name="Freeform 13482">
                <a:extLst>
                  <a:ext uri="{FF2B5EF4-FFF2-40B4-BE49-F238E27FC236}">
                    <a16:creationId xmlns:a16="http://schemas.microsoft.com/office/drawing/2014/main" id="{E29D54B5-80D2-455A-8180-39BD844761DB}"/>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43" name="Freeform 13483">
                <a:extLst>
                  <a:ext uri="{FF2B5EF4-FFF2-40B4-BE49-F238E27FC236}">
                    <a16:creationId xmlns:a16="http://schemas.microsoft.com/office/drawing/2014/main" id="{C4DE2172-0A9F-4D5A-BFD9-661B03C236F4}"/>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44" name="Freeform 13484">
                <a:extLst>
                  <a:ext uri="{FF2B5EF4-FFF2-40B4-BE49-F238E27FC236}">
                    <a16:creationId xmlns:a16="http://schemas.microsoft.com/office/drawing/2014/main" id="{FB922322-ED15-458D-B645-D4FA1F59321A}"/>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45" name="Freeform 13485">
                <a:extLst>
                  <a:ext uri="{FF2B5EF4-FFF2-40B4-BE49-F238E27FC236}">
                    <a16:creationId xmlns:a16="http://schemas.microsoft.com/office/drawing/2014/main" id="{FE28817C-979E-40DF-8925-5BB17C131B40}"/>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46" name="Freeform 13486">
                <a:extLst>
                  <a:ext uri="{FF2B5EF4-FFF2-40B4-BE49-F238E27FC236}">
                    <a16:creationId xmlns:a16="http://schemas.microsoft.com/office/drawing/2014/main" id="{185EC554-73B6-49CD-ACA4-C799CF13540C}"/>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47" name="Freeform 13487">
                <a:extLst>
                  <a:ext uri="{FF2B5EF4-FFF2-40B4-BE49-F238E27FC236}">
                    <a16:creationId xmlns:a16="http://schemas.microsoft.com/office/drawing/2014/main" id="{9B0DE28E-68F4-4561-B900-C331843934A0}"/>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48" name="Freeform 13488">
                <a:extLst>
                  <a:ext uri="{FF2B5EF4-FFF2-40B4-BE49-F238E27FC236}">
                    <a16:creationId xmlns:a16="http://schemas.microsoft.com/office/drawing/2014/main" id="{42B8AFDB-8EE9-4827-A1AB-F8B88CEAAAD1}"/>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49" name="Freeform 13489">
                <a:extLst>
                  <a:ext uri="{FF2B5EF4-FFF2-40B4-BE49-F238E27FC236}">
                    <a16:creationId xmlns:a16="http://schemas.microsoft.com/office/drawing/2014/main" id="{94B14A54-E09F-4643-86A4-EDBB3C4C15FF}"/>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50" name="Freeform 13490">
                <a:extLst>
                  <a:ext uri="{FF2B5EF4-FFF2-40B4-BE49-F238E27FC236}">
                    <a16:creationId xmlns:a16="http://schemas.microsoft.com/office/drawing/2014/main" id="{01B66F5C-4E00-4C4A-85BE-EFF479482F2D}"/>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51" name="Freeform 13491">
                <a:extLst>
                  <a:ext uri="{FF2B5EF4-FFF2-40B4-BE49-F238E27FC236}">
                    <a16:creationId xmlns:a16="http://schemas.microsoft.com/office/drawing/2014/main" id="{13BACCF8-5178-4AAF-86C6-FA3E62F46FEC}"/>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52" name="Freeform 13492">
                <a:extLst>
                  <a:ext uri="{FF2B5EF4-FFF2-40B4-BE49-F238E27FC236}">
                    <a16:creationId xmlns:a16="http://schemas.microsoft.com/office/drawing/2014/main" id="{7162A5DB-9590-45B8-BB7D-C343156D0E2D}"/>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53" name="Freeform 13493">
                <a:extLst>
                  <a:ext uri="{FF2B5EF4-FFF2-40B4-BE49-F238E27FC236}">
                    <a16:creationId xmlns:a16="http://schemas.microsoft.com/office/drawing/2014/main" id="{C163F94D-715F-4D77-8FC8-77A18437A98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54" name="Freeform 13494">
                <a:extLst>
                  <a:ext uri="{FF2B5EF4-FFF2-40B4-BE49-F238E27FC236}">
                    <a16:creationId xmlns:a16="http://schemas.microsoft.com/office/drawing/2014/main" id="{DC126EC1-0835-4E06-97D4-6FAD69BFA517}"/>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55" name="Freeform 13495">
                <a:extLst>
                  <a:ext uri="{FF2B5EF4-FFF2-40B4-BE49-F238E27FC236}">
                    <a16:creationId xmlns:a16="http://schemas.microsoft.com/office/drawing/2014/main" id="{C4E6D67F-2E88-4B11-97E8-56F14A0F052D}"/>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56" name="Freeform 13496">
                <a:extLst>
                  <a:ext uri="{FF2B5EF4-FFF2-40B4-BE49-F238E27FC236}">
                    <a16:creationId xmlns:a16="http://schemas.microsoft.com/office/drawing/2014/main" id="{CA14085D-406A-497F-B79C-ADC5ECA674C4}"/>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57" name="Freeform 13497">
                <a:extLst>
                  <a:ext uri="{FF2B5EF4-FFF2-40B4-BE49-F238E27FC236}">
                    <a16:creationId xmlns:a16="http://schemas.microsoft.com/office/drawing/2014/main" id="{C99866A1-9A9D-44AC-992F-F838658912D4}"/>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58" name="Freeform 13498">
                <a:extLst>
                  <a:ext uri="{FF2B5EF4-FFF2-40B4-BE49-F238E27FC236}">
                    <a16:creationId xmlns:a16="http://schemas.microsoft.com/office/drawing/2014/main" id="{8A066534-313A-4E44-B886-94C3E504E4B3}"/>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59" name="Freeform 13499">
                <a:extLst>
                  <a:ext uri="{FF2B5EF4-FFF2-40B4-BE49-F238E27FC236}">
                    <a16:creationId xmlns:a16="http://schemas.microsoft.com/office/drawing/2014/main" id="{EBB4AA33-A946-4BBD-8B32-7CE9D873A375}"/>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60" name="Freeform 13500">
                <a:extLst>
                  <a:ext uri="{FF2B5EF4-FFF2-40B4-BE49-F238E27FC236}">
                    <a16:creationId xmlns:a16="http://schemas.microsoft.com/office/drawing/2014/main" id="{1839174E-1478-4036-B925-1DBD0876613D}"/>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61" name="Freeform 13501">
                <a:extLst>
                  <a:ext uri="{FF2B5EF4-FFF2-40B4-BE49-F238E27FC236}">
                    <a16:creationId xmlns:a16="http://schemas.microsoft.com/office/drawing/2014/main" id="{6D598E57-304F-487D-940B-EF7E2FA77F3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62" name="Freeform 13502">
                <a:extLst>
                  <a:ext uri="{FF2B5EF4-FFF2-40B4-BE49-F238E27FC236}">
                    <a16:creationId xmlns:a16="http://schemas.microsoft.com/office/drawing/2014/main" id="{D2C67E7F-0EEE-47E4-9F68-B71E2FAAC02E}"/>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63" name="Freeform 13503">
                <a:extLst>
                  <a:ext uri="{FF2B5EF4-FFF2-40B4-BE49-F238E27FC236}">
                    <a16:creationId xmlns:a16="http://schemas.microsoft.com/office/drawing/2014/main" id="{A8E726D7-7A39-4626-8BF3-D88B7A06064E}"/>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64" name="Freeform 13504">
                <a:extLst>
                  <a:ext uri="{FF2B5EF4-FFF2-40B4-BE49-F238E27FC236}">
                    <a16:creationId xmlns:a16="http://schemas.microsoft.com/office/drawing/2014/main" id="{C995E203-5CF9-479D-87E9-8EE942CDC245}"/>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65" name="Freeform 13505">
                <a:extLst>
                  <a:ext uri="{FF2B5EF4-FFF2-40B4-BE49-F238E27FC236}">
                    <a16:creationId xmlns:a16="http://schemas.microsoft.com/office/drawing/2014/main" id="{67A8F725-22DC-4EA0-B139-5F3D50ACFC35}"/>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66" name="Freeform 13506">
                <a:extLst>
                  <a:ext uri="{FF2B5EF4-FFF2-40B4-BE49-F238E27FC236}">
                    <a16:creationId xmlns:a16="http://schemas.microsoft.com/office/drawing/2014/main" id="{0311AEE7-6622-4ACA-AE4F-CE81B9FF4996}"/>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67" name="Freeform 13507">
                <a:extLst>
                  <a:ext uri="{FF2B5EF4-FFF2-40B4-BE49-F238E27FC236}">
                    <a16:creationId xmlns:a16="http://schemas.microsoft.com/office/drawing/2014/main" id="{A919DA60-A273-418A-9C6B-C5169BD02EE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68" name="Freeform 13508">
                <a:extLst>
                  <a:ext uri="{FF2B5EF4-FFF2-40B4-BE49-F238E27FC236}">
                    <a16:creationId xmlns:a16="http://schemas.microsoft.com/office/drawing/2014/main" id="{354E551E-1424-4D96-9751-272695457170}"/>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69" name="Freeform 13509">
                <a:extLst>
                  <a:ext uri="{FF2B5EF4-FFF2-40B4-BE49-F238E27FC236}">
                    <a16:creationId xmlns:a16="http://schemas.microsoft.com/office/drawing/2014/main" id="{5D241DF9-64DA-4362-B835-FEF7C88BD71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70" name="Freeform 13510">
                <a:extLst>
                  <a:ext uri="{FF2B5EF4-FFF2-40B4-BE49-F238E27FC236}">
                    <a16:creationId xmlns:a16="http://schemas.microsoft.com/office/drawing/2014/main" id="{5CABDD63-03D5-4234-9F2E-667D00ABAD25}"/>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71" name="Freeform 13511">
                <a:extLst>
                  <a:ext uri="{FF2B5EF4-FFF2-40B4-BE49-F238E27FC236}">
                    <a16:creationId xmlns:a16="http://schemas.microsoft.com/office/drawing/2014/main" id="{0CB514FC-1F2D-49A9-B62E-B3EC8C308D56}"/>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72" name="Freeform 13512">
                <a:extLst>
                  <a:ext uri="{FF2B5EF4-FFF2-40B4-BE49-F238E27FC236}">
                    <a16:creationId xmlns:a16="http://schemas.microsoft.com/office/drawing/2014/main" id="{080D109E-A8D4-4182-AEB6-204A81AE5F33}"/>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73" name="Freeform 13513">
                <a:extLst>
                  <a:ext uri="{FF2B5EF4-FFF2-40B4-BE49-F238E27FC236}">
                    <a16:creationId xmlns:a16="http://schemas.microsoft.com/office/drawing/2014/main" id="{2A93962D-61E8-4CA5-B219-F57B095C65B8}"/>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74" name="Freeform 13514">
                <a:extLst>
                  <a:ext uri="{FF2B5EF4-FFF2-40B4-BE49-F238E27FC236}">
                    <a16:creationId xmlns:a16="http://schemas.microsoft.com/office/drawing/2014/main" id="{46FCD3C1-CD64-4401-A178-D755C46115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75" name="Freeform 13515">
                <a:extLst>
                  <a:ext uri="{FF2B5EF4-FFF2-40B4-BE49-F238E27FC236}">
                    <a16:creationId xmlns:a16="http://schemas.microsoft.com/office/drawing/2014/main" id="{20157175-A1C6-49BC-9308-A0DC10F1CDC8}"/>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76" name="Freeform 13516">
                <a:extLst>
                  <a:ext uri="{FF2B5EF4-FFF2-40B4-BE49-F238E27FC236}">
                    <a16:creationId xmlns:a16="http://schemas.microsoft.com/office/drawing/2014/main" id="{902D6DD9-A9A1-4657-892D-DD76DEB594E6}"/>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77" name="Freeform 13517">
                <a:extLst>
                  <a:ext uri="{FF2B5EF4-FFF2-40B4-BE49-F238E27FC236}">
                    <a16:creationId xmlns:a16="http://schemas.microsoft.com/office/drawing/2014/main" id="{4794AD5A-6678-48F0-A4AC-B4F4AAF7D662}"/>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78" name="Freeform 13518">
                <a:extLst>
                  <a:ext uri="{FF2B5EF4-FFF2-40B4-BE49-F238E27FC236}">
                    <a16:creationId xmlns:a16="http://schemas.microsoft.com/office/drawing/2014/main" id="{8B5F64E9-5323-4197-9429-3C7EAD1156B2}"/>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79" name="Freeform 13519">
                <a:extLst>
                  <a:ext uri="{FF2B5EF4-FFF2-40B4-BE49-F238E27FC236}">
                    <a16:creationId xmlns:a16="http://schemas.microsoft.com/office/drawing/2014/main" id="{36BEAEF0-7035-4184-9C95-E783A4C39E66}"/>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80" name="Freeform 13520">
                <a:extLst>
                  <a:ext uri="{FF2B5EF4-FFF2-40B4-BE49-F238E27FC236}">
                    <a16:creationId xmlns:a16="http://schemas.microsoft.com/office/drawing/2014/main" id="{478ACE4D-02F9-473D-8B15-07EAB36E1805}"/>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81" name="Freeform 13521">
                <a:extLst>
                  <a:ext uri="{FF2B5EF4-FFF2-40B4-BE49-F238E27FC236}">
                    <a16:creationId xmlns:a16="http://schemas.microsoft.com/office/drawing/2014/main" id="{3621D943-8E82-47DD-8A99-E1E3EFEADD31}"/>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82" name="Freeform 13522">
                <a:extLst>
                  <a:ext uri="{FF2B5EF4-FFF2-40B4-BE49-F238E27FC236}">
                    <a16:creationId xmlns:a16="http://schemas.microsoft.com/office/drawing/2014/main" id="{282B63BE-CFA9-4F4D-8056-9144F7EADC94}"/>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83" name="Freeform 13523">
                <a:extLst>
                  <a:ext uri="{FF2B5EF4-FFF2-40B4-BE49-F238E27FC236}">
                    <a16:creationId xmlns:a16="http://schemas.microsoft.com/office/drawing/2014/main" id="{CBB75872-0DBA-4FDB-9956-A273B7823D4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84" name="Freeform 13524">
                <a:extLst>
                  <a:ext uri="{FF2B5EF4-FFF2-40B4-BE49-F238E27FC236}">
                    <a16:creationId xmlns:a16="http://schemas.microsoft.com/office/drawing/2014/main" id="{1357B828-3FC0-473F-9E3D-1DF150B3CF7E}"/>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85" name="Freeform 13525">
                <a:extLst>
                  <a:ext uri="{FF2B5EF4-FFF2-40B4-BE49-F238E27FC236}">
                    <a16:creationId xmlns:a16="http://schemas.microsoft.com/office/drawing/2014/main" id="{831CA129-FD6F-4439-97AB-BF57C2278881}"/>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86" name="Freeform 13526">
                <a:extLst>
                  <a:ext uri="{FF2B5EF4-FFF2-40B4-BE49-F238E27FC236}">
                    <a16:creationId xmlns:a16="http://schemas.microsoft.com/office/drawing/2014/main" id="{4F2EA9C6-BC0C-465E-9D00-2D9896AE9068}"/>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87" name="Freeform 13527">
                <a:extLst>
                  <a:ext uri="{FF2B5EF4-FFF2-40B4-BE49-F238E27FC236}">
                    <a16:creationId xmlns:a16="http://schemas.microsoft.com/office/drawing/2014/main" id="{4E14CF4D-6F86-4B1B-AE71-2D01678AE79B}"/>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88" name="Freeform 13528">
                <a:extLst>
                  <a:ext uri="{FF2B5EF4-FFF2-40B4-BE49-F238E27FC236}">
                    <a16:creationId xmlns:a16="http://schemas.microsoft.com/office/drawing/2014/main" id="{FAF1A138-8FB5-4D99-AE18-76DF7C44691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89" name="Freeform 13529">
                <a:extLst>
                  <a:ext uri="{FF2B5EF4-FFF2-40B4-BE49-F238E27FC236}">
                    <a16:creationId xmlns:a16="http://schemas.microsoft.com/office/drawing/2014/main" id="{2B8B5B94-E1AB-4B7B-8928-77DAE1B672BE}"/>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90" name="Freeform 13530">
                <a:extLst>
                  <a:ext uri="{FF2B5EF4-FFF2-40B4-BE49-F238E27FC236}">
                    <a16:creationId xmlns:a16="http://schemas.microsoft.com/office/drawing/2014/main" id="{E4308BE8-55A8-4B83-B855-F04DE40FF14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91" name="Freeform 13531">
                <a:extLst>
                  <a:ext uri="{FF2B5EF4-FFF2-40B4-BE49-F238E27FC236}">
                    <a16:creationId xmlns:a16="http://schemas.microsoft.com/office/drawing/2014/main" id="{2B98D30E-902B-46BC-9F11-D1083906E1F2}"/>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92" name="Freeform 13532">
                <a:extLst>
                  <a:ext uri="{FF2B5EF4-FFF2-40B4-BE49-F238E27FC236}">
                    <a16:creationId xmlns:a16="http://schemas.microsoft.com/office/drawing/2014/main" id="{70F8BAF9-0796-472F-8D0A-6ED7F0B6A7D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93" name="Freeform 13533">
                <a:extLst>
                  <a:ext uri="{FF2B5EF4-FFF2-40B4-BE49-F238E27FC236}">
                    <a16:creationId xmlns:a16="http://schemas.microsoft.com/office/drawing/2014/main" id="{E6BD47C3-758F-43D5-9EEA-DE08F263F29A}"/>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94" name="Freeform 13534">
                <a:extLst>
                  <a:ext uri="{FF2B5EF4-FFF2-40B4-BE49-F238E27FC236}">
                    <a16:creationId xmlns:a16="http://schemas.microsoft.com/office/drawing/2014/main" id="{8D85ADEA-6798-4A1C-8AA6-97123846CCF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95" name="Freeform 13535">
                <a:extLst>
                  <a:ext uri="{FF2B5EF4-FFF2-40B4-BE49-F238E27FC236}">
                    <a16:creationId xmlns:a16="http://schemas.microsoft.com/office/drawing/2014/main" id="{CBF53A7E-010B-4F54-9FBA-D174B4543977}"/>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96" name="Freeform 13536">
                <a:extLst>
                  <a:ext uri="{FF2B5EF4-FFF2-40B4-BE49-F238E27FC236}">
                    <a16:creationId xmlns:a16="http://schemas.microsoft.com/office/drawing/2014/main" id="{6DCD2800-B9BB-4A61-BB38-F1D2CB3F0100}"/>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97" name="Freeform 13537">
                <a:extLst>
                  <a:ext uri="{FF2B5EF4-FFF2-40B4-BE49-F238E27FC236}">
                    <a16:creationId xmlns:a16="http://schemas.microsoft.com/office/drawing/2014/main" id="{93B61573-58BC-4B28-85EF-A43DDF1D86A0}"/>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798" name="Freeform 13538">
                <a:extLst>
                  <a:ext uri="{FF2B5EF4-FFF2-40B4-BE49-F238E27FC236}">
                    <a16:creationId xmlns:a16="http://schemas.microsoft.com/office/drawing/2014/main" id="{554D1251-2E3F-4E8F-9EDD-1B5C193B6DE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799" name="Freeform 13539">
                <a:extLst>
                  <a:ext uri="{FF2B5EF4-FFF2-40B4-BE49-F238E27FC236}">
                    <a16:creationId xmlns:a16="http://schemas.microsoft.com/office/drawing/2014/main" id="{7049ED24-0E25-494D-9BB2-B8F639396585}"/>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00" name="Freeform 13540">
                <a:extLst>
                  <a:ext uri="{FF2B5EF4-FFF2-40B4-BE49-F238E27FC236}">
                    <a16:creationId xmlns:a16="http://schemas.microsoft.com/office/drawing/2014/main" id="{DCC8E959-6953-419C-AD8E-34237FC130BE}"/>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01" name="Freeform 13541">
                <a:extLst>
                  <a:ext uri="{FF2B5EF4-FFF2-40B4-BE49-F238E27FC236}">
                    <a16:creationId xmlns:a16="http://schemas.microsoft.com/office/drawing/2014/main" id="{9FB91D31-0BCA-47B9-ADB0-82F5911CB1A4}"/>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02" name="Freeform 13542">
                <a:extLst>
                  <a:ext uri="{FF2B5EF4-FFF2-40B4-BE49-F238E27FC236}">
                    <a16:creationId xmlns:a16="http://schemas.microsoft.com/office/drawing/2014/main" id="{114219CF-F532-4E22-BC7B-7A7B9CA60D0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03" name="Freeform 13543">
                <a:extLst>
                  <a:ext uri="{FF2B5EF4-FFF2-40B4-BE49-F238E27FC236}">
                    <a16:creationId xmlns:a16="http://schemas.microsoft.com/office/drawing/2014/main" id="{960F3748-A89B-462F-B836-842E5BCBCE5E}"/>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04" name="Freeform 13544">
                <a:extLst>
                  <a:ext uri="{FF2B5EF4-FFF2-40B4-BE49-F238E27FC236}">
                    <a16:creationId xmlns:a16="http://schemas.microsoft.com/office/drawing/2014/main" id="{80C8524F-4B8A-4648-AB8F-34710BB87007}"/>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05" name="Freeform 13545">
                <a:extLst>
                  <a:ext uri="{FF2B5EF4-FFF2-40B4-BE49-F238E27FC236}">
                    <a16:creationId xmlns:a16="http://schemas.microsoft.com/office/drawing/2014/main" id="{0CE38F5E-4CD7-4292-BC9B-99C6CDEE85FC}"/>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06" name="Freeform 13546">
                <a:extLst>
                  <a:ext uri="{FF2B5EF4-FFF2-40B4-BE49-F238E27FC236}">
                    <a16:creationId xmlns:a16="http://schemas.microsoft.com/office/drawing/2014/main" id="{D89FAAFB-A6ED-4EDB-B89F-088E61F81131}"/>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07" name="Freeform 13547">
                <a:extLst>
                  <a:ext uri="{FF2B5EF4-FFF2-40B4-BE49-F238E27FC236}">
                    <a16:creationId xmlns:a16="http://schemas.microsoft.com/office/drawing/2014/main" id="{A17BD0C0-998C-4B43-A754-9386E925F22F}"/>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08" name="Freeform 13548">
                <a:extLst>
                  <a:ext uri="{FF2B5EF4-FFF2-40B4-BE49-F238E27FC236}">
                    <a16:creationId xmlns:a16="http://schemas.microsoft.com/office/drawing/2014/main" id="{B4E1A474-FDCA-42B9-900A-A1CDF606B29B}"/>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09" name="Freeform 13549">
                <a:extLst>
                  <a:ext uri="{FF2B5EF4-FFF2-40B4-BE49-F238E27FC236}">
                    <a16:creationId xmlns:a16="http://schemas.microsoft.com/office/drawing/2014/main" id="{D110AE19-5047-4201-8BEC-DCD7F756D376}"/>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10" name="Freeform 13550">
                <a:extLst>
                  <a:ext uri="{FF2B5EF4-FFF2-40B4-BE49-F238E27FC236}">
                    <a16:creationId xmlns:a16="http://schemas.microsoft.com/office/drawing/2014/main" id="{0A47B465-B7CB-479F-98F9-8C928FE927C3}"/>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11" name="Freeform 13551">
                <a:extLst>
                  <a:ext uri="{FF2B5EF4-FFF2-40B4-BE49-F238E27FC236}">
                    <a16:creationId xmlns:a16="http://schemas.microsoft.com/office/drawing/2014/main" id="{162C11B7-0876-4E90-B838-DDF3902068B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12" name="Freeform 13552">
                <a:extLst>
                  <a:ext uri="{FF2B5EF4-FFF2-40B4-BE49-F238E27FC236}">
                    <a16:creationId xmlns:a16="http://schemas.microsoft.com/office/drawing/2014/main" id="{EC6C7641-70A2-4C68-902B-B0894DD19C65}"/>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13" name="Freeform 13553">
                <a:extLst>
                  <a:ext uri="{FF2B5EF4-FFF2-40B4-BE49-F238E27FC236}">
                    <a16:creationId xmlns:a16="http://schemas.microsoft.com/office/drawing/2014/main" id="{8593E279-2B0C-493B-B253-24051E5BB19E}"/>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14" name="Freeform 13554">
                <a:extLst>
                  <a:ext uri="{FF2B5EF4-FFF2-40B4-BE49-F238E27FC236}">
                    <a16:creationId xmlns:a16="http://schemas.microsoft.com/office/drawing/2014/main" id="{E89BCE52-F665-4B36-81AB-ED96D165202E}"/>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15" name="Freeform 13555">
                <a:extLst>
                  <a:ext uri="{FF2B5EF4-FFF2-40B4-BE49-F238E27FC236}">
                    <a16:creationId xmlns:a16="http://schemas.microsoft.com/office/drawing/2014/main" id="{F3937880-7DBC-49CB-A86A-A27F9FBCEDED}"/>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16" name="Freeform 13556">
                <a:extLst>
                  <a:ext uri="{FF2B5EF4-FFF2-40B4-BE49-F238E27FC236}">
                    <a16:creationId xmlns:a16="http://schemas.microsoft.com/office/drawing/2014/main" id="{71937E9A-1ED0-453A-9A88-CD71D44E8C7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17" name="Freeform 13557">
                <a:extLst>
                  <a:ext uri="{FF2B5EF4-FFF2-40B4-BE49-F238E27FC236}">
                    <a16:creationId xmlns:a16="http://schemas.microsoft.com/office/drawing/2014/main" id="{3B735116-4556-42F6-A523-178297887D1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18" name="Freeform 13558">
                <a:extLst>
                  <a:ext uri="{FF2B5EF4-FFF2-40B4-BE49-F238E27FC236}">
                    <a16:creationId xmlns:a16="http://schemas.microsoft.com/office/drawing/2014/main" id="{210B7378-2B97-47BA-A036-465B13C9F75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19" name="Freeform 13559">
                <a:extLst>
                  <a:ext uri="{FF2B5EF4-FFF2-40B4-BE49-F238E27FC236}">
                    <a16:creationId xmlns:a16="http://schemas.microsoft.com/office/drawing/2014/main" id="{60A2DF14-F9F3-4770-BE79-C0AE36B26B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20" name="Freeform 13560">
                <a:extLst>
                  <a:ext uri="{FF2B5EF4-FFF2-40B4-BE49-F238E27FC236}">
                    <a16:creationId xmlns:a16="http://schemas.microsoft.com/office/drawing/2014/main" id="{042AECE1-3709-4CE2-B053-8BA5798C4A4D}"/>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21" name="Freeform 13561">
                <a:extLst>
                  <a:ext uri="{FF2B5EF4-FFF2-40B4-BE49-F238E27FC236}">
                    <a16:creationId xmlns:a16="http://schemas.microsoft.com/office/drawing/2014/main" id="{058E5F2C-9DCA-46A1-AAEB-B0F27F979679}"/>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22" name="Freeform 13562">
                <a:extLst>
                  <a:ext uri="{FF2B5EF4-FFF2-40B4-BE49-F238E27FC236}">
                    <a16:creationId xmlns:a16="http://schemas.microsoft.com/office/drawing/2014/main" id="{DD6B949F-5CC6-4A73-A73D-E65280766C0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23" name="Freeform 13563">
                <a:extLst>
                  <a:ext uri="{FF2B5EF4-FFF2-40B4-BE49-F238E27FC236}">
                    <a16:creationId xmlns:a16="http://schemas.microsoft.com/office/drawing/2014/main" id="{471B5BD2-D8A6-402A-B194-8D7552A41CD0}"/>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24" name="Freeform 13564">
                <a:extLst>
                  <a:ext uri="{FF2B5EF4-FFF2-40B4-BE49-F238E27FC236}">
                    <a16:creationId xmlns:a16="http://schemas.microsoft.com/office/drawing/2014/main" id="{9EBA76CB-1546-4E6E-99B1-A7927A9F98DC}"/>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25" name="Freeform 13565">
                <a:extLst>
                  <a:ext uri="{FF2B5EF4-FFF2-40B4-BE49-F238E27FC236}">
                    <a16:creationId xmlns:a16="http://schemas.microsoft.com/office/drawing/2014/main" id="{F14144A1-656B-42C4-9366-12C5C815EB2A}"/>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26" name="Freeform 13566">
                <a:extLst>
                  <a:ext uri="{FF2B5EF4-FFF2-40B4-BE49-F238E27FC236}">
                    <a16:creationId xmlns:a16="http://schemas.microsoft.com/office/drawing/2014/main" id="{2F4EA669-5334-42C6-82A2-2304F057985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27" name="Freeform 13567">
                <a:extLst>
                  <a:ext uri="{FF2B5EF4-FFF2-40B4-BE49-F238E27FC236}">
                    <a16:creationId xmlns:a16="http://schemas.microsoft.com/office/drawing/2014/main" id="{8E6FF1C4-DB5F-4686-95ED-390FA1971F28}"/>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28" name="Freeform 13568">
                <a:extLst>
                  <a:ext uri="{FF2B5EF4-FFF2-40B4-BE49-F238E27FC236}">
                    <a16:creationId xmlns:a16="http://schemas.microsoft.com/office/drawing/2014/main" id="{D6DF0CCF-534A-404D-856E-BBD120CF1825}"/>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29" name="Freeform 13569">
                <a:extLst>
                  <a:ext uri="{FF2B5EF4-FFF2-40B4-BE49-F238E27FC236}">
                    <a16:creationId xmlns:a16="http://schemas.microsoft.com/office/drawing/2014/main" id="{0AFA3EA9-986E-41FF-BE5F-F64F720F5ED8}"/>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30" name="Freeform 13570">
                <a:extLst>
                  <a:ext uri="{FF2B5EF4-FFF2-40B4-BE49-F238E27FC236}">
                    <a16:creationId xmlns:a16="http://schemas.microsoft.com/office/drawing/2014/main" id="{21A3BA8B-797F-4DEE-9E4C-BB89BB24A407}"/>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31" name="Freeform 13571">
                <a:extLst>
                  <a:ext uri="{FF2B5EF4-FFF2-40B4-BE49-F238E27FC236}">
                    <a16:creationId xmlns:a16="http://schemas.microsoft.com/office/drawing/2014/main" id="{A36D5497-6F4E-414D-905E-7D8BA9E48A67}"/>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32" name="Freeform 13572">
                <a:extLst>
                  <a:ext uri="{FF2B5EF4-FFF2-40B4-BE49-F238E27FC236}">
                    <a16:creationId xmlns:a16="http://schemas.microsoft.com/office/drawing/2014/main" id="{8201F18A-2EEC-4029-9631-B37BEF49E26C}"/>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33" name="Freeform 13573">
                <a:extLst>
                  <a:ext uri="{FF2B5EF4-FFF2-40B4-BE49-F238E27FC236}">
                    <a16:creationId xmlns:a16="http://schemas.microsoft.com/office/drawing/2014/main" id="{B171A3C0-099E-48A9-9BD5-027B6E01C02F}"/>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34" name="Freeform 13574">
                <a:extLst>
                  <a:ext uri="{FF2B5EF4-FFF2-40B4-BE49-F238E27FC236}">
                    <a16:creationId xmlns:a16="http://schemas.microsoft.com/office/drawing/2014/main" id="{8B7F072D-4B5A-4726-8DAB-5E981970BCEB}"/>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35" name="Freeform 13575">
                <a:extLst>
                  <a:ext uri="{FF2B5EF4-FFF2-40B4-BE49-F238E27FC236}">
                    <a16:creationId xmlns:a16="http://schemas.microsoft.com/office/drawing/2014/main" id="{E6179117-84BB-44DE-A33E-417E5677CAEB}"/>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36" name="Freeform 13576">
                <a:extLst>
                  <a:ext uri="{FF2B5EF4-FFF2-40B4-BE49-F238E27FC236}">
                    <a16:creationId xmlns:a16="http://schemas.microsoft.com/office/drawing/2014/main" id="{0DF71405-B2B2-41C1-8F46-7A8D5F041557}"/>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37" name="Freeform 13577">
                <a:extLst>
                  <a:ext uri="{FF2B5EF4-FFF2-40B4-BE49-F238E27FC236}">
                    <a16:creationId xmlns:a16="http://schemas.microsoft.com/office/drawing/2014/main" id="{BFEDC8E0-3805-4E58-BAF7-15C2BA0755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38" name="Freeform 13578">
                <a:extLst>
                  <a:ext uri="{FF2B5EF4-FFF2-40B4-BE49-F238E27FC236}">
                    <a16:creationId xmlns:a16="http://schemas.microsoft.com/office/drawing/2014/main" id="{40FE7166-2DFB-4A1E-8ED3-4446E96CF65C}"/>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39" name="Freeform 13579">
                <a:extLst>
                  <a:ext uri="{FF2B5EF4-FFF2-40B4-BE49-F238E27FC236}">
                    <a16:creationId xmlns:a16="http://schemas.microsoft.com/office/drawing/2014/main" id="{A8877FED-C727-4A55-BFD7-9082C6A167EA}"/>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40" name="Freeform 13580">
                <a:extLst>
                  <a:ext uri="{FF2B5EF4-FFF2-40B4-BE49-F238E27FC236}">
                    <a16:creationId xmlns:a16="http://schemas.microsoft.com/office/drawing/2014/main" id="{003B9C56-C7C2-4FA0-9701-982546F8E3C3}"/>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41" name="Freeform 13581">
                <a:extLst>
                  <a:ext uri="{FF2B5EF4-FFF2-40B4-BE49-F238E27FC236}">
                    <a16:creationId xmlns:a16="http://schemas.microsoft.com/office/drawing/2014/main" id="{6A0AD5B3-7FBA-4531-9729-9F79CBBBD326}"/>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42" name="Freeform 13582">
                <a:extLst>
                  <a:ext uri="{FF2B5EF4-FFF2-40B4-BE49-F238E27FC236}">
                    <a16:creationId xmlns:a16="http://schemas.microsoft.com/office/drawing/2014/main" id="{393C0C6A-8C8A-4A0D-B31E-38E467392E47}"/>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43" name="Freeform 13583">
                <a:extLst>
                  <a:ext uri="{FF2B5EF4-FFF2-40B4-BE49-F238E27FC236}">
                    <a16:creationId xmlns:a16="http://schemas.microsoft.com/office/drawing/2014/main" id="{27519CCF-CB72-4F3E-9A8A-5C3CBFF6D571}"/>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44" name="Freeform 13584">
                <a:extLst>
                  <a:ext uri="{FF2B5EF4-FFF2-40B4-BE49-F238E27FC236}">
                    <a16:creationId xmlns:a16="http://schemas.microsoft.com/office/drawing/2014/main" id="{055E8F6B-10C2-49D4-BCAB-C178575D2600}"/>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45" name="Freeform 13585">
                <a:extLst>
                  <a:ext uri="{FF2B5EF4-FFF2-40B4-BE49-F238E27FC236}">
                    <a16:creationId xmlns:a16="http://schemas.microsoft.com/office/drawing/2014/main" id="{C81B31F3-866B-4D64-ADA6-D44037E0D81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46" name="Freeform 13586">
                <a:extLst>
                  <a:ext uri="{FF2B5EF4-FFF2-40B4-BE49-F238E27FC236}">
                    <a16:creationId xmlns:a16="http://schemas.microsoft.com/office/drawing/2014/main" id="{08D7F555-D88B-41AE-9FF4-91EFD8BFAA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47" name="Freeform 13587">
                <a:extLst>
                  <a:ext uri="{FF2B5EF4-FFF2-40B4-BE49-F238E27FC236}">
                    <a16:creationId xmlns:a16="http://schemas.microsoft.com/office/drawing/2014/main" id="{A1090E4F-17AF-49D3-A71F-9DF90AC0AD58}"/>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48" name="Freeform 13588">
                <a:extLst>
                  <a:ext uri="{FF2B5EF4-FFF2-40B4-BE49-F238E27FC236}">
                    <a16:creationId xmlns:a16="http://schemas.microsoft.com/office/drawing/2014/main" id="{F9D3E108-A108-478B-858A-FB860711AD33}"/>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49" name="Freeform 13589">
                <a:extLst>
                  <a:ext uri="{FF2B5EF4-FFF2-40B4-BE49-F238E27FC236}">
                    <a16:creationId xmlns:a16="http://schemas.microsoft.com/office/drawing/2014/main" id="{40177EB7-17A3-4CF5-B526-7BC71C879B58}"/>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50" name="Freeform 13590">
                <a:extLst>
                  <a:ext uri="{FF2B5EF4-FFF2-40B4-BE49-F238E27FC236}">
                    <a16:creationId xmlns:a16="http://schemas.microsoft.com/office/drawing/2014/main" id="{8689FFD7-C589-4FC8-9800-C4443E836DBA}"/>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51" name="Freeform 13591">
                <a:extLst>
                  <a:ext uri="{FF2B5EF4-FFF2-40B4-BE49-F238E27FC236}">
                    <a16:creationId xmlns:a16="http://schemas.microsoft.com/office/drawing/2014/main" id="{F5999B72-03BD-4E2A-808B-E54422DEB991}"/>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52" name="Freeform 13592">
                <a:extLst>
                  <a:ext uri="{FF2B5EF4-FFF2-40B4-BE49-F238E27FC236}">
                    <a16:creationId xmlns:a16="http://schemas.microsoft.com/office/drawing/2014/main" id="{71F42536-67C4-4ED5-ACF5-B14A60E6CBD8}"/>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53" name="Freeform 13593">
                <a:extLst>
                  <a:ext uri="{FF2B5EF4-FFF2-40B4-BE49-F238E27FC236}">
                    <a16:creationId xmlns:a16="http://schemas.microsoft.com/office/drawing/2014/main" id="{DA314311-9D12-40A9-B75B-D4D3A3797942}"/>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54" name="Freeform 13594">
                <a:extLst>
                  <a:ext uri="{FF2B5EF4-FFF2-40B4-BE49-F238E27FC236}">
                    <a16:creationId xmlns:a16="http://schemas.microsoft.com/office/drawing/2014/main" id="{D3255079-D626-4298-BE8B-62742328529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55" name="Freeform 13595">
                <a:extLst>
                  <a:ext uri="{FF2B5EF4-FFF2-40B4-BE49-F238E27FC236}">
                    <a16:creationId xmlns:a16="http://schemas.microsoft.com/office/drawing/2014/main" id="{3251F5F3-641E-421E-B82B-122ED0DD2520}"/>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56" name="Freeform 13596">
                <a:extLst>
                  <a:ext uri="{FF2B5EF4-FFF2-40B4-BE49-F238E27FC236}">
                    <a16:creationId xmlns:a16="http://schemas.microsoft.com/office/drawing/2014/main" id="{A475F337-0651-4ED2-A14D-0F3F3034F696}"/>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57" name="Freeform 13597">
                <a:extLst>
                  <a:ext uri="{FF2B5EF4-FFF2-40B4-BE49-F238E27FC236}">
                    <a16:creationId xmlns:a16="http://schemas.microsoft.com/office/drawing/2014/main" id="{4DD76B5F-7908-493A-B0D6-9A394D89CBEE}"/>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58" name="Freeform 13598">
                <a:extLst>
                  <a:ext uri="{FF2B5EF4-FFF2-40B4-BE49-F238E27FC236}">
                    <a16:creationId xmlns:a16="http://schemas.microsoft.com/office/drawing/2014/main" id="{3AFD0BEC-8144-40C5-A665-F3272EFA8688}"/>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59" name="Freeform 13599">
                <a:extLst>
                  <a:ext uri="{FF2B5EF4-FFF2-40B4-BE49-F238E27FC236}">
                    <a16:creationId xmlns:a16="http://schemas.microsoft.com/office/drawing/2014/main" id="{FE411D45-1383-4454-B30D-B24C54F71856}"/>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60" name="Freeform 13600">
                <a:extLst>
                  <a:ext uri="{FF2B5EF4-FFF2-40B4-BE49-F238E27FC236}">
                    <a16:creationId xmlns:a16="http://schemas.microsoft.com/office/drawing/2014/main" id="{C8A3AFDA-227F-449D-9CC1-6AF2B78356ED}"/>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61" name="Freeform 13601">
                <a:extLst>
                  <a:ext uri="{FF2B5EF4-FFF2-40B4-BE49-F238E27FC236}">
                    <a16:creationId xmlns:a16="http://schemas.microsoft.com/office/drawing/2014/main" id="{324622A8-B49D-4695-9204-72A85555B47F}"/>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62" name="Freeform 13602">
                <a:extLst>
                  <a:ext uri="{FF2B5EF4-FFF2-40B4-BE49-F238E27FC236}">
                    <a16:creationId xmlns:a16="http://schemas.microsoft.com/office/drawing/2014/main" id="{0F929073-9118-4934-B755-E5C54CFD6829}"/>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63" name="Freeform 13603">
                <a:extLst>
                  <a:ext uri="{FF2B5EF4-FFF2-40B4-BE49-F238E27FC236}">
                    <a16:creationId xmlns:a16="http://schemas.microsoft.com/office/drawing/2014/main" id="{808575B4-70CB-4F52-A7EB-6C22798FEB30}"/>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64" name="Freeform 13604">
                <a:extLst>
                  <a:ext uri="{FF2B5EF4-FFF2-40B4-BE49-F238E27FC236}">
                    <a16:creationId xmlns:a16="http://schemas.microsoft.com/office/drawing/2014/main" id="{25239D9E-FF57-4CE4-BA89-8E0A485ABB72}"/>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65" name="Freeform 13605">
                <a:extLst>
                  <a:ext uri="{FF2B5EF4-FFF2-40B4-BE49-F238E27FC236}">
                    <a16:creationId xmlns:a16="http://schemas.microsoft.com/office/drawing/2014/main" id="{1B62C776-6A26-45C6-8A9F-E218C80F1363}"/>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66" name="Freeform 13606">
                <a:extLst>
                  <a:ext uri="{FF2B5EF4-FFF2-40B4-BE49-F238E27FC236}">
                    <a16:creationId xmlns:a16="http://schemas.microsoft.com/office/drawing/2014/main" id="{D04E62EE-9060-4A39-A689-7483806F08B7}"/>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67" name="Freeform 13607">
                <a:extLst>
                  <a:ext uri="{FF2B5EF4-FFF2-40B4-BE49-F238E27FC236}">
                    <a16:creationId xmlns:a16="http://schemas.microsoft.com/office/drawing/2014/main" id="{C317ECFC-34AF-494D-B214-E0198E999816}"/>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68" name="Freeform 13608">
                <a:extLst>
                  <a:ext uri="{FF2B5EF4-FFF2-40B4-BE49-F238E27FC236}">
                    <a16:creationId xmlns:a16="http://schemas.microsoft.com/office/drawing/2014/main" id="{D3EA341C-7F3B-4F1D-8B54-B701B4C6DA3B}"/>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69" name="Freeform 13609">
                <a:extLst>
                  <a:ext uri="{FF2B5EF4-FFF2-40B4-BE49-F238E27FC236}">
                    <a16:creationId xmlns:a16="http://schemas.microsoft.com/office/drawing/2014/main" id="{13414766-F196-4EE4-A962-B920366711C0}"/>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70" name="Freeform 13610">
                <a:extLst>
                  <a:ext uri="{FF2B5EF4-FFF2-40B4-BE49-F238E27FC236}">
                    <a16:creationId xmlns:a16="http://schemas.microsoft.com/office/drawing/2014/main" id="{6F0BD4A6-8463-4664-A134-50EA37EB00E8}"/>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71" name="Freeform 13611">
                <a:extLst>
                  <a:ext uri="{FF2B5EF4-FFF2-40B4-BE49-F238E27FC236}">
                    <a16:creationId xmlns:a16="http://schemas.microsoft.com/office/drawing/2014/main" id="{3ACA1FA8-6407-4468-A636-557AA3BB0561}"/>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72" name="Freeform 13612">
                <a:extLst>
                  <a:ext uri="{FF2B5EF4-FFF2-40B4-BE49-F238E27FC236}">
                    <a16:creationId xmlns:a16="http://schemas.microsoft.com/office/drawing/2014/main" id="{E54ED591-BFC1-4F40-AE71-69124B3B76FA}"/>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73" name="Freeform 13613">
                <a:extLst>
                  <a:ext uri="{FF2B5EF4-FFF2-40B4-BE49-F238E27FC236}">
                    <a16:creationId xmlns:a16="http://schemas.microsoft.com/office/drawing/2014/main" id="{AC916DE1-5A87-40FA-B40C-DF5DFF229270}"/>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74" name="Freeform 13614">
                <a:extLst>
                  <a:ext uri="{FF2B5EF4-FFF2-40B4-BE49-F238E27FC236}">
                    <a16:creationId xmlns:a16="http://schemas.microsoft.com/office/drawing/2014/main" id="{BEDFD131-5029-483C-91C1-CE77C49EC00B}"/>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75" name="Freeform 13615">
                <a:extLst>
                  <a:ext uri="{FF2B5EF4-FFF2-40B4-BE49-F238E27FC236}">
                    <a16:creationId xmlns:a16="http://schemas.microsoft.com/office/drawing/2014/main" id="{10F68330-5DED-4411-A50B-ED17730A795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76" name="Freeform 13616">
                <a:extLst>
                  <a:ext uri="{FF2B5EF4-FFF2-40B4-BE49-F238E27FC236}">
                    <a16:creationId xmlns:a16="http://schemas.microsoft.com/office/drawing/2014/main" id="{BAD0CBBE-E32D-4AF8-A17F-A3402F1C4082}"/>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77" name="Freeform 13617">
                <a:extLst>
                  <a:ext uri="{FF2B5EF4-FFF2-40B4-BE49-F238E27FC236}">
                    <a16:creationId xmlns:a16="http://schemas.microsoft.com/office/drawing/2014/main" id="{1CF99FA2-41CA-43EE-BA9A-5CC9211725B0}"/>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78" name="Freeform 13618">
                <a:extLst>
                  <a:ext uri="{FF2B5EF4-FFF2-40B4-BE49-F238E27FC236}">
                    <a16:creationId xmlns:a16="http://schemas.microsoft.com/office/drawing/2014/main" id="{207FA92A-4E52-4690-BF39-59657FA4837B}"/>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79" name="Freeform 13619">
                <a:extLst>
                  <a:ext uri="{FF2B5EF4-FFF2-40B4-BE49-F238E27FC236}">
                    <a16:creationId xmlns:a16="http://schemas.microsoft.com/office/drawing/2014/main" id="{B5451DCA-DCC6-4A12-8C40-5174C3828533}"/>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80" name="Freeform 13620">
                <a:extLst>
                  <a:ext uri="{FF2B5EF4-FFF2-40B4-BE49-F238E27FC236}">
                    <a16:creationId xmlns:a16="http://schemas.microsoft.com/office/drawing/2014/main" id="{32DC8709-7F26-422B-A75F-DF5DA9044130}"/>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81" name="Freeform 13621">
                <a:extLst>
                  <a:ext uri="{FF2B5EF4-FFF2-40B4-BE49-F238E27FC236}">
                    <a16:creationId xmlns:a16="http://schemas.microsoft.com/office/drawing/2014/main" id="{2E1AFFBD-C26D-45D4-8F4A-FC382B0CFCE8}"/>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82" name="Freeform 13622">
                <a:extLst>
                  <a:ext uri="{FF2B5EF4-FFF2-40B4-BE49-F238E27FC236}">
                    <a16:creationId xmlns:a16="http://schemas.microsoft.com/office/drawing/2014/main" id="{3B96458F-B82D-475C-A802-D9F46750CED8}"/>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83" name="Freeform 13623">
                <a:extLst>
                  <a:ext uri="{FF2B5EF4-FFF2-40B4-BE49-F238E27FC236}">
                    <a16:creationId xmlns:a16="http://schemas.microsoft.com/office/drawing/2014/main" id="{3331C74E-9331-4B2E-933E-5D2C16C5CB93}"/>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84" name="Freeform 13624">
                <a:extLst>
                  <a:ext uri="{FF2B5EF4-FFF2-40B4-BE49-F238E27FC236}">
                    <a16:creationId xmlns:a16="http://schemas.microsoft.com/office/drawing/2014/main" id="{3769C91D-6018-42C7-B612-89C67241A0B0}"/>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85" name="Freeform 13625">
                <a:extLst>
                  <a:ext uri="{FF2B5EF4-FFF2-40B4-BE49-F238E27FC236}">
                    <a16:creationId xmlns:a16="http://schemas.microsoft.com/office/drawing/2014/main" id="{5F42329D-1B45-4F0F-9995-470E5F424091}"/>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86" name="Freeform 13626">
                <a:extLst>
                  <a:ext uri="{FF2B5EF4-FFF2-40B4-BE49-F238E27FC236}">
                    <a16:creationId xmlns:a16="http://schemas.microsoft.com/office/drawing/2014/main" id="{F1E86B6C-72E9-42A2-8CA3-2F2FB84FB035}"/>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87" name="Freeform 13627">
                <a:extLst>
                  <a:ext uri="{FF2B5EF4-FFF2-40B4-BE49-F238E27FC236}">
                    <a16:creationId xmlns:a16="http://schemas.microsoft.com/office/drawing/2014/main" id="{7CF0BD5B-F327-47E9-B18D-352389EA0ABE}"/>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88" name="Freeform 13628">
                <a:extLst>
                  <a:ext uri="{FF2B5EF4-FFF2-40B4-BE49-F238E27FC236}">
                    <a16:creationId xmlns:a16="http://schemas.microsoft.com/office/drawing/2014/main" id="{422066BB-B07E-4C10-99EF-AF72FFBE17C2}"/>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92D050"/>
              </a:solidFill>
              <a:ln w="12700" cap="flat">
                <a:noFill/>
                <a:prstDash val="solid"/>
                <a:miter/>
              </a:ln>
            </p:spPr>
            <p:txBody>
              <a:bodyPr rtlCol="0" anchor="ctr"/>
              <a:lstStyle/>
              <a:p>
                <a:endParaRPr lang="en-US" dirty="0"/>
              </a:p>
            </p:txBody>
          </p:sp>
          <p:sp>
            <p:nvSpPr>
              <p:cNvPr id="8889" name="Freeform 13629">
                <a:extLst>
                  <a:ext uri="{FF2B5EF4-FFF2-40B4-BE49-F238E27FC236}">
                    <a16:creationId xmlns:a16="http://schemas.microsoft.com/office/drawing/2014/main" id="{03359FBA-F96D-4200-877A-E2CE34389475}"/>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90" name="Freeform 13630">
                <a:extLst>
                  <a:ext uri="{FF2B5EF4-FFF2-40B4-BE49-F238E27FC236}">
                    <a16:creationId xmlns:a16="http://schemas.microsoft.com/office/drawing/2014/main" id="{CF0E8CF1-8C9A-4751-B84D-012E524A404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91" name="Freeform 13631">
                <a:extLst>
                  <a:ext uri="{FF2B5EF4-FFF2-40B4-BE49-F238E27FC236}">
                    <a16:creationId xmlns:a16="http://schemas.microsoft.com/office/drawing/2014/main" id="{0325D853-BB02-493C-8F55-AC9513AA4166}"/>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92" name="Freeform 13632">
                <a:extLst>
                  <a:ext uri="{FF2B5EF4-FFF2-40B4-BE49-F238E27FC236}">
                    <a16:creationId xmlns:a16="http://schemas.microsoft.com/office/drawing/2014/main" id="{62A602FC-464E-40BF-8A7C-941107523A67}"/>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93" name="Freeform 13633">
                <a:extLst>
                  <a:ext uri="{FF2B5EF4-FFF2-40B4-BE49-F238E27FC236}">
                    <a16:creationId xmlns:a16="http://schemas.microsoft.com/office/drawing/2014/main" id="{37610706-4CC0-489C-A4FC-3ECB59999A07}"/>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94" name="Freeform 13634">
                <a:extLst>
                  <a:ext uri="{FF2B5EF4-FFF2-40B4-BE49-F238E27FC236}">
                    <a16:creationId xmlns:a16="http://schemas.microsoft.com/office/drawing/2014/main" id="{7252CC67-21EE-430B-B5C7-1C46AFCF9DBA}"/>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95" name="Freeform 13635">
                <a:extLst>
                  <a:ext uri="{FF2B5EF4-FFF2-40B4-BE49-F238E27FC236}">
                    <a16:creationId xmlns:a16="http://schemas.microsoft.com/office/drawing/2014/main" id="{F2288A8B-5345-4496-A2C4-2C779EFB71C5}"/>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96" name="Freeform 13636">
                <a:extLst>
                  <a:ext uri="{FF2B5EF4-FFF2-40B4-BE49-F238E27FC236}">
                    <a16:creationId xmlns:a16="http://schemas.microsoft.com/office/drawing/2014/main" id="{D0234C88-8FAD-4BA4-8AA0-AB108CD4DAFE}"/>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97" name="Freeform 13637">
                <a:extLst>
                  <a:ext uri="{FF2B5EF4-FFF2-40B4-BE49-F238E27FC236}">
                    <a16:creationId xmlns:a16="http://schemas.microsoft.com/office/drawing/2014/main" id="{7DD3584B-5077-4E6F-8A09-516BD26FA040}"/>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898" name="Freeform 13638">
                <a:extLst>
                  <a:ext uri="{FF2B5EF4-FFF2-40B4-BE49-F238E27FC236}">
                    <a16:creationId xmlns:a16="http://schemas.microsoft.com/office/drawing/2014/main" id="{AD204CD7-2F41-4918-BFAA-4DB4E6EA779B}"/>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899" name="Freeform 13639">
                <a:extLst>
                  <a:ext uri="{FF2B5EF4-FFF2-40B4-BE49-F238E27FC236}">
                    <a16:creationId xmlns:a16="http://schemas.microsoft.com/office/drawing/2014/main" id="{AC2539BE-7CC2-4C59-A49C-14CCB81B8E5A}"/>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00" name="Freeform 13640">
                <a:extLst>
                  <a:ext uri="{FF2B5EF4-FFF2-40B4-BE49-F238E27FC236}">
                    <a16:creationId xmlns:a16="http://schemas.microsoft.com/office/drawing/2014/main" id="{9DE1D6A5-2D03-4F87-A523-E154B07F7828}"/>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01" name="Freeform 13641">
                <a:extLst>
                  <a:ext uri="{FF2B5EF4-FFF2-40B4-BE49-F238E27FC236}">
                    <a16:creationId xmlns:a16="http://schemas.microsoft.com/office/drawing/2014/main" id="{AF6B3BB7-5D2E-45E9-8005-867D0779495F}"/>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02" name="Freeform 13642">
                <a:extLst>
                  <a:ext uri="{FF2B5EF4-FFF2-40B4-BE49-F238E27FC236}">
                    <a16:creationId xmlns:a16="http://schemas.microsoft.com/office/drawing/2014/main" id="{C51E20BE-A5EE-48F7-8BB1-A236BAB7EDE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03" name="Freeform 13643">
                <a:extLst>
                  <a:ext uri="{FF2B5EF4-FFF2-40B4-BE49-F238E27FC236}">
                    <a16:creationId xmlns:a16="http://schemas.microsoft.com/office/drawing/2014/main" id="{857ED304-8F02-43B7-BA3A-5F5D434FCFB3}"/>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04" name="Freeform 13644">
                <a:extLst>
                  <a:ext uri="{FF2B5EF4-FFF2-40B4-BE49-F238E27FC236}">
                    <a16:creationId xmlns:a16="http://schemas.microsoft.com/office/drawing/2014/main" id="{A6E88232-B9D3-408E-B90B-E5E209ED9FED}"/>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05" name="Freeform 13645">
                <a:extLst>
                  <a:ext uri="{FF2B5EF4-FFF2-40B4-BE49-F238E27FC236}">
                    <a16:creationId xmlns:a16="http://schemas.microsoft.com/office/drawing/2014/main" id="{95E43F19-BBC3-4E42-BDCE-60901F9F99B1}"/>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06" name="Freeform 13646">
                <a:extLst>
                  <a:ext uri="{FF2B5EF4-FFF2-40B4-BE49-F238E27FC236}">
                    <a16:creationId xmlns:a16="http://schemas.microsoft.com/office/drawing/2014/main" id="{2D4B5E64-521C-4E8B-8C31-87126DA9C00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07" name="Freeform 13647">
                <a:extLst>
                  <a:ext uri="{FF2B5EF4-FFF2-40B4-BE49-F238E27FC236}">
                    <a16:creationId xmlns:a16="http://schemas.microsoft.com/office/drawing/2014/main" id="{3595FE7D-AADC-47FB-9CF5-E0E8A8926B4C}"/>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08" name="Freeform 13648">
                <a:extLst>
                  <a:ext uri="{FF2B5EF4-FFF2-40B4-BE49-F238E27FC236}">
                    <a16:creationId xmlns:a16="http://schemas.microsoft.com/office/drawing/2014/main" id="{ADC1BCD3-FC7B-4F21-8DC4-13093AA2A9F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09" name="Freeform 13649">
                <a:extLst>
                  <a:ext uri="{FF2B5EF4-FFF2-40B4-BE49-F238E27FC236}">
                    <a16:creationId xmlns:a16="http://schemas.microsoft.com/office/drawing/2014/main" id="{DF031674-BA4C-46F5-92D9-B726BBEBCFE9}"/>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10" name="Freeform 13650">
                <a:extLst>
                  <a:ext uri="{FF2B5EF4-FFF2-40B4-BE49-F238E27FC236}">
                    <a16:creationId xmlns:a16="http://schemas.microsoft.com/office/drawing/2014/main" id="{A638C524-1A0D-4D89-A400-2626B5A82C5D}"/>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11" name="Freeform 13651">
                <a:extLst>
                  <a:ext uri="{FF2B5EF4-FFF2-40B4-BE49-F238E27FC236}">
                    <a16:creationId xmlns:a16="http://schemas.microsoft.com/office/drawing/2014/main" id="{A4558FBE-DE97-4795-BAA4-B0E0190046EF}"/>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12" name="Freeform 13652">
                <a:extLst>
                  <a:ext uri="{FF2B5EF4-FFF2-40B4-BE49-F238E27FC236}">
                    <a16:creationId xmlns:a16="http://schemas.microsoft.com/office/drawing/2014/main" id="{F3A91D12-93F1-4C4D-AFB1-B8194F01E32F}"/>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13" name="Freeform 13653">
                <a:extLst>
                  <a:ext uri="{FF2B5EF4-FFF2-40B4-BE49-F238E27FC236}">
                    <a16:creationId xmlns:a16="http://schemas.microsoft.com/office/drawing/2014/main" id="{31E55B03-AF5C-4E3E-85C4-83D49C8C27E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14" name="Freeform 13654">
                <a:extLst>
                  <a:ext uri="{FF2B5EF4-FFF2-40B4-BE49-F238E27FC236}">
                    <a16:creationId xmlns:a16="http://schemas.microsoft.com/office/drawing/2014/main" id="{B5F9AD7F-797A-426B-9978-8694ABDB7F92}"/>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15" name="Freeform 13655">
                <a:extLst>
                  <a:ext uri="{FF2B5EF4-FFF2-40B4-BE49-F238E27FC236}">
                    <a16:creationId xmlns:a16="http://schemas.microsoft.com/office/drawing/2014/main" id="{FBC2D830-5CD4-4940-9C82-D2BB47B0D082}"/>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16" name="Freeform 13656">
                <a:extLst>
                  <a:ext uri="{FF2B5EF4-FFF2-40B4-BE49-F238E27FC236}">
                    <a16:creationId xmlns:a16="http://schemas.microsoft.com/office/drawing/2014/main" id="{95E36015-C65C-4C28-A4D5-E846F66170D7}"/>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17" name="Freeform 13657">
                <a:extLst>
                  <a:ext uri="{FF2B5EF4-FFF2-40B4-BE49-F238E27FC236}">
                    <a16:creationId xmlns:a16="http://schemas.microsoft.com/office/drawing/2014/main" id="{8E6C7B49-935F-400A-B47F-F30A106933E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18" name="Freeform 13658">
                <a:extLst>
                  <a:ext uri="{FF2B5EF4-FFF2-40B4-BE49-F238E27FC236}">
                    <a16:creationId xmlns:a16="http://schemas.microsoft.com/office/drawing/2014/main" id="{FA88068F-A3BF-4872-A0CD-EAA90C25D45F}"/>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19" name="Freeform 13659">
                <a:extLst>
                  <a:ext uri="{FF2B5EF4-FFF2-40B4-BE49-F238E27FC236}">
                    <a16:creationId xmlns:a16="http://schemas.microsoft.com/office/drawing/2014/main" id="{275B9A4F-E8DF-451C-8F2C-7E83654480F1}"/>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20" name="Freeform 13660">
                <a:extLst>
                  <a:ext uri="{FF2B5EF4-FFF2-40B4-BE49-F238E27FC236}">
                    <a16:creationId xmlns:a16="http://schemas.microsoft.com/office/drawing/2014/main" id="{642BC4CC-18CF-4740-B12C-8D5B2D4DCAE8}"/>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21" name="Freeform 13661">
                <a:extLst>
                  <a:ext uri="{FF2B5EF4-FFF2-40B4-BE49-F238E27FC236}">
                    <a16:creationId xmlns:a16="http://schemas.microsoft.com/office/drawing/2014/main" id="{FCD128B9-F694-462C-BE84-C0F474EA923A}"/>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22" name="Freeform 13662">
                <a:extLst>
                  <a:ext uri="{FF2B5EF4-FFF2-40B4-BE49-F238E27FC236}">
                    <a16:creationId xmlns:a16="http://schemas.microsoft.com/office/drawing/2014/main" id="{1F0B23BF-5780-4E98-ADB4-ED68B39C2528}"/>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23" name="Freeform 13663">
                <a:extLst>
                  <a:ext uri="{FF2B5EF4-FFF2-40B4-BE49-F238E27FC236}">
                    <a16:creationId xmlns:a16="http://schemas.microsoft.com/office/drawing/2014/main" id="{2CDA8188-6E6D-4494-A4EA-D25A8C2960B7}"/>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24" name="Freeform 13664">
                <a:extLst>
                  <a:ext uri="{FF2B5EF4-FFF2-40B4-BE49-F238E27FC236}">
                    <a16:creationId xmlns:a16="http://schemas.microsoft.com/office/drawing/2014/main" id="{D081D7B6-10F2-4FE9-B97E-4985E339F642}"/>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25" name="Freeform 13665">
                <a:extLst>
                  <a:ext uri="{FF2B5EF4-FFF2-40B4-BE49-F238E27FC236}">
                    <a16:creationId xmlns:a16="http://schemas.microsoft.com/office/drawing/2014/main" id="{BF8978A8-39C9-4A43-A22C-A32FD324BBC6}"/>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26" name="Freeform 13666">
                <a:extLst>
                  <a:ext uri="{FF2B5EF4-FFF2-40B4-BE49-F238E27FC236}">
                    <a16:creationId xmlns:a16="http://schemas.microsoft.com/office/drawing/2014/main" id="{74D8143E-C024-45F4-B268-FACF03F1ED2B}"/>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27" name="Freeform 13667">
                <a:extLst>
                  <a:ext uri="{FF2B5EF4-FFF2-40B4-BE49-F238E27FC236}">
                    <a16:creationId xmlns:a16="http://schemas.microsoft.com/office/drawing/2014/main" id="{3384F272-88C3-40A0-A1F4-AC4EEEADA7D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28" name="Freeform 13668">
                <a:extLst>
                  <a:ext uri="{FF2B5EF4-FFF2-40B4-BE49-F238E27FC236}">
                    <a16:creationId xmlns:a16="http://schemas.microsoft.com/office/drawing/2014/main" id="{9A683E91-C160-4045-B7F7-80C7C6135B57}"/>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29" name="Freeform 13669">
                <a:extLst>
                  <a:ext uri="{FF2B5EF4-FFF2-40B4-BE49-F238E27FC236}">
                    <a16:creationId xmlns:a16="http://schemas.microsoft.com/office/drawing/2014/main" id="{078E38AE-96C1-4689-A3AF-BCF207E4269A}"/>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30" name="Freeform 13670">
                <a:extLst>
                  <a:ext uri="{FF2B5EF4-FFF2-40B4-BE49-F238E27FC236}">
                    <a16:creationId xmlns:a16="http://schemas.microsoft.com/office/drawing/2014/main" id="{92A58125-ACBC-4369-8A90-544BA5B04C7B}"/>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31" name="Freeform 13671">
                <a:extLst>
                  <a:ext uri="{FF2B5EF4-FFF2-40B4-BE49-F238E27FC236}">
                    <a16:creationId xmlns:a16="http://schemas.microsoft.com/office/drawing/2014/main" id="{AFDBD4D9-2ED4-4651-95FC-F57CD121644B}"/>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32" name="Freeform 13672">
                <a:extLst>
                  <a:ext uri="{FF2B5EF4-FFF2-40B4-BE49-F238E27FC236}">
                    <a16:creationId xmlns:a16="http://schemas.microsoft.com/office/drawing/2014/main" id="{FE32C024-C8A0-434B-BF6E-A523347BCADF}"/>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33" name="Freeform 13673">
                <a:extLst>
                  <a:ext uri="{FF2B5EF4-FFF2-40B4-BE49-F238E27FC236}">
                    <a16:creationId xmlns:a16="http://schemas.microsoft.com/office/drawing/2014/main" id="{5C93F109-40F7-40C2-BFFD-FEDECC35ADAC}"/>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34" name="Freeform 13674">
                <a:extLst>
                  <a:ext uri="{FF2B5EF4-FFF2-40B4-BE49-F238E27FC236}">
                    <a16:creationId xmlns:a16="http://schemas.microsoft.com/office/drawing/2014/main" id="{E3646A49-6076-4CE0-AEB2-920A1C95EC70}"/>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35" name="Freeform 13675">
                <a:extLst>
                  <a:ext uri="{FF2B5EF4-FFF2-40B4-BE49-F238E27FC236}">
                    <a16:creationId xmlns:a16="http://schemas.microsoft.com/office/drawing/2014/main" id="{270536BC-4EC4-47F7-BA3C-90200B707C85}"/>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36" name="Freeform 13676">
                <a:extLst>
                  <a:ext uri="{FF2B5EF4-FFF2-40B4-BE49-F238E27FC236}">
                    <a16:creationId xmlns:a16="http://schemas.microsoft.com/office/drawing/2014/main" id="{67C4FB58-153A-4569-A2C7-11821E7E8111}"/>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37" name="Freeform 13677">
                <a:extLst>
                  <a:ext uri="{FF2B5EF4-FFF2-40B4-BE49-F238E27FC236}">
                    <a16:creationId xmlns:a16="http://schemas.microsoft.com/office/drawing/2014/main" id="{63A7BD57-C564-4FB2-96BF-5EFD5720481A}"/>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38" name="Freeform 13678">
                <a:extLst>
                  <a:ext uri="{FF2B5EF4-FFF2-40B4-BE49-F238E27FC236}">
                    <a16:creationId xmlns:a16="http://schemas.microsoft.com/office/drawing/2014/main" id="{4838A282-C407-4F96-A11A-31913F98EC7B}"/>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39" name="Freeform 13679">
                <a:extLst>
                  <a:ext uri="{FF2B5EF4-FFF2-40B4-BE49-F238E27FC236}">
                    <a16:creationId xmlns:a16="http://schemas.microsoft.com/office/drawing/2014/main" id="{F34B66F4-38AF-4092-BDDB-A8B34F9FBF88}"/>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40" name="Freeform 13680">
                <a:extLst>
                  <a:ext uri="{FF2B5EF4-FFF2-40B4-BE49-F238E27FC236}">
                    <a16:creationId xmlns:a16="http://schemas.microsoft.com/office/drawing/2014/main" id="{0F270EF9-25D8-4D25-ABE7-AFAFB171E280}"/>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41" name="Freeform 13681">
                <a:extLst>
                  <a:ext uri="{FF2B5EF4-FFF2-40B4-BE49-F238E27FC236}">
                    <a16:creationId xmlns:a16="http://schemas.microsoft.com/office/drawing/2014/main" id="{DA26DB00-03A9-4181-B81E-3684B92047B0}"/>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42" name="Freeform 13682">
                <a:extLst>
                  <a:ext uri="{FF2B5EF4-FFF2-40B4-BE49-F238E27FC236}">
                    <a16:creationId xmlns:a16="http://schemas.microsoft.com/office/drawing/2014/main" id="{FA3921E1-B7BB-40F1-A4F7-5B52C43C200A}"/>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43" name="Freeform 13683">
                <a:extLst>
                  <a:ext uri="{FF2B5EF4-FFF2-40B4-BE49-F238E27FC236}">
                    <a16:creationId xmlns:a16="http://schemas.microsoft.com/office/drawing/2014/main" id="{30D2FC4A-069F-457C-9877-1C11A5C2EB20}"/>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44" name="Freeform 13684">
                <a:extLst>
                  <a:ext uri="{FF2B5EF4-FFF2-40B4-BE49-F238E27FC236}">
                    <a16:creationId xmlns:a16="http://schemas.microsoft.com/office/drawing/2014/main" id="{BC647933-DA21-4535-B985-20DA9765DB9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45" name="Freeform 13685">
                <a:extLst>
                  <a:ext uri="{FF2B5EF4-FFF2-40B4-BE49-F238E27FC236}">
                    <a16:creationId xmlns:a16="http://schemas.microsoft.com/office/drawing/2014/main" id="{E5A36243-1CBB-415D-91A3-1D1B71BF1665}"/>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46" name="Freeform 13686">
                <a:extLst>
                  <a:ext uri="{FF2B5EF4-FFF2-40B4-BE49-F238E27FC236}">
                    <a16:creationId xmlns:a16="http://schemas.microsoft.com/office/drawing/2014/main" id="{4253511B-68D2-41C5-9FC0-8D77D8033819}"/>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47" name="Freeform 13687">
                <a:extLst>
                  <a:ext uri="{FF2B5EF4-FFF2-40B4-BE49-F238E27FC236}">
                    <a16:creationId xmlns:a16="http://schemas.microsoft.com/office/drawing/2014/main" id="{0FCBE12B-3BB4-46A4-A426-3DD6F9D4FE0B}"/>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48" name="Freeform 13688">
                <a:extLst>
                  <a:ext uri="{FF2B5EF4-FFF2-40B4-BE49-F238E27FC236}">
                    <a16:creationId xmlns:a16="http://schemas.microsoft.com/office/drawing/2014/main" id="{EDD04EE9-6776-4401-9DAC-5311758AC9CA}"/>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49" name="Freeform 13689">
                <a:extLst>
                  <a:ext uri="{FF2B5EF4-FFF2-40B4-BE49-F238E27FC236}">
                    <a16:creationId xmlns:a16="http://schemas.microsoft.com/office/drawing/2014/main" id="{81BE5C1A-0E66-4D71-8B8E-CE2674A43E6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50" name="Freeform 13690">
                <a:extLst>
                  <a:ext uri="{FF2B5EF4-FFF2-40B4-BE49-F238E27FC236}">
                    <a16:creationId xmlns:a16="http://schemas.microsoft.com/office/drawing/2014/main" id="{0596D622-941F-4982-88EA-831EB4202B33}"/>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51" name="Freeform 13691">
                <a:extLst>
                  <a:ext uri="{FF2B5EF4-FFF2-40B4-BE49-F238E27FC236}">
                    <a16:creationId xmlns:a16="http://schemas.microsoft.com/office/drawing/2014/main" id="{E50E1654-C4CC-4BD9-87CD-4F79B1D4CAAB}"/>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52" name="Freeform 13692">
                <a:extLst>
                  <a:ext uri="{FF2B5EF4-FFF2-40B4-BE49-F238E27FC236}">
                    <a16:creationId xmlns:a16="http://schemas.microsoft.com/office/drawing/2014/main" id="{EA2C464D-73ED-4761-96BD-D5503D94CB70}"/>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53" name="Freeform 13693">
                <a:extLst>
                  <a:ext uri="{FF2B5EF4-FFF2-40B4-BE49-F238E27FC236}">
                    <a16:creationId xmlns:a16="http://schemas.microsoft.com/office/drawing/2014/main" id="{28A3270C-9B31-453D-ADC7-2530A6CE60D7}"/>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54" name="Freeform 13694">
                <a:extLst>
                  <a:ext uri="{FF2B5EF4-FFF2-40B4-BE49-F238E27FC236}">
                    <a16:creationId xmlns:a16="http://schemas.microsoft.com/office/drawing/2014/main" id="{BBD93298-23F0-4B81-A2CB-EA51E30DF3CD}"/>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55" name="Freeform 13695">
                <a:extLst>
                  <a:ext uri="{FF2B5EF4-FFF2-40B4-BE49-F238E27FC236}">
                    <a16:creationId xmlns:a16="http://schemas.microsoft.com/office/drawing/2014/main" id="{03A2A26A-6452-48EC-B8A6-42549E2F1980}"/>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56" name="Freeform 13696">
                <a:extLst>
                  <a:ext uri="{FF2B5EF4-FFF2-40B4-BE49-F238E27FC236}">
                    <a16:creationId xmlns:a16="http://schemas.microsoft.com/office/drawing/2014/main" id="{FFBFB5E8-551D-458E-AF0D-5229685C929B}"/>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57" name="Freeform 13697">
                <a:extLst>
                  <a:ext uri="{FF2B5EF4-FFF2-40B4-BE49-F238E27FC236}">
                    <a16:creationId xmlns:a16="http://schemas.microsoft.com/office/drawing/2014/main" id="{410E0764-BCD0-44B5-994C-1A5A5B23538D}"/>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58" name="Freeform 13698">
                <a:extLst>
                  <a:ext uri="{FF2B5EF4-FFF2-40B4-BE49-F238E27FC236}">
                    <a16:creationId xmlns:a16="http://schemas.microsoft.com/office/drawing/2014/main" id="{C144C51A-D1C9-4A4F-8F24-B38A202D208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59" name="Freeform 13699">
                <a:extLst>
                  <a:ext uri="{FF2B5EF4-FFF2-40B4-BE49-F238E27FC236}">
                    <a16:creationId xmlns:a16="http://schemas.microsoft.com/office/drawing/2014/main" id="{F2DB9240-18B5-483A-BB11-723334B9E6FE}"/>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60" name="Freeform 13700">
                <a:extLst>
                  <a:ext uri="{FF2B5EF4-FFF2-40B4-BE49-F238E27FC236}">
                    <a16:creationId xmlns:a16="http://schemas.microsoft.com/office/drawing/2014/main" id="{ACE53ED0-24FB-4A7B-BC00-FF6BD4A7239A}"/>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61" name="Freeform 13701">
                <a:extLst>
                  <a:ext uri="{FF2B5EF4-FFF2-40B4-BE49-F238E27FC236}">
                    <a16:creationId xmlns:a16="http://schemas.microsoft.com/office/drawing/2014/main" id="{F9F96B28-78CA-4783-81C7-4D38AC3E4F98}"/>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62" name="Freeform 13702">
                <a:extLst>
                  <a:ext uri="{FF2B5EF4-FFF2-40B4-BE49-F238E27FC236}">
                    <a16:creationId xmlns:a16="http://schemas.microsoft.com/office/drawing/2014/main" id="{3965EAB8-F935-4A13-A050-9183BA080C94}"/>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63" name="Freeform 13703">
                <a:extLst>
                  <a:ext uri="{FF2B5EF4-FFF2-40B4-BE49-F238E27FC236}">
                    <a16:creationId xmlns:a16="http://schemas.microsoft.com/office/drawing/2014/main" id="{4D07CF33-AA6B-4F0D-88CE-9C46610FCF5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64" name="Freeform 13704">
                <a:extLst>
                  <a:ext uri="{FF2B5EF4-FFF2-40B4-BE49-F238E27FC236}">
                    <a16:creationId xmlns:a16="http://schemas.microsoft.com/office/drawing/2014/main" id="{A2B3962A-7364-472D-9D4E-F9CC208C1411}"/>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65" name="Freeform 13705">
                <a:extLst>
                  <a:ext uri="{FF2B5EF4-FFF2-40B4-BE49-F238E27FC236}">
                    <a16:creationId xmlns:a16="http://schemas.microsoft.com/office/drawing/2014/main" id="{008F0B5E-F5BB-4EE4-ACBA-449819F94564}"/>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66" name="Freeform 13706">
                <a:extLst>
                  <a:ext uri="{FF2B5EF4-FFF2-40B4-BE49-F238E27FC236}">
                    <a16:creationId xmlns:a16="http://schemas.microsoft.com/office/drawing/2014/main" id="{598BE4E8-1429-416A-AB62-494AFA4000A7}"/>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67" name="Freeform 13707">
                <a:extLst>
                  <a:ext uri="{FF2B5EF4-FFF2-40B4-BE49-F238E27FC236}">
                    <a16:creationId xmlns:a16="http://schemas.microsoft.com/office/drawing/2014/main" id="{E818C198-B1CD-4EA0-A084-BBFBC269CBB3}"/>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68" name="Freeform 13708">
                <a:extLst>
                  <a:ext uri="{FF2B5EF4-FFF2-40B4-BE49-F238E27FC236}">
                    <a16:creationId xmlns:a16="http://schemas.microsoft.com/office/drawing/2014/main" id="{09C0BC2F-5809-49A5-BFE0-10E7701789AF}"/>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69" name="Freeform 13709">
                <a:extLst>
                  <a:ext uri="{FF2B5EF4-FFF2-40B4-BE49-F238E27FC236}">
                    <a16:creationId xmlns:a16="http://schemas.microsoft.com/office/drawing/2014/main" id="{1013F273-9301-4A1E-A94C-9522698A89D2}"/>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70" name="Freeform 13710">
                <a:extLst>
                  <a:ext uri="{FF2B5EF4-FFF2-40B4-BE49-F238E27FC236}">
                    <a16:creationId xmlns:a16="http://schemas.microsoft.com/office/drawing/2014/main" id="{01A71960-0F63-4FB7-9163-6B3ACA3EA9AF}"/>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71" name="Freeform 13711">
                <a:extLst>
                  <a:ext uri="{FF2B5EF4-FFF2-40B4-BE49-F238E27FC236}">
                    <a16:creationId xmlns:a16="http://schemas.microsoft.com/office/drawing/2014/main" id="{E6CEFD18-91A2-47E9-9E65-53AEBB306B07}"/>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72" name="Freeform 13712">
                <a:extLst>
                  <a:ext uri="{FF2B5EF4-FFF2-40B4-BE49-F238E27FC236}">
                    <a16:creationId xmlns:a16="http://schemas.microsoft.com/office/drawing/2014/main" id="{CD2B85B8-C507-4D1F-9B49-D845FE752F88}"/>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73" name="Freeform 13713">
                <a:extLst>
                  <a:ext uri="{FF2B5EF4-FFF2-40B4-BE49-F238E27FC236}">
                    <a16:creationId xmlns:a16="http://schemas.microsoft.com/office/drawing/2014/main" id="{FFDF0EFF-49A7-4F0C-95E1-A693BE0656CD}"/>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74" name="Freeform 13714">
                <a:extLst>
                  <a:ext uri="{FF2B5EF4-FFF2-40B4-BE49-F238E27FC236}">
                    <a16:creationId xmlns:a16="http://schemas.microsoft.com/office/drawing/2014/main" id="{3AAC43AE-1E65-44C9-9244-DC7B92E5D0C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75" name="Freeform 13715">
                <a:extLst>
                  <a:ext uri="{FF2B5EF4-FFF2-40B4-BE49-F238E27FC236}">
                    <a16:creationId xmlns:a16="http://schemas.microsoft.com/office/drawing/2014/main" id="{8FC52E7A-4E1B-4B4D-89C4-477B59CC1075}"/>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76" name="Freeform 13716">
                <a:extLst>
                  <a:ext uri="{FF2B5EF4-FFF2-40B4-BE49-F238E27FC236}">
                    <a16:creationId xmlns:a16="http://schemas.microsoft.com/office/drawing/2014/main" id="{7B3ECB37-191C-4ED5-B015-D4248F2A5204}"/>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77" name="Freeform 13717">
                <a:extLst>
                  <a:ext uri="{FF2B5EF4-FFF2-40B4-BE49-F238E27FC236}">
                    <a16:creationId xmlns:a16="http://schemas.microsoft.com/office/drawing/2014/main" id="{FB816841-63D9-4717-B785-11D46912475A}"/>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78" name="Freeform 13718">
                <a:extLst>
                  <a:ext uri="{FF2B5EF4-FFF2-40B4-BE49-F238E27FC236}">
                    <a16:creationId xmlns:a16="http://schemas.microsoft.com/office/drawing/2014/main" id="{709C2AFA-B011-44A4-AF3E-8420B1532607}"/>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79" name="Freeform 13719">
                <a:extLst>
                  <a:ext uri="{FF2B5EF4-FFF2-40B4-BE49-F238E27FC236}">
                    <a16:creationId xmlns:a16="http://schemas.microsoft.com/office/drawing/2014/main" id="{B51CE61F-9CB7-444F-9803-AD2AC21F50B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80" name="Freeform 13720">
                <a:extLst>
                  <a:ext uri="{FF2B5EF4-FFF2-40B4-BE49-F238E27FC236}">
                    <a16:creationId xmlns:a16="http://schemas.microsoft.com/office/drawing/2014/main" id="{05C7DB8F-1E45-4051-8E36-9ECCFAD441A5}"/>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81" name="Freeform 13721">
                <a:extLst>
                  <a:ext uri="{FF2B5EF4-FFF2-40B4-BE49-F238E27FC236}">
                    <a16:creationId xmlns:a16="http://schemas.microsoft.com/office/drawing/2014/main" id="{4A1EA4BA-4D12-4017-B0C1-B3A1094A2582}"/>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82" name="Freeform 13722">
                <a:extLst>
                  <a:ext uri="{FF2B5EF4-FFF2-40B4-BE49-F238E27FC236}">
                    <a16:creationId xmlns:a16="http://schemas.microsoft.com/office/drawing/2014/main" id="{35C92C56-4368-4570-936A-C4C9B52E13C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83" name="Freeform 13723">
                <a:extLst>
                  <a:ext uri="{FF2B5EF4-FFF2-40B4-BE49-F238E27FC236}">
                    <a16:creationId xmlns:a16="http://schemas.microsoft.com/office/drawing/2014/main" id="{0B26D179-F12A-4D1A-88AD-70F81EB0EE4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84" name="Freeform 13724">
                <a:extLst>
                  <a:ext uri="{FF2B5EF4-FFF2-40B4-BE49-F238E27FC236}">
                    <a16:creationId xmlns:a16="http://schemas.microsoft.com/office/drawing/2014/main" id="{E0D8584A-1C54-4B43-8A24-200FB6D97899}"/>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85" name="Freeform 13725">
                <a:extLst>
                  <a:ext uri="{FF2B5EF4-FFF2-40B4-BE49-F238E27FC236}">
                    <a16:creationId xmlns:a16="http://schemas.microsoft.com/office/drawing/2014/main" id="{279D309B-6D93-42EF-9464-C676A580FD1F}"/>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86" name="Freeform 13726">
                <a:extLst>
                  <a:ext uri="{FF2B5EF4-FFF2-40B4-BE49-F238E27FC236}">
                    <a16:creationId xmlns:a16="http://schemas.microsoft.com/office/drawing/2014/main" id="{CD1DAF66-0600-4A49-9711-678F0AE6B3D5}"/>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87" name="Freeform 13727">
                <a:extLst>
                  <a:ext uri="{FF2B5EF4-FFF2-40B4-BE49-F238E27FC236}">
                    <a16:creationId xmlns:a16="http://schemas.microsoft.com/office/drawing/2014/main" id="{2A183411-CEFE-44AC-B206-BEEFFB71F9D5}"/>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88" name="Freeform 13728">
                <a:extLst>
                  <a:ext uri="{FF2B5EF4-FFF2-40B4-BE49-F238E27FC236}">
                    <a16:creationId xmlns:a16="http://schemas.microsoft.com/office/drawing/2014/main" id="{8D38665A-D697-4BA0-AD17-A8E60BA18EC3}"/>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89" name="Freeform 13729">
                <a:extLst>
                  <a:ext uri="{FF2B5EF4-FFF2-40B4-BE49-F238E27FC236}">
                    <a16:creationId xmlns:a16="http://schemas.microsoft.com/office/drawing/2014/main" id="{C7A03C76-8456-4D02-A5AF-5CA465FBC5C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90" name="Freeform 13730">
                <a:extLst>
                  <a:ext uri="{FF2B5EF4-FFF2-40B4-BE49-F238E27FC236}">
                    <a16:creationId xmlns:a16="http://schemas.microsoft.com/office/drawing/2014/main" id="{7A30DD56-C6A8-4EAF-85D8-E36365BAB2BB}"/>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91" name="Freeform 13731">
                <a:extLst>
                  <a:ext uri="{FF2B5EF4-FFF2-40B4-BE49-F238E27FC236}">
                    <a16:creationId xmlns:a16="http://schemas.microsoft.com/office/drawing/2014/main" id="{207481F5-5783-40A5-9EAE-ADD79D21B6BA}"/>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92" name="Freeform 13732">
                <a:extLst>
                  <a:ext uri="{FF2B5EF4-FFF2-40B4-BE49-F238E27FC236}">
                    <a16:creationId xmlns:a16="http://schemas.microsoft.com/office/drawing/2014/main" id="{F280D948-F856-4DE0-8976-86EF8727C1FD}"/>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93" name="Freeform 13733">
                <a:extLst>
                  <a:ext uri="{FF2B5EF4-FFF2-40B4-BE49-F238E27FC236}">
                    <a16:creationId xmlns:a16="http://schemas.microsoft.com/office/drawing/2014/main" id="{E1A9B30E-042B-486F-8EC9-399168718DC7}"/>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94" name="Freeform 13734">
                <a:extLst>
                  <a:ext uri="{FF2B5EF4-FFF2-40B4-BE49-F238E27FC236}">
                    <a16:creationId xmlns:a16="http://schemas.microsoft.com/office/drawing/2014/main" id="{4E713151-B507-4F73-9682-37BBD5470DA6}"/>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95" name="Freeform 13735">
                <a:extLst>
                  <a:ext uri="{FF2B5EF4-FFF2-40B4-BE49-F238E27FC236}">
                    <a16:creationId xmlns:a16="http://schemas.microsoft.com/office/drawing/2014/main" id="{A43CBED9-E952-4974-BE09-5F9713511C50}"/>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96" name="Freeform 13736">
                <a:extLst>
                  <a:ext uri="{FF2B5EF4-FFF2-40B4-BE49-F238E27FC236}">
                    <a16:creationId xmlns:a16="http://schemas.microsoft.com/office/drawing/2014/main" id="{9A41D7DB-0838-41E7-A823-7C8CD07198E0}"/>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97" name="Freeform 13737">
                <a:extLst>
                  <a:ext uri="{FF2B5EF4-FFF2-40B4-BE49-F238E27FC236}">
                    <a16:creationId xmlns:a16="http://schemas.microsoft.com/office/drawing/2014/main" id="{4598A131-2DE7-4FA2-9454-66FEF66C5479}"/>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8998" name="Freeform 13738">
                <a:extLst>
                  <a:ext uri="{FF2B5EF4-FFF2-40B4-BE49-F238E27FC236}">
                    <a16:creationId xmlns:a16="http://schemas.microsoft.com/office/drawing/2014/main" id="{213E2F28-CEFF-482B-9B1B-9D08368EEB97}"/>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8999" name="Freeform 13739">
                <a:extLst>
                  <a:ext uri="{FF2B5EF4-FFF2-40B4-BE49-F238E27FC236}">
                    <a16:creationId xmlns:a16="http://schemas.microsoft.com/office/drawing/2014/main" id="{B4168B7C-14C7-4052-9D72-E60E5D4D1747}"/>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00" name="Freeform 13740">
                <a:extLst>
                  <a:ext uri="{FF2B5EF4-FFF2-40B4-BE49-F238E27FC236}">
                    <a16:creationId xmlns:a16="http://schemas.microsoft.com/office/drawing/2014/main" id="{BC561920-1010-4D5D-8D41-47C13DE7A3D7}"/>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01" name="Freeform 13741">
                <a:extLst>
                  <a:ext uri="{FF2B5EF4-FFF2-40B4-BE49-F238E27FC236}">
                    <a16:creationId xmlns:a16="http://schemas.microsoft.com/office/drawing/2014/main" id="{BCEFC745-68AD-4B31-BA18-10CBC35060A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02" name="Freeform 13742">
                <a:extLst>
                  <a:ext uri="{FF2B5EF4-FFF2-40B4-BE49-F238E27FC236}">
                    <a16:creationId xmlns:a16="http://schemas.microsoft.com/office/drawing/2014/main" id="{1B4E7DA6-EFE5-4C53-9B10-8F3ADA7BECF7}"/>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03" name="Freeform 13743">
                <a:extLst>
                  <a:ext uri="{FF2B5EF4-FFF2-40B4-BE49-F238E27FC236}">
                    <a16:creationId xmlns:a16="http://schemas.microsoft.com/office/drawing/2014/main" id="{087DB50A-CBA7-4BC1-9E63-1F468262A9D1}"/>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04" name="Freeform 13744">
                <a:extLst>
                  <a:ext uri="{FF2B5EF4-FFF2-40B4-BE49-F238E27FC236}">
                    <a16:creationId xmlns:a16="http://schemas.microsoft.com/office/drawing/2014/main" id="{AD44CD1F-0475-4DB5-9A03-1336A456EBAB}"/>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05" name="Freeform 13745">
                <a:extLst>
                  <a:ext uri="{FF2B5EF4-FFF2-40B4-BE49-F238E27FC236}">
                    <a16:creationId xmlns:a16="http://schemas.microsoft.com/office/drawing/2014/main" id="{F2221720-2750-4313-A126-8BF41505687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06" name="Freeform 13746">
                <a:extLst>
                  <a:ext uri="{FF2B5EF4-FFF2-40B4-BE49-F238E27FC236}">
                    <a16:creationId xmlns:a16="http://schemas.microsoft.com/office/drawing/2014/main" id="{5C45A266-D419-40F9-B1C4-10E99279AE12}"/>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07" name="Freeform 13747">
                <a:extLst>
                  <a:ext uri="{FF2B5EF4-FFF2-40B4-BE49-F238E27FC236}">
                    <a16:creationId xmlns:a16="http://schemas.microsoft.com/office/drawing/2014/main" id="{80A9F2D6-3BDE-469C-B10E-F00B7BD385BE}"/>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08" name="Freeform 13748">
                <a:extLst>
                  <a:ext uri="{FF2B5EF4-FFF2-40B4-BE49-F238E27FC236}">
                    <a16:creationId xmlns:a16="http://schemas.microsoft.com/office/drawing/2014/main" id="{3D2F028B-8B18-459C-AEB1-09FF9CB88F67}"/>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09" name="Freeform 13749">
                <a:extLst>
                  <a:ext uri="{FF2B5EF4-FFF2-40B4-BE49-F238E27FC236}">
                    <a16:creationId xmlns:a16="http://schemas.microsoft.com/office/drawing/2014/main" id="{A4495945-76F8-4630-AA2A-3938817A64E2}"/>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10" name="Freeform 13750">
                <a:extLst>
                  <a:ext uri="{FF2B5EF4-FFF2-40B4-BE49-F238E27FC236}">
                    <a16:creationId xmlns:a16="http://schemas.microsoft.com/office/drawing/2014/main" id="{26B71F2B-FE87-4852-AFCD-D2B4C2BE2572}"/>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11" name="Freeform 13751">
                <a:extLst>
                  <a:ext uri="{FF2B5EF4-FFF2-40B4-BE49-F238E27FC236}">
                    <a16:creationId xmlns:a16="http://schemas.microsoft.com/office/drawing/2014/main" id="{98A4CCE1-0722-47A1-8644-79D6B150E088}"/>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12" name="Freeform 13752">
                <a:extLst>
                  <a:ext uri="{FF2B5EF4-FFF2-40B4-BE49-F238E27FC236}">
                    <a16:creationId xmlns:a16="http://schemas.microsoft.com/office/drawing/2014/main" id="{9DAF8E53-2ECA-499D-BDB7-344AE91E025F}"/>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13" name="Freeform 13753">
                <a:extLst>
                  <a:ext uri="{FF2B5EF4-FFF2-40B4-BE49-F238E27FC236}">
                    <a16:creationId xmlns:a16="http://schemas.microsoft.com/office/drawing/2014/main" id="{E784BAE0-4704-486D-AB56-E4A1E29D96AC}"/>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14" name="Freeform 13754">
                <a:extLst>
                  <a:ext uri="{FF2B5EF4-FFF2-40B4-BE49-F238E27FC236}">
                    <a16:creationId xmlns:a16="http://schemas.microsoft.com/office/drawing/2014/main" id="{B58C574B-6894-4708-9A78-4E2AD919DF53}"/>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15" name="Freeform 13755">
                <a:extLst>
                  <a:ext uri="{FF2B5EF4-FFF2-40B4-BE49-F238E27FC236}">
                    <a16:creationId xmlns:a16="http://schemas.microsoft.com/office/drawing/2014/main" id="{67138E90-E503-4B51-8184-00748B165D0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16" name="Freeform 13756">
                <a:extLst>
                  <a:ext uri="{FF2B5EF4-FFF2-40B4-BE49-F238E27FC236}">
                    <a16:creationId xmlns:a16="http://schemas.microsoft.com/office/drawing/2014/main" id="{042227FE-4575-4726-BBB8-5C62A73BCC4D}"/>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17" name="Freeform 13757">
                <a:extLst>
                  <a:ext uri="{FF2B5EF4-FFF2-40B4-BE49-F238E27FC236}">
                    <a16:creationId xmlns:a16="http://schemas.microsoft.com/office/drawing/2014/main" id="{BA428FFB-BC44-4D8A-B2D2-7EA27DF13374}"/>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18" name="Freeform 13758">
                <a:extLst>
                  <a:ext uri="{FF2B5EF4-FFF2-40B4-BE49-F238E27FC236}">
                    <a16:creationId xmlns:a16="http://schemas.microsoft.com/office/drawing/2014/main" id="{B8825397-BB49-42A8-8D60-F777E9673A94}"/>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19" name="Freeform 13759">
                <a:extLst>
                  <a:ext uri="{FF2B5EF4-FFF2-40B4-BE49-F238E27FC236}">
                    <a16:creationId xmlns:a16="http://schemas.microsoft.com/office/drawing/2014/main" id="{56916FCA-C624-4A14-8B44-C3D1CCB1E099}"/>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20" name="Freeform 13760">
                <a:extLst>
                  <a:ext uri="{FF2B5EF4-FFF2-40B4-BE49-F238E27FC236}">
                    <a16:creationId xmlns:a16="http://schemas.microsoft.com/office/drawing/2014/main" id="{D3F1D2B9-163D-403E-8770-1B5181176E2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21" name="Freeform 13761">
                <a:extLst>
                  <a:ext uri="{FF2B5EF4-FFF2-40B4-BE49-F238E27FC236}">
                    <a16:creationId xmlns:a16="http://schemas.microsoft.com/office/drawing/2014/main" id="{A136C2D2-8D63-4239-8190-FA1F26044F87}"/>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22" name="Freeform 13762">
                <a:extLst>
                  <a:ext uri="{FF2B5EF4-FFF2-40B4-BE49-F238E27FC236}">
                    <a16:creationId xmlns:a16="http://schemas.microsoft.com/office/drawing/2014/main" id="{B0F11B78-3B08-4A32-B33D-FD03F04E6BD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23" name="Freeform 13763">
                <a:extLst>
                  <a:ext uri="{FF2B5EF4-FFF2-40B4-BE49-F238E27FC236}">
                    <a16:creationId xmlns:a16="http://schemas.microsoft.com/office/drawing/2014/main" id="{0437A973-BF2B-4F8E-8FE0-44534173423D}"/>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24" name="Freeform 13764">
                <a:extLst>
                  <a:ext uri="{FF2B5EF4-FFF2-40B4-BE49-F238E27FC236}">
                    <a16:creationId xmlns:a16="http://schemas.microsoft.com/office/drawing/2014/main" id="{0DF0F60E-12F1-427B-8ACA-990F3E98C1C1}"/>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25" name="Freeform 13765">
                <a:extLst>
                  <a:ext uri="{FF2B5EF4-FFF2-40B4-BE49-F238E27FC236}">
                    <a16:creationId xmlns:a16="http://schemas.microsoft.com/office/drawing/2014/main" id="{9A22C972-2601-4112-84A9-9EA3CFDF97F2}"/>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26" name="Freeform 13766">
                <a:extLst>
                  <a:ext uri="{FF2B5EF4-FFF2-40B4-BE49-F238E27FC236}">
                    <a16:creationId xmlns:a16="http://schemas.microsoft.com/office/drawing/2014/main" id="{ECFB1ED5-8A67-4855-8911-C57F9FB4C8DB}"/>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27" name="Freeform 13767">
                <a:extLst>
                  <a:ext uri="{FF2B5EF4-FFF2-40B4-BE49-F238E27FC236}">
                    <a16:creationId xmlns:a16="http://schemas.microsoft.com/office/drawing/2014/main" id="{A9A171E1-4D2A-4A87-B14F-4E31A7CBC6F9}"/>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28" name="Freeform 13768">
                <a:extLst>
                  <a:ext uri="{FF2B5EF4-FFF2-40B4-BE49-F238E27FC236}">
                    <a16:creationId xmlns:a16="http://schemas.microsoft.com/office/drawing/2014/main" id="{8860CACC-E5CA-4719-8647-B5C876FC8FEF}"/>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29" name="Freeform 13769">
                <a:extLst>
                  <a:ext uri="{FF2B5EF4-FFF2-40B4-BE49-F238E27FC236}">
                    <a16:creationId xmlns:a16="http://schemas.microsoft.com/office/drawing/2014/main" id="{E2B14555-D873-4E50-8842-8B76F7A5D9E5}"/>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30" name="Freeform 13770">
                <a:extLst>
                  <a:ext uri="{FF2B5EF4-FFF2-40B4-BE49-F238E27FC236}">
                    <a16:creationId xmlns:a16="http://schemas.microsoft.com/office/drawing/2014/main" id="{E9DC843C-3D78-4C0D-9E1A-C789C411EDC7}"/>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31" name="Freeform 13771">
                <a:extLst>
                  <a:ext uri="{FF2B5EF4-FFF2-40B4-BE49-F238E27FC236}">
                    <a16:creationId xmlns:a16="http://schemas.microsoft.com/office/drawing/2014/main" id="{D071F1CA-C8D4-49D3-94B9-34BA3391468D}"/>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32" name="Freeform 13772">
                <a:extLst>
                  <a:ext uri="{FF2B5EF4-FFF2-40B4-BE49-F238E27FC236}">
                    <a16:creationId xmlns:a16="http://schemas.microsoft.com/office/drawing/2014/main" id="{DBF94A53-D91E-4EF1-B429-4FE1D9CFD61B}"/>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33" name="Freeform 13773">
                <a:extLst>
                  <a:ext uri="{FF2B5EF4-FFF2-40B4-BE49-F238E27FC236}">
                    <a16:creationId xmlns:a16="http://schemas.microsoft.com/office/drawing/2014/main" id="{0EF478C5-5504-4CE2-BFD7-C1918BD858C9}"/>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34" name="Freeform 13774">
                <a:extLst>
                  <a:ext uri="{FF2B5EF4-FFF2-40B4-BE49-F238E27FC236}">
                    <a16:creationId xmlns:a16="http://schemas.microsoft.com/office/drawing/2014/main" id="{C29B0BC9-3BFD-46E5-97F7-4963B19762AD}"/>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35" name="Freeform 13775">
                <a:extLst>
                  <a:ext uri="{FF2B5EF4-FFF2-40B4-BE49-F238E27FC236}">
                    <a16:creationId xmlns:a16="http://schemas.microsoft.com/office/drawing/2014/main" id="{5AF9096C-F892-4A9E-99E7-646353B922D2}"/>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36" name="Freeform 13776">
                <a:extLst>
                  <a:ext uri="{FF2B5EF4-FFF2-40B4-BE49-F238E27FC236}">
                    <a16:creationId xmlns:a16="http://schemas.microsoft.com/office/drawing/2014/main" id="{FA5AA0B2-2075-4A8B-B041-178995AD233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37" name="Freeform 13777">
                <a:extLst>
                  <a:ext uri="{FF2B5EF4-FFF2-40B4-BE49-F238E27FC236}">
                    <a16:creationId xmlns:a16="http://schemas.microsoft.com/office/drawing/2014/main" id="{F395415C-6EB1-44B9-9946-5BBBA14A3BC6}"/>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38" name="Freeform 13778">
                <a:extLst>
                  <a:ext uri="{FF2B5EF4-FFF2-40B4-BE49-F238E27FC236}">
                    <a16:creationId xmlns:a16="http://schemas.microsoft.com/office/drawing/2014/main" id="{5CB928CD-5FF4-45A2-A492-DB82CE54FF36}"/>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39" name="Freeform 13779">
                <a:extLst>
                  <a:ext uri="{FF2B5EF4-FFF2-40B4-BE49-F238E27FC236}">
                    <a16:creationId xmlns:a16="http://schemas.microsoft.com/office/drawing/2014/main" id="{89ED3A3D-F9B7-45AF-9E8D-5448A1FBC2A2}"/>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40" name="Freeform 13780">
                <a:extLst>
                  <a:ext uri="{FF2B5EF4-FFF2-40B4-BE49-F238E27FC236}">
                    <a16:creationId xmlns:a16="http://schemas.microsoft.com/office/drawing/2014/main" id="{C4209981-BC01-46DF-B098-957E17D7EC1B}"/>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41" name="Freeform 13781">
                <a:extLst>
                  <a:ext uri="{FF2B5EF4-FFF2-40B4-BE49-F238E27FC236}">
                    <a16:creationId xmlns:a16="http://schemas.microsoft.com/office/drawing/2014/main" id="{8660E1ED-1982-4FC9-A0DC-36F1C40BFBB3}"/>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42" name="Freeform 13782">
                <a:extLst>
                  <a:ext uri="{FF2B5EF4-FFF2-40B4-BE49-F238E27FC236}">
                    <a16:creationId xmlns:a16="http://schemas.microsoft.com/office/drawing/2014/main" id="{41CD77B8-17DE-4225-AACE-321244FA0A18}"/>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43" name="Freeform 13783">
                <a:extLst>
                  <a:ext uri="{FF2B5EF4-FFF2-40B4-BE49-F238E27FC236}">
                    <a16:creationId xmlns:a16="http://schemas.microsoft.com/office/drawing/2014/main" id="{84A4D4CF-0ED5-483A-81A7-6146CEC1109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44" name="Freeform 13784">
                <a:extLst>
                  <a:ext uri="{FF2B5EF4-FFF2-40B4-BE49-F238E27FC236}">
                    <a16:creationId xmlns:a16="http://schemas.microsoft.com/office/drawing/2014/main" id="{FFA1FC0C-9E47-44B0-9DAA-6F8DBF623E34}"/>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45" name="Freeform 13785">
                <a:extLst>
                  <a:ext uri="{FF2B5EF4-FFF2-40B4-BE49-F238E27FC236}">
                    <a16:creationId xmlns:a16="http://schemas.microsoft.com/office/drawing/2014/main" id="{FD04D761-0AD7-4284-8F2D-C3A13133F8B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46" name="Freeform 13786">
                <a:extLst>
                  <a:ext uri="{FF2B5EF4-FFF2-40B4-BE49-F238E27FC236}">
                    <a16:creationId xmlns:a16="http://schemas.microsoft.com/office/drawing/2014/main" id="{387D1C13-F181-4AB2-BB1D-941937192EE8}"/>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47" name="Freeform 13787">
                <a:extLst>
                  <a:ext uri="{FF2B5EF4-FFF2-40B4-BE49-F238E27FC236}">
                    <a16:creationId xmlns:a16="http://schemas.microsoft.com/office/drawing/2014/main" id="{91306CA0-801E-43D5-B314-22AA0758780A}"/>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48" name="Freeform 13788">
                <a:extLst>
                  <a:ext uri="{FF2B5EF4-FFF2-40B4-BE49-F238E27FC236}">
                    <a16:creationId xmlns:a16="http://schemas.microsoft.com/office/drawing/2014/main" id="{243AA5CA-5471-4835-99F2-8B10CBFCD02A}"/>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49" name="Freeform 13789">
                <a:extLst>
                  <a:ext uri="{FF2B5EF4-FFF2-40B4-BE49-F238E27FC236}">
                    <a16:creationId xmlns:a16="http://schemas.microsoft.com/office/drawing/2014/main" id="{A9EDA3F2-FFE4-4D51-B7A4-26222393D9B9}"/>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50" name="Freeform 13790">
                <a:extLst>
                  <a:ext uri="{FF2B5EF4-FFF2-40B4-BE49-F238E27FC236}">
                    <a16:creationId xmlns:a16="http://schemas.microsoft.com/office/drawing/2014/main" id="{099D7F74-5408-4740-A256-8D64469F19C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51" name="Freeform 13791">
                <a:extLst>
                  <a:ext uri="{FF2B5EF4-FFF2-40B4-BE49-F238E27FC236}">
                    <a16:creationId xmlns:a16="http://schemas.microsoft.com/office/drawing/2014/main" id="{DFF6A543-18B4-453E-978B-844C6272475B}"/>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52" name="Freeform 13792">
                <a:extLst>
                  <a:ext uri="{FF2B5EF4-FFF2-40B4-BE49-F238E27FC236}">
                    <a16:creationId xmlns:a16="http://schemas.microsoft.com/office/drawing/2014/main" id="{92353448-8068-4A15-B71E-321BF9DAE17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53" name="Freeform 13793">
                <a:extLst>
                  <a:ext uri="{FF2B5EF4-FFF2-40B4-BE49-F238E27FC236}">
                    <a16:creationId xmlns:a16="http://schemas.microsoft.com/office/drawing/2014/main" id="{516C0519-A022-4A53-BAE9-2D199CE7BB3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54" name="Freeform 13794">
                <a:extLst>
                  <a:ext uri="{FF2B5EF4-FFF2-40B4-BE49-F238E27FC236}">
                    <a16:creationId xmlns:a16="http://schemas.microsoft.com/office/drawing/2014/main" id="{E133B2DC-E1DD-45C0-8441-6D1F9351717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55" name="Freeform 13795">
                <a:extLst>
                  <a:ext uri="{FF2B5EF4-FFF2-40B4-BE49-F238E27FC236}">
                    <a16:creationId xmlns:a16="http://schemas.microsoft.com/office/drawing/2014/main" id="{1ED89AA1-2286-4DD3-98C9-0BC18B772DE9}"/>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56" name="Freeform 13796">
                <a:extLst>
                  <a:ext uri="{FF2B5EF4-FFF2-40B4-BE49-F238E27FC236}">
                    <a16:creationId xmlns:a16="http://schemas.microsoft.com/office/drawing/2014/main" id="{B372BE23-03C9-4721-87CE-3E8F5F5C944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57" name="Freeform 13797">
                <a:extLst>
                  <a:ext uri="{FF2B5EF4-FFF2-40B4-BE49-F238E27FC236}">
                    <a16:creationId xmlns:a16="http://schemas.microsoft.com/office/drawing/2014/main" id="{6194B64B-F338-4CD2-A5CB-6E9477D6EE0F}"/>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58" name="Freeform 13798">
                <a:extLst>
                  <a:ext uri="{FF2B5EF4-FFF2-40B4-BE49-F238E27FC236}">
                    <a16:creationId xmlns:a16="http://schemas.microsoft.com/office/drawing/2014/main" id="{5BEEF859-1B94-4C10-B4D1-739549014273}"/>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59" name="Freeform 13799">
                <a:extLst>
                  <a:ext uri="{FF2B5EF4-FFF2-40B4-BE49-F238E27FC236}">
                    <a16:creationId xmlns:a16="http://schemas.microsoft.com/office/drawing/2014/main" id="{7447E502-A84D-4258-8474-9DB96059029C}"/>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60" name="Freeform 13800">
                <a:extLst>
                  <a:ext uri="{FF2B5EF4-FFF2-40B4-BE49-F238E27FC236}">
                    <a16:creationId xmlns:a16="http://schemas.microsoft.com/office/drawing/2014/main" id="{87A020F9-A2D7-4934-8105-33DDCBF6F3B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61" name="Freeform 13801">
                <a:extLst>
                  <a:ext uri="{FF2B5EF4-FFF2-40B4-BE49-F238E27FC236}">
                    <a16:creationId xmlns:a16="http://schemas.microsoft.com/office/drawing/2014/main" id="{22F962C2-CBB3-4CD9-9845-A2405A37D8A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62" name="Freeform 13802">
                <a:extLst>
                  <a:ext uri="{FF2B5EF4-FFF2-40B4-BE49-F238E27FC236}">
                    <a16:creationId xmlns:a16="http://schemas.microsoft.com/office/drawing/2014/main" id="{EB172AB4-DDF0-4862-A5ED-07854200FCB4}"/>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63" name="Freeform 13803">
                <a:extLst>
                  <a:ext uri="{FF2B5EF4-FFF2-40B4-BE49-F238E27FC236}">
                    <a16:creationId xmlns:a16="http://schemas.microsoft.com/office/drawing/2014/main" id="{61AD82C8-A9A4-4A90-B5DD-6D054DD9BD0C}"/>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64" name="Freeform 13804">
                <a:extLst>
                  <a:ext uri="{FF2B5EF4-FFF2-40B4-BE49-F238E27FC236}">
                    <a16:creationId xmlns:a16="http://schemas.microsoft.com/office/drawing/2014/main" id="{D79DE74E-6C2C-4D07-A9BA-520744C372A8}"/>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65" name="Freeform 13805">
                <a:extLst>
                  <a:ext uri="{FF2B5EF4-FFF2-40B4-BE49-F238E27FC236}">
                    <a16:creationId xmlns:a16="http://schemas.microsoft.com/office/drawing/2014/main" id="{21130A2E-9626-4284-A8EB-E75CCE92AF98}"/>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66" name="Freeform 13806">
                <a:extLst>
                  <a:ext uri="{FF2B5EF4-FFF2-40B4-BE49-F238E27FC236}">
                    <a16:creationId xmlns:a16="http://schemas.microsoft.com/office/drawing/2014/main" id="{428D32D0-37BC-4F92-92E8-E9C60C010997}"/>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67" name="Freeform 13807">
                <a:extLst>
                  <a:ext uri="{FF2B5EF4-FFF2-40B4-BE49-F238E27FC236}">
                    <a16:creationId xmlns:a16="http://schemas.microsoft.com/office/drawing/2014/main" id="{7A1D2687-BC51-42EE-A849-CB2EBA2C41F3}"/>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68" name="Freeform 13808">
                <a:extLst>
                  <a:ext uri="{FF2B5EF4-FFF2-40B4-BE49-F238E27FC236}">
                    <a16:creationId xmlns:a16="http://schemas.microsoft.com/office/drawing/2014/main" id="{27C7D802-A850-436B-A5FA-5017C6D14852}"/>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69" name="Freeform 13809">
                <a:extLst>
                  <a:ext uri="{FF2B5EF4-FFF2-40B4-BE49-F238E27FC236}">
                    <a16:creationId xmlns:a16="http://schemas.microsoft.com/office/drawing/2014/main" id="{F6C76DE2-0FBA-45A4-98F7-B7FB27037439}"/>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70" name="Freeform 13810">
                <a:extLst>
                  <a:ext uri="{FF2B5EF4-FFF2-40B4-BE49-F238E27FC236}">
                    <a16:creationId xmlns:a16="http://schemas.microsoft.com/office/drawing/2014/main" id="{85AC3932-C837-40ED-B84F-7DE7D958F30E}"/>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71" name="Freeform 13811">
                <a:extLst>
                  <a:ext uri="{FF2B5EF4-FFF2-40B4-BE49-F238E27FC236}">
                    <a16:creationId xmlns:a16="http://schemas.microsoft.com/office/drawing/2014/main" id="{F0046AA7-2967-4D44-8EC0-596CB43C273B}"/>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72" name="Freeform 13812">
                <a:extLst>
                  <a:ext uri="{FF2B5EF4-FFF2-40B4-BE49-F238E27FC236}">
                    <a16:creationId xmlns:a16="http://schemas.microsoft.com/office/drawing/2014/main" id="{110691B7-C359-40BD-907B-F23C587590F6}"/>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73" name="Freeform 13813">
                <a:extLst>
                  <a:ext uri="{FF2B5EF4-FFF2-40B4-BE49-F238E27FC236}">
                    <a16:creationId xmlns:a16="http://schemas.microsoft.com/office/drawing/2014/main" id="{FF923B75-0F16-490C-BC30-471DF44E423C}"/>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74" name="Freeform 13814">
                <a:extLst>
                  <a:ext uri="{FF2B5EF4-FFF2-40B4-BE49-F238E27FC236}">
                    <a16:creationId xmlns:a16="http://schemas.microsoft.com/office/drawing/2014/main" id="{D4630F21-91FC-435E-A847-453C6A9DA14D}"/>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75" name="Freeform 13815">
                <a:extLst>
                  <a:ext uri="{FF2B5EF4-FFF2-40B4-BE49-F238E27FC236}">
                    <a16:creationId xmlns:a16="http://schemas.microsoft.com/office/drawing/2014/main" id="{10958E2B-9965-402E-A817-90DFB70AE42A}"/>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76" name="Freeform 13816">
                <a:extLst>
                  <a:ext uri="{FF2B5EF4-FFF2-40B4-BE49-F238E27FC236}">
                    <a16:creationId xmlns:a16="http://schemas.microsoft.com/office/drawing/2014/main" id="{D902ADCE-73C3-4A16-814D-C2CE496C7286}"/>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77" name="Freeform 13817">
                <a:extLst>
                  <a:ext uri="{FF2B5EF4-FFF2-40B4-BE49-F238E27FC236}">
                    <a16:creationId xmlns:a16="http://schemas.microsoft.com/office/drawing/2014/main" id="{5D2EE9E3-59FB-4ED2-A8F0-974A8DE021A6}"/>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78" name="Freeform 13818">
                <a:extLst>
                  <a:ext uri="{FF2B5EF4-FFF2-40B4-BE49-F238E27FC236}">
                    <a16:creationId xmlns:a16="http://schemas.microsoft.com/office/drawing/2014/main" id="{FEF72506-84E1-4976-B147-627D8551F691}"/>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79" name="Freeform 13819">
                <a:extLst>
                  <a:ext uri="{FF2B5EF4-FFF2-40B4-BE49-F238E27FC236}">
                    <a16:creationId xmlns:a16="http://schemas.microsoft.com/office/drawing/2014/main" id="{D144FF0C-907F-4FE4-A4BC-3FC3C227BDDA}"/>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80" name="Freeform 13820">
                <a:extLst>
                  <a:ext uri="{FF2B5EF4-FFF2-40B4-BE49-F238E27FC236}">
                    <a16:creationId xmlns:a16="http://schemas.microsoft.com/office/drawing/2014/main" id="{F79A1DF0-A95D-4DDA-A134-D9E5AF630130}"/>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81" name="Freeform 13821">
                <a:extLst>
                  <a:ext uri="{FF2B5EF4-FFF2-40B4-BE49-F238E27FC236}">
                    <a16:creationId xmlns:a16="http://schemas.microsoft.com/office/drawing/2014/main" id="{FA31A02C-3920-41BF-ABF6-7825CDA90AF6}"/>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82" name="Freeform 13822">
                <a:extLst>
                  <a:ext uri="{FF2B5EF4-FFF2-40B4-BE49-F238E27FC236}">
                    <a16:creationId xmlns:a16="http://schemas.microsoft.com/office/drawing/2014/main" id="{CD5FAC28-8279-48E7-8679-E42F364B9822}"/>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83" name="Freeform 13823">
                <a:extLst>
                  <a:ext uri="{FF2B5EF4-FFF2-40B4-BE49-F238E27FC236}">
                    <a16:creationId xmlns:a16="http://schemas.microsoft.com/office/drawing/2014/main" id="{FCD7388A-6654-4B82-8C0A-1550E5749ED3}"/>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84" name="Freeform 13824">
                <a:extLst>
                  <a:ext uri="{FF2B5EF4-FFF2-40B4-BE49-F238E27FC236}">
                    <a16:creationId xmlns:a16="http://schemas.microsoft.com/office/drawing/2014/main" id="{D4D5427B-46CA-474F-9D35-42D484CDDCFC}"/>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85" name="Freeform 13825">
                <a:extLst>
                  <a:ext uri="{FF2B5EF4-FFF2-40B4-BE49-F238E27FC236}">
                    <a16:creationId xmlns:a16="http://schemas.microsoft.com/office/drawing/2014/main" id="{76B92372-876B-4E73-BE01-B9CCC038A950}"/>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86" name="Freeform 13826">
                <a:extLst>
                  <a:ext uri="{FF2B5EF4-FFF2-40B4-BE49-F238E27FC236}">
                    <a16:creationId xmlns:a16="http://schemas.microsoft.com/office/drawing/2014/main" id="{DFFB9C21-DD40-4095-9DF9-908538F4DA72}"/>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87" name="Freeform 13827">
                <a:extLst>
                  <a:ext uri="{FF2B5EF4-FFF2-40B4-BE49-F238E27FC236}">
                    <a16:creationId xmlns:a16="http://schemas.microsoft.com/office/drawing/2014/main" id="{D42DD675-571A-43D1-BF78-001456399323}"/>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88" name="Freeform 13828">
                <a:extLst>
                  <a:ext uri="{FF2B5EF4-FFF2-40B4-BE49-F238E27FC236}">
                    <a16:creationId xmlns:a16="http://schemas.microsoft.com/office/drawing/2014/main" id="{B9B8BC32-603A-4EED-8A4D-441122E9E5E1}"/>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89" name="Freeform 13829">
                <a:extLst>
                  <a:ext uri="{FF2B5EF4-FFF2-40B4-BE49-F238E27FC236}">
                    <a16:creationId xmlns:a16="http://schemas.microsoft.com/office/drawing/2014/main" id="{8F2FA397-7C0D-4D21-ACB2-7C84E26A20CB}"/>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90" name="Freeform 13830">
                <a:extLst>
                  <a:ext uri="{FF2B5EF4-FFF2-40B4-BE49-F238E27FC236}">
                    <a16:creationId xmlns:a16="http://schemas.microsoft.com/office/drawing/2014/main" id="{FBF4E68E-4E3C-475B-B601-7D2F1D0CA016}"/>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91" name="Freeform 13831">
                <a:extLst>
                  <a:ext uri="{FF2B5EF4-FFF2-40B4-BE49-F238E27FC236}">
                    <a16:creationId xmlns:a16="http://schemas.microsoft.com/office/drawing/2014/main" id="{ADFC7224-43F1-407B-81A2-5370934D80C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92" name="Freeform 13832">
                <a:extLst>
                  <a:ext uri="{FF2B5EF4-FFF2-40B4-BE49-F238E27FC236}">
                    <a16:creationId xmlns:a16="http://schemas.microsoft.com/office/drawing/2014/main" id="{E521EE75-CA97-42C0-8472-E2C5E6038D5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93" name="Freeform 13833">
                <a:extLst>
                  <a:ext uri="{FF2B5EF4-FFF2-40B4-BE49-F238E27FC236}">
                    <a16:creationId xmlns:a16="http://schemas.microsoft.com/office/drawing/2014/main" id="{5579EEB8-760E-4F93-AA2D-A70C8139BCD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94" name="Freeform 13834">
                <a:extLst>
                  <a:ext uri="{FF2B5EF4-FFF2-40B4-BE49-F238E27FC236}">
                    <a16:creationId xmlns:a16="http://schemas.microsoft.com/office/drawing/2014/main" id="{D0E2B92E-7C9D-4528-B5C9-1B57258712F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95" name="Freeform 13835">
                <a:extLst>
                  <a:ext uri="{FF2B5EF4-FFF2-40B4-BE49-F238E27FC236}">
                    <a16:creationId xmlns:a16="http://schemas.microsoft.com/office/drawing/2014/main" id="{28863831-8395-48B3-8BFA-AC7B5FB9ACEB}"/>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96" name="Freeform 13836">
                <a:extLst>
                  <a:ext uri="{FF2B5EF4-FFF2-40B4-BE49-F238E27FC236}">
                    <a16:creationId xmlns:a16="http://schemas.microsoft.com/office/drawing/2014/main" id="{0898265C-0FF3-4DF4-8EB9-E4DD00F2052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97" name="Freeform 13837">
                <a:extLst>
                  <a:ext uri="{FF2B5EF4-FFF2-40B4-BE49-F238E27FC236}">
                    <a16:creationId xmlns:a16="http://schemas.microsoft.com/office/drawing/2014/main" id="{692E89A9-E2F0-4C09-A9D6-5A5F7FA1875A}"/>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098" name="Freeform 13838">
                <a:extLst>
                  <a:ext uri="{FF2B5EF4-FFF2-40B4-BE49-F238E27FC236}">
                    <a16:creationId xmlns:a16="http://schemas.microsoft.com/office/drawing/2014/main" id="{9801BD33-2FD8-4C95-8845-217047E20FE7}"/>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099" name="Freeform 13839">
                <a:extLst>
                  <a:ext uri="{FF2B5EF4-FFF2-40B4-BE49-F238E27FC236}">
                    <a16:creationId xmlns:a16="http://schemas.microsoft.com/office/drawing/2014/main" id="{68FD9FA9-A9B4-4525-BA13-B87F08D7AD0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00" name="Freeform 13840">
                <a:extLst>
                  <a:ext uri="{FF2B5EF4-FFF2-40B4-BE49-F238E27FC236}">
                    <a16:creationId xmlns:a16="http://schemas.microsoft.com/office/drawing/2014/main" id="{49B927D7-06C1-4276-BB7E-69283B3E2A3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01" name="Freeform 13841">
                <a:extLst>
                  <a:ext uri="{FF2B5EF4-FFF2-40B4-BE49-F238E27FC236}">
                    <a16:creationId xmlns:a16="http://schemas.microsoft.com/office/drawing/2014/main" id="{C6F7D0B9-9108-4A1B-B31F-94FA3E67A946}"/>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02" name="Freeform 13842">
                <a:extLst>
                  <a:ext uri="{FF2B5EF4-FFF2-40B4-BE49-F238E27FC236}">
                    <a16:creationId xmlns:a16="http://schemas.microsoft.com/office/drawing/2014/main" id="{B1D62C5A-58B9-42A0-930B-7B38872B2DA8}"/>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03" name="Freeform 13843">
                <a:extLst>
                  <a:ext uri="{FF2B5EF4-FFF2-40B4-BE49-F238E27FC236}">
                    <a16:creationId xmlns:a16="http://schemas.microsoft.com/office/drawing/2014/main" id="{5A8714E2-E819-4461-B7AB-E0A106BF46B3}"/>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04" name="Freeform 13844">
                <a:extLst>
                  <a:ext uri="{FF2B5EF4-FFF2-40B4-BE49-F238E27FC236}">
                    <a16:creationId xmlns:a16="http://schemas.microsoft.com/office/drawing/2014/main" id="{4BB30CE1-CF1E-42C6-87DC-775733B30A87}"/>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05" name="Freeform 13845">
                <a:extLst>
                  <a:ext uri="{FF2B5EF4-FFF2-40B4-BE49-F238E27FC236}">
                    <a16:creationId xmlns:a16="http://schemas.microsoft.com/office/drawing/2014/main" id="{A5041A92-8546-407A-AB60-2CFE040D4AD8}"/>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06" name="Freeform 13846">
                <a:extLst>
                  <a:ext uri="{FF2B5EF4-FFF2-40B4-BE49-F238E27FC236}">
                    <a16:creationId xmlns:a16="http://schemas.microsoft.com/office/drawing/2014/main" id="{CD9F8FA5-C581-4698-B96A-E0F610994E0C}"/>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07" name="Freeform 13847">
                <a:extLst>
                  <a:ext uri="{FF2B5EF4-FFF2-40B4-BE49-F238E27FC236}">
                    <a16:creationId xmlns:a16="http://schemas.microsoft.com/office/drawing/2014/main" id="{3B38F226-B36A-4FC5-B6A3-EA66C1DE7841}"/>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08" name="Freeform 13848">
                <a:extLst>
                  <a:ext uri="{FF2B5EF4-FFF2-40B4-BE49-F238E27FC236}">
                    <a16:creationId xmlns:a16="http://schemas.microsoft.com/office/drawing/2014/main" id="{0CCD5030-1167-421F-8180-8A63248ECFDE}"/>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09" name="Freeform 13849">
                <a:extLst>
                  <a:ext uri="{FF2B5EF4-FFF2-40B4-BE49-F238E27FC236}">
                    <a16:creationId xmlns:a16="http://schemas.microsoft.com/office/drawing/2014/main" id="{A0113047-099E-4549-920D-466070775AC6}"/>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10" name="Freeform 13850">
                <a:extLst>
                  <a:ext uri="{FF2B5EF4-FFF2-40B4-BE49-F238E27FC236}">
                    <a16:creationId xmlns:a16="http://schemas.microsoft.com/office/drawing/2014/main" id="{2DCB3209-03C4-4136-9E1D-601AA212A11F}"/>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11" name="Freeform 13851">
                <a:extLst>
                  <a:ext uri="{FF2B5EF4-FFF2-40B4-BE49-F238E27FC236}">
                    <a16:creationId xmlns:a16="http://schemas.microsoft.com/office/drawing/2014/main" id="{9120D66E-28CF-454B-9749-EB1814B04AFC}"/>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12" name="Freeform 13852">
                <a:extLst>
                  <a:ext uri="{FF2B5EF4-FFF2-40B4-BE49-F238E27FC236}">
                    <a16:creationId xmlns:a16="http://schemas.microsoft.com/office/drawing/2014/main" id="{4A06CEA3-BF20-402F-B881-75D37D5C98E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13" name="Freeform 13853">
                <a:extLst>
                  <a:ext uri="{FF2B5EF4-FFF2-40B4-BE49-F238E27FC236}">
                    <a16:creationId xmlns:a16="http://schemas.microsoft.com/office/drawing/2014/main" id="{1BCBF2D3-90B3-4749-94FE-3FD261A9A957}"/>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14" name="Freeform 13854">
                <a:extLst>
                  <a:ext uri="{FF2B5EF4-FFF2-40B4-BE49-F238E27FC236}">
                    <a16:creationId xmlns:a16="http://schemas.microsoft.com/office/drawing/2014/main" id="{BF33D253-D203-4255-8C89-390ECEF7865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15" name="Freeform 13855">
                <a:extLst>
                  <a:ext uri="{FF2B5EF4-FFF2-40B4-BE49-F238E27FC236}">
                    <a16:creationId xmlns:a16="http://schemas.microsoft.com/office/drawing/2014/main" id="{A6C429ED-2044-4FBC-B778-AFB0372278DE}"/>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16" name="Freeform 13856">
                <a:extLst>
                  <a:ext uri="{FF2B5EF4-FFF2-40B4-BE49-F238E27FC236}">
                    <a16:creationId xmlns:a16="http://schemas.microsoft.com/office/drawing/2014/main" id="{B6DEDFB6-22DD-4A56-81C1-48E72AF09A0F}"/>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17" name="Freeform 13857">
                <a:extLst>
                  <a:ext uri="{FF2B5EF4-FFF2-40B4-BE49-F238E27FC236}">
                    <a16:creationId xmlns:a16="http://schemas.microsoft.com/office/drawing/2014/main" id="{85145149-1B0B-4AE4-976E-88F186C02925}"/>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18" name="Freeform 13858">
                <a:extLst>
                  <a:ext uri="{FF2B5EF4-FFF2-40B4-BE49-F238E27FC236}">
                    <a16:creationId xmlns:a16="http://schemas.microsoft.com/office/drawing/2014/main" id="{355B1916-9D9D-4939-9E92-FF7B6DF38DF3}"/>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19" name="Freeform 13859">
                <a:extLst>
                  <a:ext uri="{FF2B5EF4-FFF2-40B4-BE49-F238E27FC236}">
                    <a16:creationId xmlns:a16="http://schemas.microsoft.com/office/drawing/2014/main" id="{DA6327DF-5006-4107-915C-4D68495EC651}"/>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20" name="Freeform 13860">
                <a:extLst>
                  <a:ext uri="{FF2B5EF4-FFF2-40B4-BE49-F238E27FC236}">
                    <a16:creationId xmlns:a16="http://schemas.microsoft.com/office/drawing/2014/main" id="{F6CED9A7-6639-4A84-B595-51AC03AF4659}"/>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21" name="Freeform 13861">
                <a:extLst>
                  <a:ext uri="{FF2B5EF4-FFF2-40B4-BE49-F238E27FC236}">
                    <a16:creationId xmlns:a16="http://schemas.microsoft.com/office/drawing/2014/main" id="{51019AB0-DE61-470E-A64D-765DFA357D2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22" name="Freeform 13862">
                <a:extLst>
                  <a:ext uri="{FF2B5EF4-FFF2-40B4-BE49-F238E27FC236}">
                    <a16:creationId xmlns:a16="http://schemas.microsoft.com/office/drawing/2014/main" id="{3964462E-6E0E-4BC8-A027-4A71AA0D29E0}"/>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23" name="Freeform 13863">
                <a:extLst>
                  <a:ext uri="{FF2B5EF4-FFF2-40B4-BE49-F238E27FC236}">
                    <a16:creationId xmlns:a16="http://schemas.microsoft.com/office/drawing/2014/main" id="{D0FF0C47-FD27-4758-8A6B-F8B4E27B407D}"/>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24" name="Freeform 13864">
                <a:extLst>
                  <a:ext uri="{FF2B5EF4-FFF2-40B4-BE49-F238E27FC236}">
                    <a16:creationId xmlns:a16="http://schemas.microsoft.com/office/drawing/2014/main" id="{B8613C3D-7EB8-4F22-8490-073804A14D5A}"/>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25" name="Freeform 13865">
                <a:extLst>
                  <a:ext uri="{FF2B5EF4-FFF2-40B4-BE49-F238E27FC236}">
                    <a16:creationId xmlns:a16="http://schemas.microsoft.com/office/drawing/2014/main" id="{B58A0A49-F852-4B1B-9DA6-1327BA224D0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26" name="Freeform 13866">
                <a:extLst>
                  <a:ext uri="{FF2B5EF4-FFF2-40B4-BE49-F238E27FC236}">
                    <a16:creationId xmlns:a16="http://schemas.microsoft.com/office/drawing/2014/main" id="{7B3E8F61-2DD5-4FC1-96E3-C030F9E787C7}"/>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27" name="Freeform 13867">
                <a:extLst>
                  <a:ext uri="{FF2B5EF4-FFF2-40B4-BE49-F238E27FC236}">
                    <a16:creationId xmlns:a16="http://schemas.microsoft.com/office/drawing/2014/main" id="{E1A5F517-BC35-4966-AA60-EF6FC68C21C9}"/>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28" name="Freeform 13868">
                <a:extLst>
                  <a:ext uri="{FF2B5EF4-FFF2-40B4-BE49-F238E27FC236}">
                    <a16:creationId xmlns:a16="http://schemas.microsoft.com/office/drawing/2014/main" id="{24B5546C-2710-4733-8C43-B4E25E731028}"/>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29" name="Freeform 13869">
                <a:extLst>
                  <a:ext uri="{FF2B5EF4-FFF2-40B4-BE49-F238E27FC236}">
                    <a16:creationId xmlns:a16="http://schemas.microsoft.com/office/drawing/2014/main" id="{1842FA2F-8A2C-44BE-8C36-2C415B61DD75}"/>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30" name="Freeform 13870">
                <a:extLst>
                  <a:ext uri="{FF2B5EF4-FFF2-40B4-BE49-F238E27FC236}">
                    <a16:creationId xmlns:a16="http://schemas.microsoft.com/office/drawing/2014/main" id="{39433D35-6857-49DC-B03F-5769E16CEFF3}"/>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31" name="Freeform 13871">
                <a:extLst>
                  <a:ext uri="{FF2B5EF4-FFF2-40B4-BE49-F238E27FC236}">
                    <a16:creationId xmlns:a16="http://schemas.microsoft.com/office/drawing/2014/main" id="{A540AE24-7600-4BC5-9EF1-0750E304664C}"/>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32" name="Freeform 13872">
                <a:extLst>
                  <a:ext uri="{FF2B5EF4-FFF2-40B4-BE49-F238E27FC236}">
                    <a16:creationId xmlns:a16="http://schemas.microsoft.com/office/drawing/2014/main" id="{8EB961DA-43DE-4DA4-B0C7-5BAECC67F59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33" name="Freeform 13873">
                <a:extLst>
                  <a:ext uri="{FF2B5EF4-FFF2-40B4-BE49-F238E27FC236}">
                    <a16:creationId xmlns:a16="http://schemas.microsoft.com/office/drawing/2014/main" id="{CD2EEBC5-3E95-4B74-A8C1-360DF73172C6}"/>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34" name="Freeform 13874">
                <a:extLst>
                  <a:ext uri="{FF2B5EF4-FFF2-40B4-BE49-F238E27FC236}">
                    <a16:creationId xmlns:a16="http://schemas.microsoft.com/office/drawing/2014/main" id="{482AEDD2-B2DA-4C03-8FFD-5352A052CA97}"/>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35" name="Freeform 13875">
                <a:extLst>
                  <a:ext uri="{FF2B5EF4-FFF2-40B4-BE49-F238E27FC236}">
                    <a16:creationId xmlns:a16="http://schemas.microsoft.com/office/drawing/2014/main" id="{F5FA2F66-3706-4921-9B7C-242A6D88161C}"/>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36" name="Freeform 13876">
                <a:extLst>
                  <a:ext uri="{FF2B5EF4-FFF2-40B4-BE49-F238E27FC236}">
                    <a16:creationId xmlns:a16="http://schemas.microsoft.com/office/drawing/2014/main" id="{39509679-E06E-4CD3-8578-F3A7EF056B59}"/>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37" name="Freeform 13877">
                <a:extLst>
                  <a:ext uri="{FF2B5EF4-FFF2-40B4-BE49-F238E27FC236}">
                    <a16:creationId xmlns:a16="http://schemas.microsoft.com/office/drawing/2014/main" id="{B26BD29E-45E3-4DD3-BEFC-4C25E135BC63}"/>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38" name="Freeform 13878">
                <a:extLst>
                  <a:ext uri="{FF2B5EF4-FFF2-40B4-BE49-F238E27FC236}">
                    <a16:creationId xmlns:a16="http://schemas.microsoft.com/office/drawing/2014/main" id="{D58AA4C5-D54D-4263-8607-89C038344E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39" name="Freeform 13879">
                <a:extLst>
                  <a:ext uri="{FF2B5EF4-FFF2-40B4-BE49-F238E27FC236}">
                    <a16:creationId xmlns:a16="http://schemas.microsoft.com/office/drawing/2014/main" id="{E25E2CC6-65AC-47C7-BEB7-1323C9C6B7B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40" name="Freeform 13880">
                <a:extLst>
                  <a:ext uri="{FF2B5EF4-FFF2-40B4-BE49-F238E27FC236}">
                    <a16:creationId xmlns:a16="http://schemas.microsoft.com/office/drawing/2014/main" id="{E6BD50B5-3F32-4578-89BD-AD0C11CE624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41" name="Freeform 13881">
                <a:extLst>
                  <a:ext uri="{FF2B5EF4-FFF2-40B4-BE49-F238E27FC236}">
                    <a16:creationId xmlns:a16="http://schemas.microsoft.com/office/drawing/2014/main" id="{5F36B70A-7262-449A-A3F2-B91B2B5F646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42" name="Freeform 13882">
                <a:extLst>
                  <a:ext uri="{FF2B5EF4-FFF2-40B4-BE49-F238E27FC236}">
                    <a16:creationId xmlns:a16="http://schemas.microsoft.com/office/drawing/2014/main" id="{20EC2845-34EC-46E1-9102-B975C65A465F}"/>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43" name="Freeform 13883">
                <a:extLst>
                  <a:ext uri="{FF2B5EF4-FFF2-40B4-BE49-F238E27FC236}">
                    <a16:creationId xmlns:a16="http://schemas.microsoft.com/office/drawing/2014/main" id="{E202377D-7276-4765-A8A9-83EA5FF69BA8}"/>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44" name="Freeform 13884">
                <a:extLst>
                  <a:ext uri="{FF2B5EF4-FFF2-40B4-BE49-F238E27FC236}">
                    <a16:creationId xmlns:a16="http://schemas.microsoft.com/office/drawing/2014/main" id="{4DD9C53A-40AD-4472-9BC7-360433CB2EF5}"/>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45" name="Freeform 13885">
                <a:extLst>
                  <a:ext uri="{FF2B5EF4-FFF2-40B4-BE49-F238E27FC236}">
                    <a16:creationId xmlns:a16="http://schemas.microsoft.com/office/drawing/2014/main" id="{3B3B5073-0A3D-4F7D-ADF0-B7E0AD37177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46" name="Freeform 13886">
                <a:extLst>
                  <a:ext uri="{FF2B5EF4-FFF2-40B4-BE49-F238E27FC236}">
                    <a16:creationId xmlns:a16="http://schemas.microsoft.com/office/drawing/2014/main" id="{7B043786-BD31-4194-BF42-220E067C70B1}"/>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47" name="Freeform 13887">
                <a:extLst>
                  <a:ext uri="{FF2B5EF4-FFF2-40B4-BE49-F238E27FC236}">
                    <a16:creationId xmlns:a16="http://schemas.microsoft.com/office/drawing/2014/main" id="{03E4F955-3623-477E-BDE1-9A8928BE2F49}"/>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48" name="Freeform 13888">
                <a:extLst>
                  <a:ext uri="{FF2B5EF4-FFF2-40B4-BE49-F238E27FC236}">
                    <a16:creationId xmlns:a16="http://schemas.microsoft.com/office/drawing/2014/main" id="{A1AEAFF1-0C7D-4D56-8F0E-ED5744A02C19}"/>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49" name="Freeform 13889">
                <a:extLst>
                  <a:ext uri="{FF2B5EF4-FFF2-40B4-BE49-F238E27FC236}">
                    <a16:creationId xmlns:a16="http://schemas.microsoft.com/office/drawing/2014/main" id="{5FE97493-848B-4637-94E5-8D1C9FC6B9B3}"/>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50" name="Freeform 13890">
                <a:extLst>
                  <a:ext uri="{FF2B5EF4-FFF2-40B4-BE49-F238E27FC236}">
                    <a16:creationId xmlns:a16="http://schemas.microsoft.com/office/drawing/2014/main" id="{8253D523-9713-4C1F-8C57-A435F253D70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51" name="Freeform 13891">
                <a:extLst>
                  <a:ext uri="{FF2B5EF4-FFF2-40B4-BE49-F238E27FC236}">
                    <a16:creationId xmlns:a16="http://schemas.microsoft.com/office/drawing/2014/main" id="{FEEBB1F0-C821-4458-BE96-114BD74CA78B}"/>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52" name="Freeform 13892">
                <a:extLst>
                  <a:ext uri="{FF2B5EF4-FFF2-40B4-BE49-F238E27FC236}">
                    <a16:creationId xmlns:a16="http://schemas.microsoft.com/office/drawing/2014/main" id="{F994BF85-5141-49B6-91E3-587210254B4A}"/>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53" name="Freeform 13893">
                <a:extLst>
                  <a:ext uri="{FF2B5EF4-FFF2-40B4-BE49-F238E27FC236}">
                    <a16:creationId xmlns:a16="http://schemas.microsoft.com/office/drawing/2014/main" id="{9E8899AD-B0EF-4740-92C5-BE17AE55677E}"/>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54" name="Freeform 13894">
                <a:extLst>
                  <a:ext uri="{FF2B5EF4-FFF2-40B4-BE49-F238E27FC236}">
                    <a16:creationId xmlns:a16="http://schemas.microsoft.com/office/drawing/2014/main" id="{7498E71D-543C-4823-947F-0EE6FED0B385}"/>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55" name="Freeform 13895">
                <a:extLst>
                  <a:ext uri="{FF2B5EF4-FFF2-40B4-BE49-F238E27FC236}">
                    <a16:creationId xmlns:a16="http://schemas.microsoft.com/office/drawing/2014/main" id="{8F688299-6630-4799-8FEC-4A7071DFC428}"/>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56" name="Freeform 13896">
                <a:extLst>
                  <a:ext uri="{FF2B5EF4-FFF2-40B4-BE49-F238E27FC236}">
                    <a16:creationId xmlns:a16="http://schemas.microsoft.com/office/drawing/2014/main" id="{C3C12C74-2F18-4750-B348-C394109501D3}"/>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57" name="Freeform 13897">
                <a:extLst>
                  <a:ext uri="{FF2B5EF4-FFF2-40B4-BE49-F238E27FC236}">
                    <a16:creationId xmlns:a16="http://schemas.microsoft.com/office/drawing/2014/main" id="{8BF6A90C-6BA1-4E42-A88B-B11C9C3986F7}"/>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58" name="Freeform 13898">
                <a:extLst>
                  <a:ext uri="{FF2B5EF4-FFF2-40B4-BE49-F238E27FC236}">
                    <a16:creationId xmlns:a16="http://schemas.microsoft.com/office/drawing/2014/main" id="{3AAD01E0-004D-41E2-B549-31018972D38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59" name="Freeform 13899">
                <a:extLst>
                  <a:ext uri="{FF2B5EF4-FFF2-40B4-BE49-F238E27FC236}">
                    <a16:creationId xmlns:a16="http://schemas.microsoft.com/office/drawing/2014/main" id="{76B76FCE-F2BA-4EC9-87FE-41EEEE2753DD}"/>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60" name="Freeform 13900">
                <a:extLst>
                  <a:ext uri="{FF2B5EF4-FFF2-40B4-BE49-F238E27FC236}">
                    <a16:creationId xmlns:a16="http://schemas.microsoft.com/office/drawing/2014/main" id="{7492DE21-9B9F-4508-9DE8-BD07EDB5399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61" name="Freeform 13901">
                <a:extLst>
                  <a:ext uri="{FF2B5EF4-FFF2-40B4-BE49-F238E27FC236}">
                    <a16:creationId xmlns:a16="http://schemas.microsoft.com/office/drawing/2014/main" id="{92BB68E9-CB77-4A6C-B43A-3ACD2957285B}"/>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62" name="Freeform 13902">
                <a:extLst>
                  <a:ext uri="{FF2B5EF4-FFF2-40B4-BE49-F238E27FC236}">
                    <a16:creationId xmlns:a16="http://schemas.microsoft.com/office/drawing/2014/main" id="{B5B7651D-CCD6-40A3-BD72-333BDEA12838}"/>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63" name="Freeform 13903">
                <a:extLst>
                  <a:ext uri="{FF2B5EF4-FFF2-40B4-BE49-F238E27FC236}">
                    <a16:creationId xmlns:a16="http://schemas.microsoft.com/office/drawing/2014/main" id="{CC73EE3C-CC17-4993-9F57-542D832C4413}"/>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64" name="Freeform 13904">
                <a:extLst>
                  <a:ext uri="{FF2B5EF4-FFF2-40B4-BE49-F238E27FC236}">
                    <a16:creationId xmlns:a16="http://schemas.microsoft.com/office/drawing/2014/main" id="{0FB68CD0-1038-4B7A-A341-714F9B42A0B6}"/>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65" name="Freeform 13905">
                <a:extLst>
                  <a:ext uri="{FF2B5EF4-FFF2-40B4-BE49-F238E27FC236}">
                    <a16:creationId xmlns:a16="http://schemas.microsoft.com/office/drawing/2014/main" id="{73C86B99-E85A-4DEA-AEBD-D88F65CC5C54}"/>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66" name="Freeform 13906">
                <a:extLst>
                  <a:ext uri="{FF2B5EF4-FFF2-40B4-BE49-F238E27FC236}">
                    <a16:creationId xmlns:a16="http://schemas.microsoft.com/office/drawing/2014/main" id="{238FE25D-F72F-403D-9D05-FDE9836A467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67" name="Freeform 13907">
                <a:extLst>
                  <a:ext uri="{FF2B5EF4-FFF2-40B4-BE49-F238E27FC236}">
                    <a16:creationId xmlns:a16="http://schemas.microsoft.com/office/drawing/2014/main" id="{4FAC6B6B-A552-4F15-918B-8BEC5D7F9C1B}"/>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68" name="Freeform 13908">
                <a:extLst>
                  <a:ext uri="{FF2B5EF4-FFF2-40B4-BE49-F238E27FC236}">
                    <a16:creationId xmlns:a16="http://schemas.microsoft.com/office/drawing/2014/main" id="{66972968-6DFF-4304-A3A0-B83A2B6B3272}"/>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69" name="Freeform 13909">
                <a:extLst>
                  <a:ext uri="{FF2B5EF4-FFF2-40B4-BE49-F238E27FC236}">
                    <a16:creationId xmlns:a16="http://schemas.microsoft.com/office/drawing/2014/main" id="{1268286E-4AFD-435B-A8A5-6F5B9A5DBF04}"/>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70" name="Freeform 13910">
                <a:extLst>
                  <a:ext uri="{FF2B5EF4-FFF2-40B4-BE49-F238E27FC236}">
                    <a16:creationId xmlns:a16="http://schemas.microsoft.com/office/drawing/2014/main" id="{9DD523E8-8C47-4248-8A8C-9135FD83D5BA}"/>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71" name="Freeform 13911">
                <a:extLst>
                  <a:ext uri="{FF2B5EF4-FFF2-40B4-BE49-F238E27FC236}">
                    <a16:creationId xmlns:a16="http://schemas.microsoft.com/office/drawing/2014/main" id="{D6EE431B-9A6C-490F-82C2-09DB20073AE3}"/>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72" name="Freeform 13912">
                <a:extLst>
                  <a:ext uri="{FF2B5EF4-FFF2-40B4-BE49-F238E27FC236}">
                    <a16:creationId xmlns:a16="http://schemas.microsoft.com/office/drawing/2014/main" id="{19C27B2D-8E2C-4A9F-9196-60A42E4D052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73" name="Freeform 13913">
                <a:extLst>
                  <a:ext uri="{FF2B5EF4-FFF2-40B4-BE49-F238E27FC236}">
                    <a16:creationId xmlns:a16="http://schemas.microsoft.com/office/drawing/2014/main" id="{5EBBC407-51FB-4487-BA2C-BB9B5A334988}"/>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74" name="Freeform 13914">
                <a:extLst>
                  <a:ext uri="{FF2B5EF4-FFF2-40B4-BE49-F238E27FC236}">
                    <a16:creationId xmlns:a16="http://schemas.microsoft.com/office/drawing/2014/main" id="{4434AAF8-25BB-431D-887C-09E301B3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75" name="Freeform 13915">
                <a:extLst>
                  <a:ext uri="{FF2B5EF4-FFF2-40B4-BE49-F238E27FC236}">
                    <a16:creationId xmlns:a16="http://schemas.microsoft.com/office/drawing/2014/main" id="{C2F06B63-7F5B-4006-918D-9B41AFCA48E4}"/>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76" name="Freeform 13916">
                <a:extLst>
                  <a:ext uri="{FF2B5EF4-FFF2-40B4-BE49-F238E27FC236}">
                    <a16:creationId xmlns:a16="http://schemas.microsoft.com/office/drawing/2014/main" id="{998CA856-E49E-4A7E-9378-D687EA814D2B}"/>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77" name="Freeform 13917">
                <a:extLst>
                  <a:ext uri="{FF2B5EF4-FFF2-40B4-BE49-F238E27FC236}">
                    <a16:creationId xmlns:a16="http://schemas.microsoft.com/office/drawing/2014/main" id="{4058A06E-5D7B-4FB2-8EE4-D6A716B63B4B}"/>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78" name="Freeform 13918">
                <a:extLst>
                  <a:ext uri="{FF2B5EF4-FFF2-40B4-BE49-F238E27FC236}">
                    <a16:creationId xmlns:a16="http://schemas.microsoft.com/office/drawing/2014/main" id="{DA116324-5FF2-401A-ABCA-2333F353196D}"/>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79" name="Freeform 13919">
                <a:extLst>
                  <a:ext uri="{FF2B5EF4-FFF2-40B4-BE49-F238E27FC236}">
                    <a16:creationId xmlns:a16="http://schemas.microsoft.com/office/drawing/2014/main" id="{A29FDCD0-3CFF-4C61-B279-E9C3F6D02980}"/>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80" name="Freeform 13920">
                <a:extLst>
                  <a:ext uri="{FF2B5EF4-FFF2-40B4-BE49-F238E27FC236}">
                    <a16:creationId xmlns:a16="http://schemas.microsoft.com/office/drawing/2014/main" id="{D5EF3028-471E-4567-8A18-DD31E8EE1EA4}"/>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81" name="Freeform 13921">
                <a:extLst>
                  <a:ext uri="{FF2B5EF4-FFF2-40B4-BE49-F238E27FC236}">
                    <a16:creationId xmlns:a16="http://schemas.microsoft.com/office/drawing/2014/main" id="{9EC326E9-0793-4D7E-A237-F64990BD27C9}"/>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82" name="Freeform 13922">
                <a:extLst>
                  <a:ext uri="{FF2B5EF4-FFF2-40B4-BE49-F238E27FC236}">
                    <a16:creationId xmlns:a16="http://schemas.microsoft.com/office/drawing/2014/main" id="{A74AE12B-EE26-4528-9715-5B58D33A129D}"/>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83" name="Freeform 13923">
                <a:extLst>
                  <a:ext uri="{FF2B5EF4-FFF2-40B4-BE49-F238E27FC236}">
                    <a16:creationId xmlns:a16="http://schemas.microsoft.com/office/drawing/2014/main" id="{F89BA0D7-2CAA-4AF9-9780-56F8DD8A42CE}"/>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84" name="Freeform 13924">
                <a:extLst>
                  <a:ext uri="{FF2B5EF4-FFF2-40B4-BE49-F238E27FC236}">
                    <a16:creationId xmlns:a16="http://schemas.microsoft.com/office/drawing/2014/main" id="{2950A685-D180-4A04-910D-F6A7FC714952}"/>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85" name="Freeform 13925">
                <a:extLst>
                  <a:ext uri="{FF2B5EF4-FFF2-40B4-BE49-F238E27FC236}">
                    <a16:creationId xmlns:a16="http://schemas.microsoft.com/office/drawing/2014/main" id="{DC7A5F2E-32B9-4572-8D7B-71177FC886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86" name="Freeform 13926">
                <a:extLst>
                  <a:ext uri="{FF2B5EF4-FFF2-40B4-BE49-F238E27FC236}">
                    <a16:creationId xmlns:a16="http://schemas.microsoft.com/office/drawing/2014/main" id="{64E7A449-874E-4EAB-A49E-F97AD3A3647A}"/>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87" name="Freeform 13927">
                <a:extLst>
                  <a:ext uri="{FF2B5EF4-FFF2-40B4-BE49-F238E27FC236}">
                    <a16:creationId xmlns:a16="http://schemas.microsoft.com/office/drawing/2014/main" id="{A61CC505-DA3D-412F-897E-A83CEF9FFAD3}"/>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88" name="Freeform 13928">
                <a:extLst>
                  <a:ext uri="{FF2B5EF4-FFF2-40B4-BE49-F238E27FC236}">
                    <a16:creationId xmlns:a16="http://schemas.microsoft.com/office/drawing/2014/main" id="{96E97DBC-3D97-4653-8683-742C8881E50F}"/>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89" name="Freeform 13929">
                <a:extLst>
                  <a:ext uri="{FF2B5EF4-FFF2-40B4-BE49-F238E27FC236}">
                    <a16:creationId xmlns:a16="http://schemas.microsoft.com/office/drawing/2014/main" id="{A904C589-2B7E-41C5-8FE9-A636168708C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90" name="Freeform 13930">
                <a:extLst>
                  <a:ext uri="{FF2B5EF4-FFF2-40B4-BE49-F238E27FC236}">
                    <a16:creationId xmlns:a16="http://schemas.microsoft.com/office/drawing/2014/main" id="{04F58B5A-9943-416E-B9EE-F5CF2653D22E}"/>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91" name="Freeform 13931">
                <a:extLst>
                  <a:ext uri="{FF2B5EF4-FFF2-40B4-BE49-F238E27FC236}">
                    <a16:creationId xmlns:a16="http://schemas.microsoft.com/office/drawing/2014/main" id="{E89B82E0-8DCD-4FA7-8CE9-6470679C47A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92" name="Freeform 13932">
                <a:extLst>
                  <a:ext uri="{FF2B5EF4-FFF2-40B4-BE49-F238E27FC236}">
                    <a16:creationId xmlns:a16="http://schemas.microsoft.com/office/drawing/2014/main" id="{5FBB5136-FCA8-4568-BCBA-A3CE45C86132}"/>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93" name="Freeform 13933">
                <a:extLst>
                  <a:ext uri="{FF2B5EF4-FFF2-40B4-BE49-F238E27FC236}">
                    <a16:creationId xmlns:a16="http://schemas.microsoft.com/office/drawing/2014/main" id="{65D1D478-A000-42FD-B3A3-41C29C1AF044}"/>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94" name="Freeform 13934">
                <a:extLst>
                  <a:ext uri="{FF2B5EF4-FFF2-40B4-BE49-F238E27FC236}">
                    <a16:creationId xmlns:a16="http://schemas.microsoft.com/office/drawing/2014/main" id="{1316C918-DECA-4F6F-906E-3EAB63D5DDF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95" name="Freeform 13935">
                <a:extLst>
                  <a:ext uri="{FF2B5EF4-FFF2-40B4-BE49-F238E27FC236}">
                    <a16:creationId xmlns:a16="http://schemas.microsoft.com/office/drawing/2014/main" id="{562A6B13-AE39-414C-B3D6-73D68021FB5F}"/>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96" name="Freeform 13936">
                <a:extLst>
                  <a:ext uri="{FF2B5EF4-FFF2-40B4-BE49-F238E27FC236}">
                    <a16:creationId xmlns:a16="http://schemas.microsoft.com/office/drawing/2014/main" id="{A0964F54-9640-4060-865B-48C91860A8D1}"/>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97" name="Freeform 13937">
                <a:extLst>
                  <a:ext uri="{FF2B5EF4-FFF2-40B4-BE49-F238E27FC236}">
                    <a16:creationId xmlns:a16="http://schemas.microsoft.com/office/drawing/2014/main" id="{33C12576-0995-44A6-893D-2ED7810F1481}"/>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198" name="Freeform 13938">
                <a:extLst>
                  <a:ext uri="{FF2B5EF4-FFF2-40B4-BE49-F238E27FC236}">
                    <a16:creationId xmlns:a16="http://schemas.microsoft.com/office/drawing/2014/main" id="{463C7B4F-0824-478B-AEE8-5EE5FED598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199" name="Freeform 13939">
                <a:extLst>
                  <a:ext uri="{FF2B5EF4-FFF2-40B4-BE49-F238E27FC236}">
                    <a16:creationId xmlns:a16="http://schemas.microsoft.com/office/drawing/2014/main" id="{F9FD6A24-B48A-4B69-B67A-3C9B1DB55D53}"/>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00" name="Freeform 13940">
                <a:extLst>
                  <a:ext uri="{FF2B5EF4-FFF2-40B4-BE49-F238E27FC236}">
                    <a16:creationId xmlns:a16="http://schemas.microsoft.com/office/drawing/2014/main" id="{ED71E0FF-BDF5-4ABB-9173-E49C4C402D6A}"/>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01" name="Freeform 13941">
                <a:extLst>
                  <a:ext uri="{FF2B5EF4-FFF2-40B4-BE49-F238E27FC236}">
                    <a16:creationId xmlns:a16="http://schemas.microsoft.com/office/drawing/2014/main" id="{246D84D7-ED4C-497A-8632-D9F1C42C066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02" name="Freeform 13942">
                <a:extLst>
                  <a:ext uri="{FF2B5EF4-FFF2-40B4-BE49-F238E27FC236}">
                    <a16:creationId xmlns:a16="http://schemas.microsoft.com/office/drawing/2014/main" id="{A5BE7CBB-A051-46E7-BB6B-DD21E73E078B}"/>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03" name="Freeform 13943">
                <a:extLst>
                  <a:ext uri="{FF2B5EF4-FFF2-40B4-BE49-F238E27FC236}">
                    <a16:creationId xmlns:a16="http://schemas.microsoft.com/office/drawing/2014/main" id="{5902F776-6AEB-47A0-BB8A-ED6C69C6436C}"/>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04" name="Freeform 13944">
                <a:extLst>
                  <a:ext uri="{FF2B5EF4-FFF2-40B4-BE49-F238E27FC236}">
                    <a16:creationId xmlns:a16="http://schemas.microsoft.com/office/drawing/2014/main" id="{839D604D-33F9-4134-A60E-B4FC98D157C3}"/>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05" name="Freeform 13945">
                <a:extLst>
                  <a:ext uri="{FF2B5EF4-FFF2-40B4-BE49-F238E27FC236}">
                    <a16:creationId xmlns:a16="http://schemas.microsoft.com/office/drawing/2014/main" id="{02CF81F5-4447-43F7-8753-F3B252E88627}"/>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06" name="Freeform 13946">
                <a:extLst>
                  <a:ext uri="{FF2B5EF4-FFF2-40B4-BE49-F238E27FC236}">
                    <a16:creationId xmlns:a16="http://schemas.microsoft.com/office/drawing/2014/main" id="{75514D85-B8BF-410E-BD67-EBF3CCC4BF37}"/>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07" name="Freeform 13947">
                <a:extLst>
                  <a:ext uri="{FF2B5EF4-FFF2-40B4-BE49-F238E27FC236}">
                    <a16:creationId xmlns:a16="http://schemas.microsoft.com/office/drawing/2014/main" id="{57628CA1-FF94-47A5-85E8-773AC8164261}"/>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08" name="Freeform 13948">
                <a:extLst>
                  <a:ext uri="{FF2B5EF4-FFF2-40B4-BE49-F238E27FC236}">
                    <a16:creationId xmlns:a16="http://schemas.microsoft.com/office/drawing/2014/main" id="{7439C8F0-DFD8-4C40-936C-601036A6B3EC}"/>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09" name="Freeform 13949">
                <a:extLst>
                  <a:ext uri="{FF2B5EF4-FFF2-40B4-BE49-F238E27FC236}">
                    <a16:creationId xmlns:a16="http://schemas.microsoft.com/office/drawing/2014/main" id="{4B912274-BA28-4E5C-83B5-85944453774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10" name="Freeform 13950">
                <a:extLst>
                  <a:ext uri="{FF2B5EF4-FFF2-40B4-BE49-F238E27FC236}">
                    <a16:creationId xmlns:a16="http://schemas.microsoft.com/office/drawing/2014/main" id="{96C7AE18-C264-42DA-819C-D7986B65D06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11" name="Freeform 13951">
                <a:extLst>
                  <a:ext uri="{FF2B5EF4-FFF2-40B4-BE49-F238E27FC236}">
                    <a16:creationId xmlns:a16="http://schemas.microsoft.com/office/drawing/2014/main" id="{E9C7DD53-F678-4A98-BAE7-66406B130B44}"/>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12" name="Freeform 13952">
                <a:extLst>
                  <a:ext uri="{FF2B5EF4-FFF2-40B4-BE49-F238E27FC236}">
                    <a16:creationId xmlns:a16="http://schemas.microsoft.com/office/drawing/2014/main" id="{DA9F1196-00C7-48F3-AF13-E19463840180}"/>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13" name="Freeform 13953">
                <a:extLst>
                  <a:ext uri="{FF2B5EF4-FFF2-40B4-BE49-F238E27FC236}">
                    <a16:creationId xmlns:a16="http://schemas.microsoft.com/office/drawing/2014/main" id="{D51E8053-4075-49E2-8418-93B1F920EFA8}"/>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14" name="Freeform 13954">
                <a:extLst>
                  <a:ext uri="{FF2B5EF4-FFF2-40B4-BE49-F238E27FC236}">
                    <a16:creationId xmlns:a16="http://schemas.microsoft.com/office/drawing/2014/main" id="{CF59E754-6D8D-48D4-978A-C39DF110A41E}"/>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15" name="Freeform 13955">
                <a:extLst>
                  <a:ext uri="{FF2B5EF4-FFF2-40B4-BE49-F238E27FC236}">
                    <a16:creationId xmlns:a16="http://schemas.microsoft.com/office/drawing/2014/main" id="{ED2893A3-3D87-4367-9E2F-05C12AABDE25}"/>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16" name="Freeform 13956">
                <a:extLst>
                  <a:ext uri="{FF2B5EF4-FFF2-40B4-BE49-F238E27FC236}">
                    <a16:creationId xmlns:a16="http://schemas.microsoft.com/office/drawing/2014/main" id="{CEA3D38E-CFCC-4E3B-A5C4-F07277F85515}"/>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17" name="Freeform 13957">
                <a:extLst>
                  <a:ext uri="{FF2B5EF4-FFF2-40B4-BE49-F238E27FC236}">
                    <a16:creationId xmlns:a16="http://schemas.microsoft.com/office/drawing/2014/main" id="{252863D0-0E05-4774-A2DF-2A7C97DCBA98}"/>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18" name="Freeform 13958">
                <a:extLst>
                  <a:ext uri="{FF2B5EF4-FFF2-40B4-BE49-F238E27FC236}">
                    <a16:creationId xmlns:a16="http://schemas.microsoft.com/office/drawing/2014/main" id="{8F526F71-ED9B-46F9-9562-0405CB0086AF}"/>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19" name="Freeform 13959">
                <a:extLst>
                  <a:ext uri="{FF2B5EF4-FFF2-40B4-BE49-F238E27FC236}">
                    <a16:creationId xmlns:a16="http://schemas.microsoft.com/office/drawing/2014/main" id="{9880A269-2DCD-49AB-A9B1-64DAE4F8FC22}"/>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20" name="Freeform 13960">
                <a:extLst>
                  <a:ext uri="{FF2B5EF4-FFF2-40B4-BE49-F238E27FC236}">
                    <a16:creationId xmlns:a16="http://schemas.microsoft.com/office/drawing/2014/main" id="{E433B4C9-42E7-4A47-9341-7EED251875B5}"/>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21" name="Freeform 13961">
                <a:extLst>
                  <a:ext uri="{FF2B5EF4-FFF2-40B4-BE49-F238E27FC236}">
                    <a16:creationId xmlns:a16="http://schemas.microsoft.com/office/drawing/2014/main" id="{ACD11F4D-96E0-450E-937C-27E2D1C31C83}"/>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22" name="Freeform 13962">
                <a:extLst>
                  <a:ext uri="{FF2B5EF4-FFF2-40B4-BE49-F238E27FC236}">
                    <a16:creationId xmlns:a16="http://schemas.microsoft.com/office/drawing/2014/main" id="{8347B425-B2BB-4E27-8EB0-50F57DE0F7D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23" name="Freeform 13963">
                <a:extLst>
                  <a:ext uri="{FF2B5EF4-FFF2-40B4-BE49-F238E27FC236}">
                    <a16:creationId xmlns:a16="http://schemas.microsoft.com/office/drawing/2014/main" id="{69236ECB-A80C-440F-9C64-862CDE05F548}"/>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24" name="Freeform 13964">
                <a:extLst>
                  <a:ext uri="{FF2B5EF4-FFF2-40B4-BE49-F238E27FC236}">
                    <a16:creationId xmlns:a16="http://schemas.microsoft.com/office/drawing/2014/main" id="{E155E49D-3BC1-4C94-B27A-E3298172CD10}"/>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25" name="Freeform 13965">
                <a:extLst>
                  <a:ext uri="{FF2B5EF4-FFF2-40B4-BE49-F238E27FC236}">
                    <a16:creationId xmlns:a16="http://schemas.microsoft.com/office/drawing/2014/main" id="{2090FCF8-D27F-4B65-9B21-61CE11FC06B9}"/>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26" name="Freeform 13966">
                <a:extLst>
                  <a:ext uri="{FF2B5EF4-FFF2-40B4-BE49-F238E27FC236}">
                    <a16:creationId xmlns:a16="http://schemas.microsoft.com/office/drawing/2014/main" id="{49997A92-CBC4-4DC6-B468-1942FA8894F8}"/>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27" name="Freeform 13967">
                <a:extLst>
                  <a:ext uri="{FF2B5EF4-FFF2-40B4-BE49-F238E27FC236}">
                    <a16:creationId xmlns:a16="http://schemas.microsoft.com/office/drawing/2014/main" id="{AD82FBE6-83C7-4C64-8492-C4B7F7252D15}"/>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28" name="Freeform 13968">
                <a:extLst>
                  <a:ext uri="{FF2B5EF4-FFF2-40B4-BE49-F238E27FC236}">
                    <a16:creationId xmlns:a16="http://schemas.microsoft.com/office/drawing/2014/main" id="{6A2550AD-FE71-4884-BAF7-A9A6AD7D5DB7}"/>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29" name="Freeform 13969">
                <a:extLst>
                  <a:ext uri="{FF2B5EF4-FFF2-40B4-BE49-F238E27FC236}">
                    <a16:creationId xmlns:a16="http://schemas.microsoft.com/office/drawing/2014/main" id="{60B816E4-C77F-4FAD-BA37-E6C1DC0BBE3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30" name="Freeform 13970">
                <a:extLst>
                  <a:ext uri="{FF2B5EF4-FFF2-40B4-BE49-F238E27FC236}">
                    <a16:creationId xmlns:a16="http://schemas.microsoft.com/office/drawing/2014/main" id="{17F22989-A5E8-4B61-B484-73D98D87EA4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31" name="Freeform 13971">
                <a:extLst>
                  <a:ext uri="{FF2B5EF4-FFF2-40B4-BE49-F238E27FC236}">
                    <a16:creationId xmlns:a16="http://schemas.microsoft.com/office/drawing/2014/main" id="{AF35AE18-BDE7-4014-8161-B8814FFD00B5}"/>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32" name="Freeform 13972">
                <a:extLst>
                  <a:ext uri="{FF2B5EF4-FFF2-40B4-BE49-F238E27FC236}">
                    <a16:creationId xmlns:a16="http://schemas.microsoft.com/office/drawing/2014/main" id="{C61489DA-07B1-4E4E-96D9-A605F7C7344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33" name="Freeform 13973">
                <a:extLst>
                  <a:ext uri="{FF2B5EF4-FFF2-40B4-BE49-F238E27FC236}">
                    <a16:creationId xmlns:a16="http://schemas.microsoft.com/office/drawing/2014/main" id="{2BD84079-2B96-4815-99D1-0EB298685CE8}"/>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34" name="Freeform 13974">
                <a:extLst>
                  <a:ext uri="{FF2B5EF4-FFF2-40B4-BE49-F238E27FC236}">
                    <a16:creationId xmlns:a16="http://schemas.microsoft.com/office/drawing/2014/main" id="{64E2246B-F2B4-44ED-8183-CD0032CDB30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35" name="Freeform 13975">
                <a:extLst>
                  <a:ext uri="{FF2B5EF4-FFF2-40B4-BE49-F238E27FC236}">
                    <a16:creationId xmlns:a16="http://schemas.microsoft.com/office/drawing/2014/main" id="{DAD08353-0F51-43FD-BF24-9C11B088FE3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36" name="Freeform 13976">
                <a:extLst>
                  <a:ext uri="{FF2B5EF4-FFF2-40B4-BE49-F238E27FC236}">
                    <a16:creationId xmlns:a16="http://schemas.microsoft.com/office/drawing/2014/main" id="{A06441AD-93B6-43C1-B9FC-10A882EAE567}"/>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37" name="Freeform 13977">
                <a:extLst>
                  <a:ext uri="{FF2B5EF4-FFF2-40B4-BE49-F238E27FC236}">
                    <a16:creationId xmlns:a16="http://schemas.microsoft.com/office/drawing/2014/main" id="{E1D2309E-4A06-405F-91C5-7160214640BE}"/>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38" name="Freeform 13978">
                <a:extLst>
                  <a:ext uri="{FF2B5EF4-FFF2-40B4-BE49-F238E27FC236}">
                    <a16:creationId xmlns:a16="http://schemas.microsoft.com/office/drawing/2014/main" id="{E8D367A2-F3A4-4224-AD21-20FEA0AAFC2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39" name="Freeform 13979">
                <a:extLst>
                  <a:ext uri="{FF2B5EF4-FFF2-40B4-BE49-F238E27FC236}">
                    <a16:creationId xmlns:a16="http://schemas.microsoft.com/office/drawing/2014/main" id="{E17ABC1D-73B9-4F51-9A2E-F5863B1E9C3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40" name="Freeform 13980">
                <a:extLst>
                  <a:ext uri="{FF2B5EF4-FFF2-40B4-BE49-F238E27FC236}">
                    <a16:creationId xmlns:a16="http://schemas.microsoft.com/office/drawing/2014/main" id="{1A6681C8-4FCE-4E4D-B7F3-1A82B4FAA3AF}"/>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41" name="Freeform 13981">
                <a:extLst>
                  <a:ext uri="{FF2B5EF4-FFF2-40B4-BE49-F238E27FC236}">
                    <a16:creationId xmlns:a16="http://schemas.microsoft.com/office/drawing/2014/main" id="{78F5701C-F6EA-4D2E-A0B2-41E742775C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42" name="Freeform 13982">
                <a:extLst>
                  <a:ext uri="{FF2B5EF4-FFF2-40B4-BE49-F238E27FC236}">
                    <a16:creationId xmlns:a16="http://schemas.microsoft.com/office/drawing/2014/main" id="{6E64B9E8-DD67-4506-B407-C59B6AE887D1}"/>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43" name="Freeform 13983">
                <a:extLst>
                  <a:ext uri="{FF2B5EF4-FFF2-40B4-BE49-F238E27FC236}">
                    <a16:creationId xmlns:a16="http://schemas.microsoft.com/office/drawing/2014/main" id="{E7C44B74-7EE5-456C-838E-6C307E939738}"/>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44" name="Freeform 13984">
                <a:extLst>
                  <a:ext uri="{FF2B5EF4-FFF2-40B4-BE49-F238E27FC236}">
                    <a16:creationId xmlns:a16="http://schemas.microsoft.com/office/drawing/2014/main" id="{7CE27B18-0D40-442D-8838-19240EB17414}"/>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45" name="Freeform 13985">
                <a:extLst>
                  <a:ext uri="{FF2B5EF4-FFF2-40B4-BE49-F238E27FC236}">
                    <a16:creationId xmlns:a16="http://schemas.microsoft.com/office/drawing/2014/main" id="{8B8552B0-2D53-49FE-9F84-07CAF85420C6}"/>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46" name="Freeform 13986">
                <a:extLst>
                  <a:ext uri="{FF2B5EF4-FFF2-40B4-BE49-F238E27FC236}">
                    <a16:creationId xmlns:a16="http://schemas.microsoft.com/office/drawing/2014/main" id="{2054B59E-6D7B-4673-BC17-BFABAECB7DB3}"/>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47" name="Freeform 13987">
                <a:extLst>
                  <a:ext uri="{FF2B5EF4-FFF2-40B4-BE49-F238E27FC236}">
                    <a16:creationId xmlns:a16="http://schemas.microsoft.com/office/drawing/2014/main" id="{B6775716-ACE1-42E3-AA6C-E57561DF44D3}"/>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48" name="Freeform 13988">
                <a:extLst>
                  <a:ext uri="{FF2B5EF4-FFF2-40B4-BE49-F238E27FC236}">
                    <a16:creationId xmlns:a16="http://schemas.microsoft.com/office/drawing/2014/main" id="{CB54BB44-0418-487B-960B-CC97CF876070}"/>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49" name="Freeform 13989">
                <a:extLst>
                  <a:ext uri="{FF2B5EF4-FFF2-40B4-BE49-F238E27FC236}">
                    <a16:creationId xmlns:a16="http://schemas.microsoft.com/office/drawing/2014/main" id="{6309ED44-9B68-47F4-BE07-127675B7118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50" name="Freeform 13990">
                <a:extLst>
                  <a:ext uri="{FF2B5EF4-FFF2-40B4-BE49-F238E27FC236}">
                    <a16:creationId xmlns:a16="http://schemas.microsoft.com/office/drawing/2014/main" id="{025BE27C-5542-44E8-9A4A-3117235C01AD}"/>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51" name="Freeform 13991">
                <a:extLst>
                  <a:ext uri="{FF2B5EF4-FFF2-40B4-BE49-F238E27FC236}">
                    <a16:creationId xmlns:a16="http://schemas.microsoft.com/office/drawing/2014/main" id="{A80A0F43-4603-4726-B99A-1A857A173880}"/>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52" name="Freeform 13992">
                <a:extLst>
                  <a:ext uri="{FF2B5EF4-FFF2-40B4-BE49-F238E27FC236}">
                    <a16:creationId xmlns:a16="http://schemas.microsoft.com/office/drawing/2014/main" id="{BFBEE313-3F6B-4329-9865-D8FA80534365}"/>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53" name="Freeform 13993">
                <a:extLst>
                  <a:ext uri="{FF2B5EF4-FFF2-40B4-BE49-F238E27FC236}">
                    <a16:creationId xmlns:a16="http://schemas.microsoft.com/office/drawing/2014/main" id="{46EBD888-226F-465F-A19D-E6FEC13500EE}"/>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54" name="Freeform 13994">
                <a:extLst>
                  <a:ext uri="{FF2B5EF4-FFF2-40B4-BE49-F238E27FC236}">
                    <a16:creationId xmlns:a16="http://schemas.microsoft.com/office/drawing/2014/main" id="{18974AF7-9B18-451C-941D-E67931D27C1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55" name="Freeform 13995">
                <a:extLst>
                  <a:ext uri="{FF2B5EF4-FFF2-40B4-BE49-F238E27FC236}">
                    <a16:creationId xmlns:a16="http://schemas.microsoft.com/office/drawing/2014/main" id="{C0D6F066-D1E0-4FCB-A2A9-1B64CDF63EC0}"/>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56" name="Freeform 13996">
                <a:extLst>
                  <a:ext uri="{FF2B5EF4-FFF2-40B4-BE49-F238E27FC236}">
                    <a16:creationId xmlns:a16="http://schemas.microsoft.com/office/drawing/2014/main" id="{AF39605D-A12C-4EBF-8549-61B051679A14}"/>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57" name="Freeform 13997">
                <a:extLst>
                  <a:ext uri="{FF2B5EF4-FFF2-40B4-BE49-F238E27FC236}">
                    <a16:creationId xmlns:a16="http://schemas.microsoft.com/office/drawing/2014/main" id="{BCE7B66B-E1E3-403C-846F-E6CC3585EBA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58" name="Freeform 13998">
                <a:extLst>
                  <a:ext uri="{FF2B5EF4-FFF2-40B4-BE49-F238E27FC236}">
                    <a16:creationId xmlns:a16="http://schemas.microsoft.com/office/drawing/2014/main" id="{4A30B0B3-70F3-4394-A651-173D5AE665A8}"/>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59" name="Freeform 13999">
                <a:extLst>
                  <a:ext uri="{FF2B5EF4-FFF2-40B4-BE49-F238E27FC236}">
                    <a16:creationId xmlns:a16="http://schemas.microsoft.com/office/drawing/2014/main" id="{3EA0B2EE-8DD1-4AD5-B38C-2F095204928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60" name="Freeform 14000">
                <a:extLst>
                  <a:ext uri="{FF2B5EF4-FFF2-40B4-BE49-F238E27FC236}">
                    <a16:creationId xmlns:a16="http://schemas.microsoft.com/office/drawing/2014/main" id="{B3AB8F82-CFCF-4A5E-852F-EDC4BA311A3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61" name="Freeform 14001">
                <a:extLst>
                  <a:ext uri="{FF2B5EF4-FFF2-40B4-BE49-F238E27FC236}">
                    <a16:creationId xmlns:a16="http://schemas.microsoft.com/office/drawing/2014/main" id="{341C3973-8E7B-4F2B-86DF-2B6302EF206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62" name="Freeform 14002">
                <a:extLst>
                  <a:ext uri="{FF2B5EF4-FFF2-40B4-BE49-F238E27FC236}">
                    <a16:creationId xmlns:a16="http://schemas.microsoft.com/office/drawing/2014/main" id="{C00AF626-98EF-4249-8849-5AAB42E614CE}"/>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63" name="Freeform 14003">
                <a:extLst>
                  <a:ext uri="{FF2B5EF4-FFF2-40B4-BE49-F238E27FC236}">
                    <a16:creationId xmlns:a16="http://schemas.microsoft.com/office/drawing/2014/main" id="{4AF6C6E0-62A4-4730-A596-ADEBB1CE5D73}"/>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64" name="Freeform 14004">
                <a:extLst>
                  <a:ext uri="{FF2B5EF4-FFF2-40B4-BE49-F238E27FC236}">
                    <a16:creationId xmlns:a16="http://schemas.microsoft.com/office/drawing/2014/main" id="{28FC81D6-03B5-42C3-9BA1-E900DB42C28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65" name="Freeform 14005">
                <a:extLst>
                  <a:ext uri="{FF2B5EF4-FFF2-40B4-BE49-F238E27FC236}">
                    <a16:creationId xmlns:a16="http://schemas.microsoft.com/office/drawing/2014/main" id="{1DEB2950-765A-46C0-85AE-8DEB2492E719}"/>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66" name="Freeform 14006">
                <a:extLst>
                  <a:ext uri="{FF2B5EF4-FFF2-40B4-BE49-F238E27FC236}">
                    <a16:creationId xmlns:a16="http://schemas.microsoft.com/office/drawing/2014/main" id="{CA29F39D-3C4A-4E4A-93AC-0AC5A49387B7}"/>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67" name="Freeform 14007">
                <a:extLst>
                  <a:ext uri="{FF2B5EF4-FFF2-40B4-BE49-F238E27FC236}">
                    <a16:creationId xmlns:a16="http://schemas.microsoft.com/office/drawing/2014/main" id="{97759F63-AE16-4D5C-B79D-57F8EA089BD4}"/>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68" name="Freeform 14008">
                <a:extLst>
                  <a:ext uri="{FF2B5EF4-FFF2-40B4-BE49-F238E27FC236}">
                    <a16:creationId xmlns:a16="http://schemas.microsoft.com/office/drawing/2014/main" id="{9A2C41D5-56FB-4281-910B-870FA5190C17}"/>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69" name="Freeform 14009">
                <a:extLst>
                  <a:ext uri="{FF2B5EF4-FFF2-40B4-BE49-F238E27FC236}">
                    <a16:creationId xmlns:a16="http://schemas.microsoft.com/office/drawing/2014/main" id="{08BE1C13-0A94-458C-A9EE-E33787D6810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70" name="Freeform 14010">
                <a:extLst>
                  <a:ext uri="{FF2B5EF4-FFF2-40B4-BE49-F238E27FC236}">
                    <a16:creationId xmlns:a16="http://schemas.microsoft.com/office/drawing/2014/main" id="{C1A6476B-F114-4321-B90E-B9289E96C3A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71" name="Freeform 14011">
                <a:extLst>
                  <a:ext uri="{FF2B5EF4-FFF2-40B4-BE49-F238E27FC236}">
                    <a16:creationId xmlns:a16="http://schemas.microsoft.com/office/drawing/2014/main" id="{727ECE6D-10B4-4331-89EC-1213F92EE4FC}"/>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72" name="Freeform 14012">
                <a:extLst>
                  <a:ext uri="{FF2B5EF4-FFF2-40B4-BE49-F238E27FC236}">
                    <a16:creationId xmlns:a16="http://schemas.microsoft.com/office/drawing/2014/main" id="{EF647C55-7BF8-4DE3-BC43-88104F931803}"/>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73" name="Freeform 14013">
                <a:extLst>
                  <a:ext uri="{FF2B5EF4-FFF2-40B4-BE49-F238E27FC236}">
                    <a16:creationId xmlns:a16="http://schemas.microsoft.com/office/drawing/2014/main" id="{518DE9E5-1DBA-40CF-A32D-4ECEFB286050}"/>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74" name="Freeform 14014">
                <a:extLst>
                  <a:ext uri="{FF2B5EF4-FFF2-40B4-BE49-F238E27FC236}">
                    <a16:creationId xmlns:a16="http://schemas.microsoft.com/office/drawing/2014/main" id="{4929B7E8-AA9B-462D-863C-31EEB8CB5DBF}"/>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75" name="Freeform 14015">
                <a:extLst>
                  <a:ext uri="{FF2B5EF4-FFF2-40B4-BE49-F238E27FC236}">
                    <a16:creationId xmlns:a16="http://schemas.microsoft.com/office/drawing/2014/main" id="{F442FA8E-138B-450F-89B5-FD0E3D23704F}"/>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76" name="Freeform 14016">
                <a:extLst>
                  <a:ext uri="{FF2B5EF4-FFF2-40B4-BE49-F238E27FC236}">
                    <a16:creationId xmlns:a16="http://schemas.microsoft.com/office/drawing/2014/main" id="{2B588781-214B-40A4-9015-CC1B71A76F2D}"/>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77" name="Freeform 14017">
                <a:extLst>
                  <a:ext uri="{FF2B5EF4-FFF2-40B4-BE49-F238E27FC236}">
                    <a16:creationId xmlns:a16="http://schemas.microsoft.com/office/drawing/2014/main" id="{E7643B5B-59C6-4204-BB9A-5FA7F4CD1A67}"/>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78" name="Freeform 14018">
                <a:extLst>
                  <a:ext uri="{FF2B5EF4-FFF2-40B4-BE49-F238E27FC236}">
                    <a16:creationId xmlns:a16="http://schemas.microsoft.com/office/drawing/2014/main" id="{5D77D0C0-2308-4B15-9824-3FF155A3DEA7}"/>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79" name="Freeform 14019">
                <a:extLst>
                  <a:ext uri="{FF2B5EF4-FFF2-40B4-BE49-F238E27FC236}">
                    <a16:creationId xmlns:a16="http://schemas.microsoft.com/office/drawing/2014/main" id="{10A1DD1C-B861-4F19-90BD-BC633BE45C7D}"/>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80" name="Freeform 14020">
                <a:extLst>
                  <a:ext uri="{FF2B5EF4-FFF2-40B4-BE49-F238E27FC236}">
                    <a16:creationId xmlns:a16="http://schemas.microsoft.com/office/drawing/2014/main" id="{B165060A-C850-42BC-A2A2-3ED9CF0DD1B0}"/>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81" name="Freeform 14021">
                <a:extLst>
                  <a:ext uri="{FF2B5EF4-FFF2-40B4-BE49-F238E27FC236}">
                    <a16:creationId xmlns:a16="http://schemas.microsoft.com/office/drawing/2014/main" id="{BE076308-F1B7-4E17-973E-0E07D94E0239}"/>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82" name="Freeform 14022">
                <a:extLst>
                  <a:ext uri="{FF2B5EF4-FFF2-40B4-BE49-F238E27FC236}">
                    <a16:creationId xmlns:a16="http://schemas.microsoft.com/office/drawing/2014/main" id="{9411AF00-4EAD-4EB9-A2FE-8FE7FBCE8B4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83" name="Freeform 14023">
                <a:extLst>
                  <a:ext uri="{FF2B5EF4-FFF2-40B4-BE49-F238E27FC236}">
                    <a16:creationId xmlns:a16="http://schemas.microsoft.com/office/drawing/2014/main" id="{8C2940C6-0BAC-46AC-B573-F38C945A0F8B}"/>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84" name="Freeform 14024">
                <a:extLst>
                  <a:ext uri="{FF2B5EF4-FFF2-40B4-BE49-F238E27FC236}">
                    <a16:creationId xmlns:a16="http://schemas.microsoft.com/office/drawing/2014/main" id="{F5904761-48B4-45E9-976A-8C114D3F26D4}"/>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85" name="Freeform 14025">
                <a:extLst>
                  <a:ext uri="{FF2B5EF4-FFF2-40B4-BE49-F238E27FC236}">
                    <a16:creationId xmlns:a16="http://schemas.microsoft.com/office/drawing/2014/main" id="{89D64029-C27F-4DEC-8C5B-3A44F2395FB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86" name="Freeform 14026">
                <a:extLst>
                  <a:ext uri="{FF2B5EF4-FFF2-40B4-BE49-F238E27FC236}">
                    <a16:creationId xmlns:a16="http://schemas.microsoft.com/office/drawing/2014/main" id="{B66ADBB9-AE97-4500-9EB0-5B5A0DD3EA4A}"/>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87" name="Freeform 14027">
                <a:extLst>
                  <a:ext uri="{FF2B5EF4-FFF2-40B4-BE49-F238E27FC236}">
                    <a16:creationId xmlns:a16="http://schemas.microsoft.com/office/drawing/2014/main" id="{CBA46EC7-AA17-4C5D-A4C7-22B681BA328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88" name="Freeform 14028">
                <a:extLst>
                  <a:ext uri="{FF2B5EF4-FFF2-40B4-BE49-F238E27FC236}">
                    <a16:creationId xmlns:a16="http://schemas.microsoft.com/office/drawing/2014/main" id="{30C13A16-8AFC-4A29-A31E-82849A88932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89" name="Freeform 14029">
                <a:extLst>
                  <a:ext uri="{FF2B5EF4-FFF2-40B4-BE49-F238E27FC236}">
                    <a16:creationId xmlns:a16="http://schemas.microsoft.com/office/drawing/2014/main" id="{DCF14F6D-27D0-4F56-BE47-37C8F5459F9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90" name="Freeform 14030">
                <a:extLst>
                  <a:ext uri="{FF2B5EF4-FFF2-40B4-BE49-F238E27FC236}">
                    <a16:creationId xmlns:a16="http://schemas.microsoft.com/office/drawing/2014/main" id="{9FD7B680-B999-4A77-A07C-E7EBBBC90DF8}"/>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91" name="Freeform 14031">
                <a:extLst>
                  <a:ext uri="{FF2B5EF4-FFF2-40B4-BE49-F238E27FC236}">
                    <a16:creationId xmlns:a16="http://schemas.microsoft.com/office/drawing/2014/main" id="{A1694AF2-AF56-4C8D-AC92-A2F36D250EE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92" name="Freeform 14032">
                <a:extLst>
                  <a:ext uri="{FF2B5EF4-FFF2-40B4-BE49-F238E27FC236}">
                    <a16:creationId xmlns:a16="http://schemas.microsoft.com/office/drawing/2014/main" id="{BF9396C7-08B6-4A51-9F91-4124DCB16451}"/>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93" name="Freeform 14033">
                <a:extLst>
                  <a:ext uri="{FF2B5EF4-FFF2-40B4-BE49-F238E27FC236}">
                    <a16:creationId xmlns:a16="http://schemas.microsoft.com/office/drawing/2014/main" id="{B6D247FA-FD04-4F1B-8D67-254710AB7897}"/>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94" name="Freeform 14034">
                <a:extLst>
                  <a:ext uri="{FF2B5EF4-FFF2-40B4-BE49-F238E27FC236}">
                    <a16:creationId xmlns:a16="http://schemas.microsoft.com/office/drawing/2014/main" id="{1A970810-2805-4C5D-BD51-052CB81651D9}"/>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95" name="Freeform 14035">
                <a:extLst>
                  <a:ext uri="{FF2B5EF4-FFF2-40B4-BE49-F238E27FC236}">
                    <a16:creationId xmlns:a16="http://schemas.microsoft.com/office/drawing/2014/main" id="{ACC4802C-E3D8-4AA9-802F-A1A491B66C0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96" name="Freeform 14036">
                <a:extLst>
                  <a:ext uri="{FF2B5EF4-FFF2-40B4-BE49-F238E27FC236}">
                    <a16:creationId xmlns:a16="http://schemas.microsoft.com/office/drawing/2014/main" id="{740E3F1E-7C7B-4F81-8809-04FB2B5605BF}"/>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97" name="Freeform 14037">
                <a:extLst>
                  <a:ext uri="{FF2B5EF4-FFF2-40B4-BE49-F238E27FC236}">
                    <a16:creationId xmlns:a16="http://schemas.microsoft.com/office/drawing/2014/main" id="{D6B13F9C-5590-4A1D-AF71-C73C3B7B5B7A}"/>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298" name="Freeform 14038">
                <a:extLst>
                  <a:ext uri="{FF2B5EF4-FFF2-40B4-BE49-F238E27FC236}">
                    <a16:creationId xmlns:a16="http://schemas.microsoft.com/office/drawing/2014/main" id="{277FB83D-7922-40FA-95C0-6A3D610876FD}"/>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299" name="Freeform 14039">
                <a:extLst>
                  <a:ext uri="{FF2B5EF4-FFF2-40B4-BE49-F238E27FC236}">
                    <a16:creationId xmlns:a16="http://schemas.microsoft.com/office/drawing/2014/main" id="{545D12AF-3E4A-470D-B7EA-F2910AFF57E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00" name="Freeform 14040">
                <a:extLst>
                  <a:ext uri="{FF2B5EF4-FFF2-40B4-BE49-F238E27FC236}">
                    <a16:creationId xmlns:a16="http://schemas.microsoft.com/office/drawing/2014/main" id="{91303597-FD96-4664-B113-4F02D5C4AFED}"/>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01" name="Freeform 14041">
                <a:extLst>
                  <a:ext uri="{FF2B5EF4-FFF2-40B4-BE49-F238E27FC236}">
                    <a16:creationId xmlns:a16="http://schemas.microsoft.com/office/drawing/2014/main" id="{4637B6F6-417C-4932-A1C2-FAEAB950D77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02" name="Freeform 14042">
                <a:extLst>
                  <a:ext uri="{FF2B5EF4-FFF2-40B4-BE49-F238E27FC236}">
                    <a16:creationId xmlns:a16="http://schemas.microsoft.com/office/drawing/2014/main" id="{0D991AE9-CA28-4DFC-8563-6870C94AF516}"/>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03" name="Freeform 14043">
                <a:extLst>
                  <a:ext uri="{FF2B5EF4-FFF2-40B4-BE49-F238E27FC236}">
                    <a16:creationId xmlns:a16="http://schemas.microsoft.com/office/drawing/2014/main" id="{17E05AFE-1FD0-4AA4-A685-F129E9CAD587}"/>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04" name="Freeform 14044">
                <a:extLst>
                  <a:ext uri="{FF2B5EF4-FFF2-40B4-BE49-F238E27FC236}">
                    <a16:creationId xmlns:a16="http://schemas.microsoft.com/office/drawing/2014/main" id="{0D59FD01-119B-478D-B21A-DEDA3DC56D27}"/>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05" name="Freeform 14045">
                <a:extLst>
                  <a:ext uri="{FF2B5EF4-FFF2-40B4-BE49-F238E27FC236}">
                    <a16:creationId xmlns:a16="http://schemas.microsoft.com/office/drawing/2014/main" id="{D5534FA8-E9ED-4500-8E92-1B08B4F31D2C}"/>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06" name="Freeform 14046">
                <a:extLst>
                  <a:ext uri="{FF2B5EF4-FFF2-40B4-BE49-F238E27FC236}">
                    <a16:creationId xmlns:a16="http://schemas.microsoft.com/office/drawing/2014/main" id="{581A29DF-B526-4D4D-A6D4-B338EC6D4BA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07" name="Freeform 14047">
                <a:extLst>
                  <a:ext uri="{FF2B5EF4-FFF2-40B4-BE49-F238E27FC236}">
                    <a16:creationId xmlns:a16="http://schemas.microsoft.com/office/drawing/2014/main" id="{29279A50-4B49-41CD-A057-DB4E2A44391A}"/>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08" name="Freeform 14048">
                <a:extLst>
                  <a:ext uri="{FF2B5EF4-FFF2-40B4-BE49-F238E27FC236}">
                    <a16:creationId xmlns:a16="http://schemas.microsoft.com/office/drawing/2014/main" id="{3C0D69A0-81D0-42D1-8348-F5DFBE01A45A}"/>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09" name="Freeform 14049">
                <a:extLst>
                  <a:ext uri="{FF2B5EF4-FFF2-40B4-BE49-F238E27FC236}">
                    <a16:creationId xmlns:a16="http://schemas.microsoft.com/office/drawing/2014/main" id="{4EBF26FC-9A60-44D4-89CE-06DDF5A36BA4}"/>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10" name="Freeform 14050">
                <a:extLst>
                  <a:ext uri="{FF2B5EF4-FFF2-40B4-BE49-F238E27FC236}">
                    <a16:creationId xmlns:a16="http://schemas.microsoft.com/office/drawing/2014/main" id="{E8ED5C8D-A397-471E-B027-2D2F534B1CE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11" name="Freeform 14051">
                <a:extLst>
                  <a:ext uri="{FF2B5EF4-FFF2-40B4-BE49-F238E27FC236}">
                    <a16:creationId xmlns:a16="http://schemas.microsoft.com/office/drawing/2014/main" id="{3506A944-23C5-46E2-AE36-DA6C1E08906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12" name="Freeform 14052">
                <a:extLst>
                  <a:ext uri="{FF2B5EF4-FFF2-40B4-BE49-F238E27FC236}">
                    <a16:creationId xmlns:a16="http://schemas.microsoft.com/office/drawing/2014/main" id="{E25ACED6-1BB3-41FD-9449-47D2FF5BF714}"/>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13" name="Freeform 14053">
                <a:extLst>
                  <a:ext uri="{FF2B5EF4-FFF2-40B4-BE49-F238E27FC236}">
                    <a16:creationId xmlns:a16="http://schemas.microsoft.com/office/drawing/2014/main" id="{D499B51B-8454-4715-86C9-25AF955C8C41}"/>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14" name="Freeform 14054">
                <a:extLst>
                  <a:ext uri="{FF2B5EF4-FFF2-40B4-BE49-F238E27FC236}">
                    <a16:creationId xmlns:a16="http://schemas.microsoft.com/office/drawing/2014/main" id="{2E418BE1-1575-47C9-8E3C-14DE490A776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15" name="Freeform 14055">
                <a:extLst>
                  <a:ext uri="{FF2B5EF4-FFF2-40B4-BE49-F238E27FC236}">
                    <a16:creationId xmlns:a16="http://schemas.microsoft.com/office/drawing/2014/main" id="{A4136C52-B6EE-4367-8468-E832C4EA7BAA}"/>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16" name="Freeform 14056">
                <a:extLst>
                  <a:ext uri="{FF2B5EF4-FFF2-40B4-BE49-F238E27FC236}">
                    <a16:creationId xmlns:a16="http://schemas.microsoft.com/office/drawing/2014/main" id="{05069A2B-1479-4DA6-B969-F2F1BF1156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17" name="Freeform 14057">
                <a:extLst>
                  <a:ext uri="{FF2B5EF4-FFF2-40B4-BE49-F238E27FC236}">
                    <a16:creationId xmlns:a16="http://schemas.microsoft.com/office/drawing/2014/main" id="{D28D399F-7407-4184-A07A-15DDE375B13E}"/>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18" name="Freeform 14058">
                <a:extLst>
                  <a:ext uri="{FF2B5EF4-FFF2-40B4-BE49-F238E27FC236}">
                    <a16:creationId xmlns:a16="http://schemas.microsoft.com/office/drawing/2014/main" id="{57641AC2-09D1-4F67-9BEA-1961BD4ABC6A}"/>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19" name="Freeform 14059">
                <a:extLst>
                  <a:ext uri="{FF2B5EF4-FFF2-40B4-BE49-F238E27FC236}">
                    <a16:creationId xmlns:a16="http://schemas.microsoft.com/office/drawing/2014/main" id="{5FDE7288-F954-45CE-865B-25F5CBC814A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20" name="Freeform 14060">
                <a:extLst>
                  <a:ext uri="{FF2B5EF4-FFF2-40B4-BE49-F238E27FC236}">
                    <a16:creationId xmlns:a16="http://schemas.microsoft.com/office/drawing/2014/main" id="{F9558076-43E7-443F-B0FF-B7476800C39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21" name="Freeform 14061">
                <a:extLst>
                  <a:ext uri="{FF2B5EF4-FFF2-40B4-BE49-F238E27FC236}">
                    <a16:creationId xmlns:a16="http://schemas.microsoft.com/office/drawing/2014/main" id="{BE2AF8E5-4B83-4F47-BE0E-18904C2A2005}"/>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22" name="Freeform 14062">
                <a:extLst>
                  <a:ext uri="{FF2B5EF4-FFF2-40B4-BE49-F238E27FC236}">
                    <a16:creationId xmlns:a16="http://schemas.microsoft.com/office/drawing/2014/main" id="{94AEBAB0-36E6-422C-9988-BD0A9095EA8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23" name="Freeform 14063">
                <a:extLst>
                  <a:ext uri="{FF2B5EF4-FFF2-40B4-BE49-F238E27FC236}">
                    <a16:creationId xmlns:a16="http://schemas.microsoft.com/office/drawing/2014/main" id="{BF2A75D5-4F17-4792-A621-C774CD819485}"/>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24" name="Freeform 14064">
                <a:extLst>
                  <a:ext uri="{FF2B5EF4-FFF2-40B4-BE49-F238E27FC236}">
                    <a16:creationId xmlns:a16="http://schemas.microsoft.com/office/drawing/2014/main" id="{458D890D-F483-4AF7-9295-EDA96E8CC829}"/>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25" name="Freeform 14065">
                <a:extLst>
                  <a:ext uri="{FF2B5EF4-FFF2-40B4-BE49-F238E27FC236}">
                    <a16:creationId xmlns:a16="http://schemas.microsoft.com/office/drawing/2014/main" id="{641A112A-7B32-40BD-8B65-E3C2FD5435FC}"/>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26" name="Freeform 14066">
                <a:extLst>
                  <a:ext uri="{FF2B5EF4-FFF2-40B4-BE49-F238E27FC236}">
                    <a16:creationId xmlns:a16="http://schemas.microsoft.com/office/drawing/2014/main" id="{9C55EE2D-A9B1-4663-9788-81D9BC567272}"/>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27" name="Freeform 14067">
                <a:extLst>
                  <a:ext uri="{FF2B5EF4-FFF2-40B4-BE49-F238E27FC236}">
                    <a16:creationId xmlns:a16="http://schemas.microsoft.com/office/drawing/2014/main" id="{7F435E70-559B-4E07-BF06-7C02E3D51F12}"/>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28" name="Freeform 14068">
                <a:extLst>
                  <a:ext uri="{FF2B5EF4-FFF2-40B4-BE49-F238E27FC236}">
                    <a16:creationId xmlns:a16="http://schemas.microsoft.com/office/drawing/2014/main" id="{7EAB1C7A-47FA-4862-BABF-4DD26B80ABE7}"/>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29" name="Freeform 14069">
                <a:extLst>
                  <a:ext uri="{FF2B5EF4-FFF2-40B4-BE49-F238E27FC236}">
                    <a16:creationId xmlns:a16="http://schemas.microsoft.com/office/drawing/2014/main" id="{3D141C9F-071E-4F3D-B4A7-C9B2DB030A47}"/>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30" name="Freeform 14070">
                <a:extLst>
                  <a:ext uri="{FF2B5EF4-FFF2-40B4-BE49-F238E27FC236}">
                    <a16:creationId xmlns:a16="http://schemas.microsoft.com/office/drawing/2014/main" id="{7EE449A5-B02D-4061-84E8-84B600A5BCB0}"/>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31" name="Freeform 14071">
                <a:extLst>
                  <a:ext uri="{FF2B5EF4-FFF2-40B4-BE49-F238E27FC236}">
                    <a16:creationId xmlns:a16="http://schemas.microsoft.com/office/drawing/2014/main" id="{49E54D45-13E2-41FA-880D-A30B57E4A8E9}"/>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32" name="Freeform 14072">
                <a:extLst>
                  <a:ext uri="{FF2B5EF4-FFF2-40B4-BE49-F238E27FC236}">
                    <a16:creationId xmlns:a16="http://schemas.microsoft.com/office/drawing/2014/main" id="{18D476A0-7C6B-4403-9449-F094B9CD567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33" name="Freeform 14073">
                <a:extLst>
                  <a:ext uri="{FF2B5EF4-FFF2-40B4-BE49-F238E27FC236}">
                    <a16:creationId xmlns:a16="http://schemas.microsoft.com/office/drawing/2014/main" id="{7FD7DD47-F077-4011-85BA-F10585D3391D}"/>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34" name="Freeform 14074">
                <a:extLst>
                  <a:ext uri="{FF2B5EF4-FFF2-40B4-BE49-F238E27FC236}">
                    <a16:creationId xmlns:a16="http://schemas.microsoft.com/office/drawing/2014/main" id="{5065B6A7-1F56-4758-8718-51A124DF5EA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35" name="Freeform 14075">
                <a:extLst>
                  <a:ext uri="{FF2B5EF4-FFF2-40B4-BE49-F238E27FC236}">
                    <a16:creationId xmlns:a16="http://schemas.microsoft.com/office/drawing/2014/main" id="{5E669BF3-D53C-443F-8700-0740548959F5}"/>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36" name="Freeform 14076">
                <a:extLst>
                  <a:ext uri="{FF2B5EF4-FFF2-40B4-BE49-F238E27FC236}">
                    <a16:creationId xmlns:a16="http://schemas.microsoft.com/office/drawing/2014/main" id="{35C81D4D-3720-4A76-A1E1-80BABC2D4BA8}"/>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37" name="Freeform 14077">
                <a:extLst>
                  <a:ext uri="{FF2B5EF4-FFF2-40B4-BE49-F238E27FC236}">
                    <a16:creationId xmlns:a16="http://schemas.microsoft.com/office/drawing/2014/main" id="{A210CE98-203D-4B78-8A05-3A547A140AD0}"/>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38" name="Freeform 14078">
                <a:extLst>
                  <a:ext uri="{FF2B5EF4-FFF2-40B4-BE49-F238E27FC236}">
                    <a16:creationId xmlns:a16="http://schemas.microsoft.com/office/drawing/2014/main" id="{7E27E5A4-12C1-476F-BFFA-B2AC8335DC8D}"/>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39" name="Freeform 14079">
                <a:extLst>
                  <a:ext uri="{FF2B5EF4-FFF2-40B4-BE49-F238E27FC236}">
                    <a16:creationId xmlns:a16="http://schemas.microsoft.com/office/drawing/2014/main" id="{6C03EE8E-ACBA-4F2A-BBFC-627EF4F810A8}"/>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40" name="Freeform 14080">
                <a:extLst>
                  <a:ext uri="{FF2B5EF4-FFF2-40B4-BE49-F238E27FC236}">
                    <a16:creationId xmlns:a16="http://schemas.microsoft.com/office/drawing/2014/main" id="{99F61321-BEF5-4EA8-9A96-00384733257C}"/>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41" name="Freeform 14081">
                <a:extLst>
                  <a:ext uri="{FF2B5EF4-FFF2-40B4-BE49-F238E27FC236}">
                    <a16:creationId xmlns:a16="http://schemas.microsoft.com/office/drawing/2014/main" id="{F8C23448-3D88-4585-8EE3-331C57A5E963}"/>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42" name="Freeform 14082">
                <a:extLst>
                  <a:ext uri="{FF2B5EF4-FFF2-40B4-BE49-F238E27FC236}">
                    <a16:creationId xmlns:a16="http://schemas.microsoft.com/office/drawing/2014/main" id="{EE38C1C3-A48A-431D-ADBF-8E492BA45BE6}"/>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43" name="Freeform 14083">
                <a:extLst>
                  <a:ext uri="{FF2B5EF4-FFF2-40B4-BE49-F238E27FC236}">
                    <a16:creationId xmlns:a16="http://schemas.microsoft.com/office/drawing/2014/main" id="{A9D4B9C9-6E48-4536-A189-FBB6EBBAB5ED}"/>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44" name="Freeform 14084">
                <a:extLst>
                  <a:ext uri="{FF2B5EF4-FFF2-40B4-BE49-F238E27FC236}">
                    <a16:creationId xmlns:a16="http://schemas.microsoft.com/office/drawing/2014/main" id="{C8DC7F61-D3EC-417C-B6E2-6EE298B9566E}"/>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45" name="Freeform 14085">
                <a:extLst>
                  <a:ext uri="{FF2B5EF4-FFF2-40B4-BE49-F238E27FC236}">
                    <a16:creationId xmlns:a16="http://schemas.microsoft.com/office/drawing/2014/main" id="{AF266559-BAEA-4ADA-B1A0-53848D6ED3E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46" name="Freeform 14086">
                <a:extLst>
                  <a:ext uri="{FF2B5EF4-FFF2-40B4-BE49-F238E27FC236}">
                    <a16:creationId xmlns:a16="http://schemas.microsoft.com/office/drawing/2014/main" id="{07BEA5E8-CC61-4134-A030-836B8B955264}"/>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47" name="Freeform 14087">
                <a:extLst>
                  <a:ext uri="{FF2B5EF4-FFF2-40B4-BE49-F238E27FC236}">
                    <a16:creationId xmlns:a16="http://schemas.microsoft.com/office/drawing/2014/main" id="{6C012616-574F-4CCF-B32F-3D90CBEB8A29}"/>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48" name="Freeform 14088">
                <a:extLst>
                  <a:ext uri="{FF2B5EF4-FFF2-40B4-BE49-F238E27FC236}">
                    <a16:creationId xmlns:a16="http://schemas.microsoft.com/office/drawing/2014/main" id="{931025F5-F214-4E33-8F0C-F5548EB9140C}"/>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49" name="Freeform 14089">
                <a:extLst>
                  <a:ext uri="{FF2B5EF4-FFF2-40B4-BE49-F238E27FC236}">
                    <a16:creationId xmlns:a16="http://schemas.microsoft.com/office/drawing/2014/main" id="{D0327FE7-D870-41D9-AC8F-FAD998CA0026}"/>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50" name="Freeform 14090">
                <a:extLst>
                  <a:ext uri="{FF2B5EF4-FFF2-40B4-BE49-F238E27FC236}">
                    <a16:creationId xmlns:a16="http://schemas.microsoft.com/office/drawing/2014/main" id="{8A337C8B-71B6-40AC-9691-FC28AE0826E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51" name="Freeform 14091">
                <a:extLst>
                  <a:ext uri="{FF2B5EF4-FFF2-40B4-BE49-F238E27FC236}">
                    <a16:creationId xmlns:a16="http://schemas.microsoft.com/office/drawing/2014/main" id="{E010535E-E2DD-4B55-AC6D-BFC71DFBA4ED}"/>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52" name="Freeform 14092">
                <a:extLst>
                  <a:ext uri="{FF2B5EF4-FFF2-40B4-BE49-F238E27FC236}">
                    <a16:creationId xmlns:a16="http://schemas.microsoft.com/office/drawing/2014/main" id="{ACFDD484-C732-41F3-A3F8-471534D04C3B}"/>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53" name="Freeform 14093">
                <a:extLst>
                  <a:ext uri="{FF2B5EF4-FFF2-40B4-BE49-F238E27FC236}">
                    <a16:creationId xmlns:a16="http://schemas.microsoft.com/office/drawing/2014/main" id="{E9BFF4A2-0AE7-452A-8125-7C6B4542A792}"/>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54" name="Freeform 14094">
                <a:extLst>
                  <a:ext uri="{FF2B5EF4-FFF2-40B4-BE49-F238E27FC236}">
                    <a16:creationId xmlns:a16="http://schemas.microsoft.com/office/drawing/2014/main" id="{7EC261A8-A63E-4E9E-85A3-CF8B9367748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55" name="Freeform 14095">
                <a:extLst>
                  <a:ext uri="{FF2B5EF4-FFF2-40B4-BE49-F238E27FC236}">
                    <a16:creationId xmlns:a16="http://schemas.microsoft.com/office/drawing/2014/main" id="{7D7D2A62-A56D-4BC1-B73D-789610E2A393}"/>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56" name="Freeform 14096">
                <a:extLst>
                  <a:ext uri="{FF2B5EF4-FFF2-40B4-BE49-F238E27FC236}">
                    <a16:creationId xmlns:a16="http://schemas.microsoft.com/office/drawing/2014/main" id="{48EC9C59-3D40-407B-8524-E56DC7D0F960}"/>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57" name="Freeform 14097">
                <a:extLst>
                  <a:ext uri="{FF2B5EF4-FFF2-40B4-BE49-F238E27FC236}">
                    <a16:creationId xmlns:a16="http://schemas.microsoft.com/office/drawing/2014/main" id="{494A8647-17F8-40F7-956B-5008E0FF930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58" name="Freeform 14098">
                <a:extLst>
                  <a:ext uri="{FF2B5EF4-FFF2-40B4-BE49-F238E27FC236}">
                    <a16:creationId xmlns:a16="http://schemas.microsoft.com/office/drawing/2014/main" id="{6BDA2872-B7DA-40D4-B46F-BC0BC38713FE}"/>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59" name="Freeform 14099">
                <a:extLst>
                  <a:ext uri="{FF2B5EF4-FFF2-40B4-BE49-F238E27FC236}">
                    <a16:creationId xmlns:a16="http://schemas.microsoft.com/office/drawing/2014/main" id="{F6AA1621-EC29-4FD4-95D3-E1C9372ADD20}"/>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60" name="Freeform 14100">
                <a:extLst>
                  <a:ext uri="{FF2B5EF4-FFF2-40B4-BE49-F238E27FC236}">
                    <a16:creationId xmlns:a16="http://schemas.microsoft.com/office/drawing/2014/main" id="{324CD377-B3F9-411F-8C20-332C0EB138A5}"/>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61" name="Freeform 14101">
                <a:extLst>
                  <a:ext uri="{FF2B5EF4-FFF2-40B4-BE49-F238E27FC236}">
                    <a16:creationId xmlns:a16="http://schemas.microsoft.com/office/drawing/2014/main" id="{1071EE82-A9B9-42CF-943B-5CAC6F9BEDEE}"/>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62" name="Freeform 14102">
                <a:extLst>
                  <a:ext uri="{FF2B5EF4-FFF2-40B4-BE49-F238E27FC236}">
                    <a16:creationId xmlns:a16="http://schemas.microsoft.com/office/drawing/2014/main" id="{F521CCFA-74E0-471E-8577-D3D64F0CCC5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63" name="Freeform 14103">
                <a:extLst>
                  <a:ext uri="{FF2B5EF4-FFF2-40B4-BE49-F238E27FC236}">
                    <a16:creationId xmlns:a16="http://schemas.microsoft.com/office/drawing/2014/main" id="{7AA9C8BE-556B-42C7-B852-818C4A4BBFF1}"/>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64" name="Freeform 14104">
                <a:extLst>
                  <a:ext uri="{FF2B5EF4-FFF2-40B4-BE49-F238E27FC236}">
                    <a16:creationId xmlns:a16="http://schemas.microsoft.com/office/drawing/2014/main" id="{92E4D883-8F31-4EB5-8FCB-AF2562859BEE}"/>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65" name="Freeform 14105">
                <a:extLst>
                  <a:ext uri="{FF2B5EF4-FFF2-40B4-BE49-F238E27FC236}">
                    <a16:creationId xmlns:a16="http://schemas.microsoft.com/office/drawing/2014/main" id="{D8FF3B4D-5BA7-457D-9980-74DAD8B39C91}"/>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66" name="Freeform 14106">
                <a:extLst>
                  <a:ext uri="{FF2B5EF4-FFF2-40B4-BE49-F238E27FC236}">
                    <a16:creationId xmlns:a16="http://schemas.microsoft.com/office/drawing/2014/main" id="{6B23E0BE-93C5-4585-BE7A-3EE14FCF573A}"/>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67" name="Freeform 14107">
                <a:extLst>
                  <a:ext uri="{FF2B5EF4-FFF2-40B4-BE49-F238E27FC236}">
                    <a16:creationId xmlns:a16="http://schemas.microsoft.com/office/drawing/2014/main" id="{7E50DC8B-84CD-4B0F-B585-A9E5E97B98BC}"/>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68" name="Freeform 14108">
                <a:extLst>
                  <a:ext uri="{FF2B5EF4-FFF2-40B4-BE49-F238E27FC236}">
                    <a16:creationId xmlns:a16="http://schemas.microsoft.com/office/drawing/2014/main" id="{501CC74C-9F35-4BC5-8869-553A46ECF638}"/>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69" name="Freeform 14109">
                <a:extLst>
                  <a:ext uri="{FF2B5EF4-FFF2-40B4-BE49-F238E27FC236}">
                    <a16:creationId xmlns:a16="http://schemas.microsoft.com/office/drawing/2014/main" id="{BF656490-6403-439B-859A-E82028CC909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70" name="Freeform 14110">
                <a:extLst>
                  <a:ext uri="{FF2B5EF4-FFF2-40B4-BE49-F238E27FC236}">
                    <a16:creationId xmlns:a16="http://schemas.microsoft.com/office/drawing/2014/main" id="{09E28B28-F049-4B72-ABE2-BCCFCCE4ACD6}"/>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71" name="Freeform 14111">
                <a:extLst>
                  <a:ext uri="{FF2B5EF4-FFF2-40B4-BE49-F238E27FC236}">
                    <a16:creationId xmlns:a16="http://schemas.microsoft.com/office/drawing/2014/main" id="{BBF93230-7C4A-4427-AA3A-8484A9B4D621}"/>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72" name="Freeform 14112">
                <a:extLst>
                  <a:ext uri="{FF2B5EF4-FFF2-40B4-BE49-F238E27FC236}">
                    <a16:creationId xmlns:a16="http://schemas.microsoft.com/office/drawing/2014/main" id="{568D00DF-5217-4671-A43E-0D6F4326E25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73" name="Freeform 14113">
                <a:extLst>
                  <a:ext uri="{FF2B5EF4-FFF2-40B4-BE49-F238E27FC236}">
                    <a16:creationId xmlns:a16="http://schemas.microsoft.com/office/drawing/2014/main" id="{50ED9794-D9A3-4595-BD77-609F0D42D497}"/>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74" name="Freeform 14114">
                <a:extLst>
                  <a:ext uri="{FF2B5EF4-FFF2-40B4-BE49-F238E27FC236}">
                    <a16:creationId xmlns:a16="http://schemas.microsoft.com/office/drawing/2014/main" id="{A23B65AC-FC4E-4ACE-BBC8-B4423E170AD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75" name="Freeform 14115">
                <a:extLst>
                  <a:ext uri="{FF2B5EF4-FFF2-40B4-BE49-F238E27FC236}">
                    <a16:creationId xmlns:a16="http://schemas.microsoft.com/office/drawing/2014/main" id="{51CFA492-9FC8-4466-8AE7-4AEAE26E998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76" name="Freeform 14116">
                <a:extLst>
                  <a:ext uri="{FF2B5EF4-FFF2-40B4-BE49-F238E27FC236}">
                    <a16:creationId xmlns:a16="http://schemas.microsoft.com/office/drawing/2014/main" id="{ED3A334F-A3A8-4DB6-87B7-C4CF8632A81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77" name="Freeform 14117">
                <a:extLst>
                  <a:ext uri="{FF2B5EF4-FFF2-40B4-BE49-F238E27FC236}">
                    <a16:creationId xmlns:a16="http://schemas.microsoft.com/office/drawing/2014/main" id="{160EFEA6-28D5-4FB6-9C08-E14599D5F37E}"/>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78" name="Freeform 14118">
                <a:extLst>
                  <a:ext uri="{FF2B5EF4-FFF2-40B4-BE49-F238E27FC236}">
                    <a16:creationId xmlns:a16="http://schemas.microsoft.com/office/drawing/2014/main" id="{A241F1C6-5C97-45DC-B987-403C2BF5882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79" name="Freeform 14119">
                <a:extLst>
                  <a:ext uri="{FF2B5EF4-FFF2-40B4-BE49-F238E27FC236}">
                    <a16:creationId xmlns:a16="http://schemas.microsoft.com/office/drawing/2014/main" id="{8B7518DB-F426-41DB-9861-935114770C9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80" name="Freeform 14120">
                <a:extLst>
                  <a:ext uri="{FF2B5EF4-FFF2-40B4-BE49-F238E27FC236}">
                    <a16:creationId xmlns:a16="http://schemas.microsoft.com/office/drawing/2014/main" id="{93743BDB-2679-4E23-8081-FD8B5657E6B8}"/>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81" name="Freeform 14121">
                <a:extLst>
                  <a:ext uri="{FF2B5EF4-FFF2-40B4-BE49-F238E27FC236}">
                    <a16:creationId xmlns:a16="http://schemas.microsoft.com/office/drawing/2014/main" id="{EEB030F4-682C-461F-B8B3-B2BA48AF077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82" name="Freeform 14122">
                <a:extLst>
                  <a:ext uri="{FF2B5EF4-FFF2-40B4-BE49-F238E27FC236}">
                    <a16:creationId xmlns:a16="http://schemas.microsoft.com/office/drawing/2014/main" id="{EA5E9584-22FC-4DF4-8592-1972F6A7EAA5}"/>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83" name="Freeform 14123">
                <a:extLst>
                  <a:ext uri="{FF2B5EF4-FFF2-40B4-BE49-F238E27FC236}">
                    <a16:creationId xmlns:a16="http://schemas.microsoft.com/office/drawing/2014/main" id="{2CB8F848-3C74-4EA6-83DA-2E588116A15A}"/>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84" name="Freeform 14124">
                <a:extLst>
                  <a:ext uri="{FF2B5EF4-FFF2-40B4-BE49-F238E27FC236}">
                    <a16:creationId xmlns:a16="http://schemas.microsoft.com/office/drawing/2014/main" id="{08A0703A-CDFA-4B02-945C-6F2277285B2C}"/>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85" name="Freeform 14125">
                <a:extLst>
                  <a:ext uri="{FF2B5EF4-FFF2-40B4-BE49-F238E27FC236}">
                    <a16:creationId xmlns:a16="http://schemas.microsoft.com/office/drawing/2014/main" id="{0BD0F8C4-C8D9-4B2B-9FA8-6D6909B1F58D}"/>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86" name="Freeform 14126">
                <a:extLst>
                  <a:ext uri="{FF2B5EF4-FFF2-40B4-BE49-F238E27FC236}">
                    <a16:creationId xmlns:a16="http://schemas.microsoft.com/office/drawing/2014/main" id="{F575908B-35CB-4B69-8C0C-61C2C19D31D9}"/>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87" name="Freeform 14127">
                <a:extLst>
                  <a:ext uri="{FF2B5EF4-FFF2-40B4-BE49-F238E27FC236}">
                    <a16:creationId xmlns:a16="http://schemas.microsoft.com/office/drawing/2014/main" id="{62E99D02-1C7C-4397-84CD-669D5E06216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88" name="Freeform 14128">
                <a:extLst>
                  <a:ext uri="{FF2B5EF4-FFF2-40B4-BE49-F238E27FC236}">
                    <a16:creationId xmlns:a16="http://schemas.microsoft.com/office/drawing/2014/main" id="{D66CE3FB-FF0D-4147-AF9B-C8363B29CA0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89" name="Freeform 14129">
                <a:extLst>
                  <a:ext uri="{FF2B5EF4-FFF2-40B4-BE49-F238E27FC236}">
                    <a16:creationId xmlns:a16="http://schemas.microsoft.com/office/drawing/2014/main" id="{585F67BE-B44A-42C0-A4F5-77ABED8221D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90" name="Freeform 14130">
                <a:extLst>
                  <a:ext uri="{FF2B5EF4-FFF2-40B4-BE49-F238E27FC236}">
                    <a16:creationId xmlns:a16="http://schemas.microsoft.com/office/drawing/2014/main" id="{FB35CF78-31D6-4F36-A6D6-B8A5CB35698A}"/>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91" name="Freeform 14131">
                <a:extLst>
                  <a:ext uri="{FF2B5EF4-FFF2-40B4-BE49-F238E27FC236}">
                    <a16:creationId xmlns:a16="http://schemas.microsoft.com/office/drawing/2014/main" id="{60CD7D5D-1A72-4EE2-BC8F-C20CE518D7EC}"/>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92" name="Freeform 14132">
                <a:extLst>
                  <a:ext uri="{FF2B5EF4-FFF2-40B4-BE49-F238E27FC236}">
                    <a16:creationId xmlns:a16="http://schemas.microsoft.com/office/drawing/2014/main" id="{4063C637-CB55-40EC-B31D-7429F29D2E9F}"/>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93" name="Freeform 14133">
                <a:extLst>
                  <a:ext uri="{FF2B5EF4-FFF2-40B4-BE49-F238E27FC236}">
                    <a16:creationId xmlns:a16="http://schemas.microsoft.com/office/drawing/2014/main" id="{58AB33C1-B459-4956-B4C4-918A30FA4186}"/>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94" name="Freeform 14134">
                <a:extLst>
                  <a:ext uri="{FF2B5EF4-FFF2-40B4-BE49-F238E27FC236}">
                    <a16:creationId xmlns:a16="http://schemas.microsoft.com/office/drawing/2014/main" id="{13E2ADDF-AE4D-4758-AE9F-40AFF2B78FE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95" name="Freeform 14135">
                <a:extLst>
                  <a:ext uri="{FF2B5EF4-FFF2-40B4-BE49-F238E27FC236}">
                    <a16:creationId xmlns:a16="http://schemas.microsoft.com/office/drawing/2014/main" id="{7828427D-E3C0-4AC2-95A9-1755193AD5B0}"/>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96" name="Freeform 14136">
                <a:extLst>
                  <a:ext uri="{FF2B5EF4-FFF2-40B4-BE49-F238E27FC236}">
                    <a16:creationId xmlns:a16="http://schemas.microsoft.com/office/drawing/2014/main" id="{F8B3C353-4910-4289-B691-357BC7E08DD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97" name="Freeform 14137">
                <a:extLst>
                  <a:ext uri="{FF2B5EF4-FFF2-40B4-BE49-F238E27FC236}">
                    <a16:creationId xmlns:a16="http://schemas.microsoft.com/office/drawing/2014/main" id="{A56BC077-AA87-4A46-8B83-12FD0517F3EC}"/>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398" name="Freeform 14138">
                <a:extLst>
                  <a:ext uri="{FF2B5EF4-FFF2-40B4-BE49-F238E27FC236}">
                    <a16:creationId xmlns:a16="http://schemas.microsoft.com/office/drawing/2014/main" id="{043BE0E1-88A1-415C-B3A9-D61690BFD0F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399" name="Freeform 14139">
                <a:extLst>
                  <a:ext uri="{FF2B5EF4-FFF2-40B4-BE49-F238E27FC236}">
                    <a16:creationId xmlns:a16="http://schemas.microsoft.com/office/drawing/2014/main" id="{D4FAAA7D-602B-46FF-A9B1-7531A4DC9F8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00" name="Freeform 14140">
                <a:extLst>
                  <a:ext uri="{FF2B5EF4-FFF2-40B4-BE49-F238E27FC236}">
                    <a16:creationId xmlns:a16="http://schemas.microsoft.com/office/drawing/2014/main" id="{A5289346-9C6C-465A-91F5-11DFE0AA081F}"/>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01" name="Freeform 14141">
                <a:extLst>
                  <a:ext uri="{FF2B5EF4-FFF2-40B4-BE49-F238E27FC236}">
                    <a16:creationId xmlns:a16="http://schemas.microsoft.com/office/drawing/2014/main" id="{07B2D0FB-045F-4A0A-8CFE-7D28C14B694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02" name="Freeform 14142">
                <a:extLst>
                  <a:ext uri="{FF2B5EF4-FFF2-40B4-BE49-F238E27FC236}">
                    <a16:creationId xmlns:a16="http://schemas.microsoft.com/office/drawing/2014/main" id="{26ADBF98-B6FA-4DCF-A349-07BB1D89C982}"/>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03" name="Freeform 14143">
                <a:extLst>
                  <a:ext uri="{FF2B5EF4-FFF2-40B4-BE49-F238E27FC236}">
                    <a16:creationId xmlns:a16="http://schemas.microsoft.com/office/drawing/2014/main" id="{4F559673-4352-46D4-A937-4A7E623B01A7}"/>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04" name="Freeform 14144">
                <a:extLst>
                  <a:ext uri="{FF2B5EF4-FFF2-40B4-BE49-F238E27FC236}">
                    <a16:creationId xmlns:a16="http://schemas.microsoft.com/office/drawing/2014/main" id="{9226DC7E-82B1-4E3F-8F7C-1C912CD70F59}"/>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05" name="Freeform 14145">
                <a:extLst>
                  <a:ext uri="{FF2B5EF4-FFF2-40B4-BE49-F238E27FC236}">
                    <a16:creationId xmlns:a16="http://schemas.microsoft.com/office/drawing/2014/main" id="{0E7C09A9-5E92-4CB3-B802-98815392B393}"/>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06" name="Freeform 14146">
                <a:extLst>
                  <a:ext uri="{FF2B5EF4-FFF2-40B4-BE49-F238E27FC236}">
                    <a16:creationId xmlns:a16="http://schemas.microsoft.com/office/drawing/2014/main" id="{D6E94B37-39F5-48A0-92BD-894393E18E4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07" name="Freeform 14147">
                <a:extLst>
                  <a:ext uri="{FF2B5EF4-FFF2-40B4-BE49-F238E27FC236}">
                    <a16:creationId xmlns:a16="http://schemas.microsoft.com/office/drawing/2014/main" id="{D77D4BC6-49D8-4126-A858-5619FE610B00}"/>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08" name="Freeform 14148">
                <a:extLst>
                  <a:ext uri="{FF2B5EF4-FFF2-40B4-BE49-F238E27FC236}">
                    <a16:creationId xmlns:a16="http://schemas.microsoft.com/office/drawing/2014/main" id="{D0654AD7-4EC4-401E-A262-2FEED84416E7}"/>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09" name="Freeform 14149">
                <a:extLst>
                  <a:ext uri="{FF2B5EF4-FFF2-40B4-BE49-F238E27FC236}">
                    <a16:creationId xmlns:a16="http://schemas.microsoft.com/office/drawing/2014/main" id="{05718CFC-18D7-4707-A5BF-35039839C55A}"/>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10" name="Freeform 14150">
                <a:extLst>
                  <a:ext uri="{FF2B5EF4-FFF2-40B4-BE49-F238E27FC236}">
                    <a16:creationId xmlns:a16="http://schemas.microsoft.com/office/drawing/2014/main" id="{64A5625E-378C-4242-BF51-D20FD316136D}"/>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11" name="Freeform 14151">
                <a:extLst>
                  <a:ext uri="{FF2B5EF4-FFF2-40B4-BE49-F238E27FC236}">
                    <a16:creationId xmlns:a16="http://schemas.microsoft.com/office/drawing/2014/main" id="{44CE4765-2210-422D-A1D7-968C694553AD}"/>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12" name="Freeform 14152">
                <a:extLst>
                  <a:ext uri="{FF2B5EF4-FFF2-40B4-BE49-F238E27FC236}">
                    <a16:creationId xmlns:a16="http://schemas.microsoft.com/office/drawing/2014/main" id="{27375FE1-1B38-496C-9222-B7AC83593A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13" name="Freeform 14153">
                <a:extLst>
                  <a:ext uri="{FF2B5EF4-FFF2-40B4-BE49-F238E27FC236}">
                    <a16:creationId xmlns:a16="http://schemas.microsoft.com/office/drawing/2014/main" id="{08BC5E77-79D8-418B-B963-0D27A280E7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14" name="Freeform 14154">
                <a:extLst>
                  <a:ext uri="{FF2B5EF4-FFF2-40B4-BE49-F238E27FC236}">
                    <a16:creationId xmlns:a16="http://schemas.microsoft.com/office/drawing/2014/main" id="{4F65152B-632F-4AA3-BE84-8ED94AD16606}"/>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15" name="Freeform 14155">
                <a:extLst>
                  <a:ext uri="{FF2B5EF4-FFF2-40B4-BE49-F238E27FC236}">
                    <a16:creationId xmlns:a16="http://schemas.microsoft.com/office/drawing/2014/main" id="{71637935-5AA8-47BC-B9AA-7994AD308CF1}"/>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16" name="Freeform 14156">
                <a:extLst>
                  <a:ext uri="{FF2B5EF4-FFF2-40B4-BE49-F238E27FC236}">
                    <a16:creationId xmlns:a16="http://schemas.microsoft.com/office/drawing/2014/main" id="{027F658B-46C0-4CCF-AAC9-72CFC5A5E0B9}"/>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17" name="Freeform 14157">
                <a:extLst>
                  <a:ext uri="{FF2B5EF4-FFF2-40B4-BE49-F238E27FC236}">
                    <a16:creationId xmlns:a16="http://schemas.microsoft.com/office/drawing/2014/main" id="{5AD09A75-BC2B-48C1-AC1B-E637A69B0A41}"/>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18" name="Freeform 14158">
                <a:extLst>
                  <a:ext uri="{FF2B5EF4-FFF2-40B4-BE49-F238E27FC236}">
                    <a16:creationId xmlns:a16="http://schemas.microsoft.com/office/drawing/2014/main" id="{7469E92A-99FE-460C-A812-771AD2821C2D}"/>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19" name="Freeform 14159">
                <a:extLst>
                  <a:ext uri="{FF2B5EF4-FFF2-40B4-BE49-F238E27FC236}">
                    <a16:creationId xmlns:a16="http://schemas.microsoft.com/office/drawing/2014/main" id="{C2AB17FF-4CC3-4434-AEB5-28AF8A47F7C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20" name="Freeform 14160">
                <a:extLst>
                  <a:ext uri="{FF2B5EF4-FFF2-40B4-BE49-F238E27FC236}">
                    <a16:creationId xmlns:a16="http://schemas.microsoft.com/office/drawing/2014/main" id="{EF9E5621-B92D-4C87-92BB-0CCE6BACB5FA}"/>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21" name="Freeform 14161">
                <a:extLst>
                  <a:ext uri="{FF2B5EF4-FFF2-40B4-BE49-F238E27FC236}">
                    <a16:creationId xmlns:a16="http://schemas.microsoft.com/office/drawing/2014/main" id="{AF5A2663-5B34-4001-A2A3-8B4EAF499C3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22" name="Freeform 14162">
                <a:extLst>
                  <a:ext uri="{FF2B5EF4-FFF2-40B4-BE49-F238E27FC236}">
                    <a16:creationId xmlns:a16="http://schemas.microsoft.com/office/drawing/2014/main" id="{EBE5C095-222A-4FA2-8890-B7F14686BC24}"/>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23" name="Freeform 14163">
                <a:extLst>
                  <a:ext uri="{FF2B5EF4-FFF2-40B4-BE49-F238E27FC236}">
                    <a16:creationId xmlns:a16="http://schemas.microsoft.com/office/drawing/2014/main" id="{14F681BA-55E9-414A-A556-7F7B179134B6}"/>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24" name="Freeform 14164">
                <a:extLst>
                  <a:ext uri="{FF2B5EF4-FFF2-40B4-BE49-F238E27FC236}">
                    <a16:creationId xmlns:a16="http://schemas.microsoft.com/office/drawing/2014/main" id="{9A02EB59-D597-499B-94C0-1E22EC24F1DB}"/>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25" name="Freeform 14165">
                <a:extLst>
                  <a:ext uri="{FF2B5EF4-FFF2-40B4-BE49-F238E27FC236}">
                    <a16:creationId xmlns:a16="http://schemas.microsoft.com/office/drawing/2014/main" id="{243CE838-059F-4975-BDA9-B88BD8A1E2E0}"/>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26" name="Freeform 14166">
                <a:extLst>
                  <a:ext uri="{FF2B5EF4-FFF2-40B4-BE49-F238E27FC236}">
                    <a16:creationId xmlns:a16="http://schemas.microsoft.com/office/drawing/2014/main" id="{47504D72-3CE8-4DD2-BD53-0AEF12CBC28C}"/>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27" name="Freeform 14167">
                <a:extLst>
                  <a:ext uri="{FF2B5EF4-FFF2-40B4-BE49-F238E27FC236}">
                    <a16:creationId xmlns:a16="http://schemas.microsoft.com/office/drawing/2014/main" id="{E7BED9C3-AC07-4045-A75C-D911525DA486}"/>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28" name="Freeform 14168">
                <a:extLst>
                  <a:ext uri="{FF2B5EF4-FFF2-40B4-BE49-F238E27FC236}">
                    <a16:creationId xmlns:a16="http://schemas.microsoft.com/office/drawing/2014/main" id="{22E11762-943E-49DC-9D8C-60DFD693EE2A}"/>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29" name="Freeform 14169">
                <a:extLst>
                  <a:ext uri="{FF2B5EF4-FFF2-40B4-BE49-F238E27FC236}">
                    <a16:creationId xmlns:a16="http://schemas.microsoft.com/office/drawing/2014/main" id="{443329C3-4600-43EE-A208-0536FFCD455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30" name="Freeform 14170">
                <a:extLst>
                  <a:ext uri="{FF2B5EF4-FFF2-40B4-BE49-F238E27FC236}">
                    <a16:creationId xmlns:a16="http://schemas.microsoft.com/office/drawing/2014/main" id="{DE28BA73-510F-426A-9D6E-19D02B03E97F}"/>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31" name="Freeform 14171">
                <a:extLst>
                  <a:ext uri="{FF2B5EF4-FFF2-40B4-BE49-F238E27FC236}">
                    <a16:creationId xmlns:a16="http://schemas.microsoft.com/office/drawing/2014/main" id="{296C0858-67B4-45CE-80AD-01D6BA62DFB2}"/>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32" name="Freeform 14172">
                <a:extLst>
                  <a:ext uri="{FF2B5EF4-FFF2-40B4-BE49-F238E27FC236}">
                    <a16:creationId xmlns:a16="http://schemas.microsoft.com/office/drawing/2014/main" id="{BD2E2344-DBA1-4DD1-92D5-A1158DA1C26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33" name="Freeform 14173">
                <a:extLst>
                  <a:ext uri="{FF2B5EF4-FFF2-40B4-BE49-F238E27FC236}">
                    <a16:creationId xmlns:a16="http://schemas.microsoft.com/office/drawing/2014/main" id="{3AAA6B08-36D9-4293-8560-DD3B6FF41D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34" name="Freeform 14174">
                <a:extLst>
                  <a:ext uri="{FF2B5EF4-FFF2-40B4-BE49-F238E27FC236}">
                    <a16:creationId xmlns:a16="http://schemas.microsoft.com/office/drawing/2014/main" id="{C18CAD5C-60A2-4B7E-9B88-6D6EE71C693F}"/>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35" name="Freeform 14175">
                <a:extLst>
                  <a:ext uri="{FF2B5EF4-FFF2-40B4-BE49-F238E27FC236}">
                    <a16:creationId xmlns:a16="http://schemas.microsoft.com/office/drawing/2014/main" id="{44284C85-FBCD-4AD8-B686-B62E1BE17320}"/>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36" name="Freeform 14176">
                <a:extLst>
                  <a:ext uri="{FF2B5EF4-FFF2-40B4-BE49-F238E27FC236}">
                    <a16:creationId xmlns:a16="http://schemas.microsoft.com/office/drawing/2014/main" id="{C517B0D4-6FA0-42CC-BFB6-D5565A26EF44}"/>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37" name="Freeform 14177">
                <a:extLst>
                  <a:ext uri="{FF2B5EF4-FFF2-40B4-BE49-F238E27FC236}">
                    <a16:creationId xmlns:a16="http://schemas.microsoft.com/office/drawing/2014/main" id="{CB0DAE9F-0151-45F6-BD2A-53C3FBF260BF}"/>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38" name="Freeform 14178">
                <a:extLst>
                  <a:ext uri="{FF2B5EF4-FFF2-40B4-BE49-F238E27FC236}">
                    <a16:creationId xmlns:a16="http://schemas.microsoft.com/office/drawing/2014/main" id="{9AA0BE0A-8D27-4592-9B79-7328FC37F8CC}"/>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39" name="Freeform 14179">
                <a:extLst>
                  <a:ext uri="{FF2B5EF4-FFF2-40B4-BE49-F238E27FC236}">
                    <a16:creationId xmlns:a16="http://schemas.microsoft.com/office/drawing/2014/main" id="{3639FD59-643A-4E70-9AF3-B6F490B53765}"/>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40" name="Freeform 14180">
                <a:extLst>
                  <a:ext uri="{FF2B5EF4-FFF2-40B4-BE49-F238E27FC236}">
                    <a16:creationId xmlns:a16="http://schemas.microsoft.com/office/drawing/2014/main" id="{CCF1D688-BB44-43E6-96ED-5F4E8DDEB2F2}"/>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41" name="Freeform 14181">
                <a:extLst>
                  <a:ext uri="{FF2B5EF4-FFF2-40B4-BE49-F238E27FC236}">
                    <a16:creationId xmlns:a16="http://schemas.microsoft.com/office/drawing/2014/main" id="{000A80F3-44AD-4F74-8B40-8FF98CFCD69C}"/>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42" name="Freeform 14182">
                <a:extLst>
                  <a:ext uri="{FF2B5EF4-FFF2-40B4-BE49-F238E27FC236}">
                    <a16:creationId xmlns:a16="http://schemas.microsoft.com/office/drawing/2014/main" id="{FA384EA0-50B3-4208-AE0E-5028A794DC18}"/>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43" name="Freeform 14183">
                <a:extLst>
                  <a:ext uri="{FF2B5EF4-FFF2-40B4-BE49-F238E27FC236}">
                    <a16:creationId xmlns:a16="http://schemas.microsoft.com/office/drawing/2014/main" id="{D0589748-997F-43D9-A88B-8EB3BA46815B}"/>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44" name="Freeform 14184">
                <a:extLst>
                  <a:ext uri="{FF2B5EF4-FFF2-40B4-BE49-F238E27FC236}">
                    <a16:creationId xmlns:a16="http://schemas.microsoft.com/office/drawing/2014/main" id="{56CA07BB-EB73-45CA-813E-598B3E295192}"/>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45" name="Freeform 14185">
                <a:extLst>
                  <a:ext uri="{FF2B5EF4-FFF2-40B4-BE49-F238E27FC236}">
                    <a16:creationId xmlns:a16="http://schemas.microsoft.com/office/drawing/2014/main" id="{34823F7B-6A31-49F0-8518-CBC5C3089C2A}"/>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46" name="Freeform 14186">
                <a:extLst>
                  <a:ext uri="{FF2B5EF4-FFF2-40B4-BE49-F238E27FC236}">
                    <a16:creationId xmlns:a16="http://schemas.microsoft.com/office/drawing/2014/main" id="{D8FAFC3B-4C2E-47B8-A3C9-8D4540A4A2F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47" name="Freeform 14187">
                <a:extLst>
                  <a:ext uri="{FF2B5EF4-FFF2-40B4-BE49-F238E27FC236}">
                    <a16:creationId xmlns:a16="http://schemas.microsoft.com/office/drawing/2014/main" id="{E1356526-EBC1-44FD-B063-DA945475AA9C}"/>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48" name="Freeform 14188">
                <a:extLst>
                  <a:ext uri="{FF2B5EF4-FFF2-40B4-BE49-F238E27FC236}">
                    <a16:creationId xmlns:a16="http://schemas.microsoft.com/office/drawing/2014/main" id="{09880797-A408-473F-9B9C-73951B25FF7F}"/>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49" name="Freeform 14189">
                <a:extLst>
                  <a:ext uri="{FF2B5EF4-FFF2-40B4-BE49-F238E27FC236}">
                    <a16:creationId xmlns:a16="http://schemas.microsoft.com/office/drawing/2014/main" id="{B498D991-0A63-4DD0-AA18-D8219533008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50" name="Freeform 14190">
                <a:extLst>
                  <a:ext uri="{FF2B5EF4-FFF2-40B4-BE49-F238E27FC236}">
                    <a16:creationId xmlns:a16="http://schemas.microsoft.com/office/drawing/2014/main" id="{D7AFBE10-51F2-4A49-B8E1-6D66BAACBDAC}"/>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51" name="Freeform 14191">
                <a:extLst>
                  <a:ext uri="{FF2B5EF4-FFF2-40B4-BE49-F238E27FC236}">
                    <a16:creationId xmlns:a16="http://schemas.microsoft.com/office/drawing/2014/main" id="{0995526B-61BE-4676-BAF0-0741A8F85065}"/>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52" name="Freeform 14192">
                <a:extLst>
                  <a:ext uri="{FF2B5EF4-FFF2-40B4-BE49-F238E27FC236}">
                    <a16:creationId xmlns:a16="http://schemas.microsoft.com/office/drawing/2014/main" id="{809CBF68-9756-4C02-99D0-D7409DE8A5A9}"/>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53" name="Freeform 14193">
                <a:extLst>
                  <a:ext uri="{FF2B5EF4-FFF2-40B4-BE49-F238E27FC236}">
                    <a16:creationId xmlns:a16="http://schemas.microsoft.com/office/drawing/2014/main" id="{612DBD61-89A0-493F-9CC1-A863CB991859}"/>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54" name="Freeform 14194">
                <a:extLst>
                  <a:ext uri="{FF2B5EF4-FFF2-40B4-BE49-F238E27FC236}">
                    <a16:creationId xmlns:a16="http://schemas.microsoft.com/office/drawing/2014/main" id="{9CA37DFC-5CEE-4EFD-BEA5-D019B5CF28FA}"/>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55" name="Freeform 14195">
                <a:extLst>
                  <a:ext uri="{FF2B5EF4-FFF2-40B4-BE49-F238E27FC236}">
                    <a16:creationId xmlns:a16="http://schemas.microsoft.com/office/drawing/2014/main" id="{C1E4F1C3-835E-4186-85B8-4EA6348F8933}"/>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56" name="Freeform 14196">
                <a:extLst>
                  <a:ext uri="{FF2B5EF4-FFF2-40B4-BE49-F238E27FC236}">
                    <a16:creationId xmlns:a16="http://schemas.microsoft.com/office/drawing/2014/main" id="{3236A77E-77D4-40C2-9480-DF11F6964E0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57" name="Freeform 14197">
                <a:extLst>
                  <a:ext uri="{FF2B5EF4-FFF2-40B4-BE49-F238E27FC236}">
                    <a16:creationId xmlns:a16="http://schemas.microsoft.com/office/drawing/2014/main" id="{1DA5B9AA-A306-4DCD-B567-2A90A08CC769}"/>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58" name="Freeform 14198">
                <a:extLst>
                  <a:ext uri="{FF2B5EF4-FFF2-40B4-BE49-F238E27FC236}">
                    <a16:creationId xmlns:a16="http://schemas.microsoft.com/office/drawing/2014/main" id="{7DA22495-EC64-48CB-97AA-D471888BBA6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59" name="Freeform 14199">
                <a:extLst>
                  <a:ext uri="{FF2B5EF4-FFF2-40B4-BE49-F238E27FC236}">
                    <a16:creationId xmlns:a16="http://schemas.microsoft.com/office/drawing/2014/main" id="{85C44FD6-3CFC-4774-8BF3-0BB1DB4AE90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60" name="Freeform 14200">
                <a:extLst>
                  <a:ext uri="{FF2B5EF4-FFF2-40B4-BE49-F238E27FC236}">
                    <a16:creationId xmlns:a16="http://schemas.microsoft.com/office/drawing/2014/main" id="{E72CAAA0-8D77-4BA8-BE38-33B6EFDF0668}"/>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61" name="Freeform 14201">
                <a:extLst>
                  <a:ext uri="{FF2B5EF4-FFF2-40B4-BE49-F238E27FC236}">
                    <a16:creationId xmlns:a16="http://schemas.microsoft.com/office/drawing/2014/main" id="{7B9A1F45-E41B-4108-927C-7A4E6A09BDC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62" name="Freeform 14202">
                <a:extLst>
                  <a:ext uri="{FF2B5EF4-FFF2-40B4-BE49-F238E27FC236}">
                    <a16:creationId xmlns:a16="http://schemas.microsoft.com/office/drawing/2014/main" id="{BC21199A-06D8-4B02-AE9F-F7931D7F6C2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63" name="Freeform 14203">
                <a:extLst>
                  <a:ext uri="{FF2B5EF4-FFF2-40B4-BE49-F238E27FC236}">
                    <a16:creationId xmlns:a16="http://schemas.microsoft.com/office/drawing/2014/main" id="{729C34EA-EA26-4B1A-8E3C-900D395990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64" name="Freeform 14204">
                <a:extLst>
                  <a:ext uri="{FF2B5EF4-FFF2-40B4-BE49-F238E27FC236}">
                    <a16:creationId xmlns:a16="http://schemas.microsoft.com/office/drawing/2014/main" id="{296DEAD5-373A-4C17-B58B-79A3E1E217F1}"/>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65" name="Freeform 14205">
                <a:extLst>
                  <a:ext uri="{FF2B5EF4-FFF2-40B4-BE49-F238E27FC236}">
                    <a16:creationId xmlns:a16="http://schemas.microsoft.com/office/drawing/2014/main" id="{1D992C41-2224-4071-AFD4-F42EDBF3273A}"/>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66" name="Freeform 14206">
                <a:extLst>
                  <a:ext uri="{FF2B5EF4-FFF2-40B4-BE49-F238E27FC236}">
                    <a16:creationId xmlns:a16="http://schemas.microsoft.com/office/drawing/2014/main" id="{4BA4440D-BC6B-483F-8F0A-FDAC03627724}"/>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67" name="Freeform 14207">
                <a:extLst>
                  <a:ext uri="{FF2B5EF4-FFF2-40B4-BE49-F238E27FC236}">
                    <a16:creationId xmlns:a16="http://schemas.microsoft.com/office/drawing/2014/main" id="{6C215CB4-3B08-43D2-A1BE-26E2957CC53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68" name="Freeform 14208">
                <a:extLst>
                  <a:ext uri="{FF2B5EF4-FFF2-40B4-BE49-F238E27FC236}">
                    <a16:creationId xmlns:a16="http://schemas.microsoft.com/office/drawing/2014/main" id="{E3865D75-935B-4A58-B448-14908833076E}"/>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69" name="Freeform 14209">
                <a:extLst>
                  <a:ext uri="{FF2B5EF4-FFF2-40B4-BE49-F238E27FC236}">
                    <a16:creationId xmlns:a16="http://schemas.microsoft.com/office/drawing/2014/main" id="{5D1D0555-25BC-4D9D-8F45-5B96B2B56BFD}"/>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70" name="Freeform 14210">
                <a:extLst>
                  <a:ext uri="{FF2B5EF4-FFF2-40B4-BE49-F238E27FC236}">
                    <a16:creationId xmlns:a16="http://schemas.microsoft.com/office/drawing/2014/main" id="{127B710D-C7C2-42AC-8329-095894470CD5}"/>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71" name="Freeform 14211">
                <a:extLst>
                  <a:ext uri="{FF2B5EF4-FFF2-40B4-BE49-F238E27FC236}">
                    <a16:creationId xmlns:a16="http://schemas.microsoft.com/office/drawing/2014/main" id="{0D68AC12-C16B-4228-96ED-0D3A4D63E8D9}"/>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72" name="Freeform 14212">
                <a:extLst>
                  <a:ext uri="{FF2B5EF4-FFF2-40B4-BE49-F238E27FC236}">
                    <a16:creationId xmlns:a16="http://schemas.microsoft.com/office/drawing/2014/main" id="{EE15AE10-D9F3-4C51-A343-943A10C40308}"/>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73" name="Freeform 14213">
                <a:extLst>
                  <a:ext uri="{FF2B5EF4-FFF2-40B4-BE49-F238E27FC236}">
                    <a16:creationId xmlns:a16="http://schemas.microsoft.com/office/drawing/2014/main" id="{BFA3A3EE-78BE-4A8D-AAF7-5E322F0299E9}"/>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74" name="Freeform 14214">
                <a:extLst>
                  <a:ext uri="{FF2B5EF4-FFF2-40B4-BE49-F238E27FC236}">
                    <a16:creationId xmlns:a16="http://schemas.microsoft.com/office/drawing/2014/main" id="{10EFCA75-4066-478B-A3AD-1B375663EA1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75" name="Freeform 14215">
                <a:extLst>
                  <a:ext uri="{FF2B5EF4-FFF2-40B4-BE49-F238E27FC236}">
                    <a16:creationId xmlns:a16="http://schemas.microsoft.com/office/drawing/2014/main" id="{C8A50F36-B857-46BE-B0EC-3B8100D6082D}"/>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76" name="Freeform 14216">
                <a:extLst>
                  <a:ext uri="{FF2B5EF4-FFF2-40B4-BE49-F238E27FC236}">
                    <a16:creationId xmlns:a16="http://schemas.microsoft.com/office/drawing/2014/main" id="{840EC618-0551-4D59-8328-E4A9F16FA3E5}"/>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77" name="Freeform 14217">
                <a:extLst>
                  <a:ext uri="{FF2B5EF4-FFF2-40B4-BE49-F238E27FC236}">
                    <a16:creationId xmlns:a16="http://schemas.microsoft.com/office/drawing/2014/main" id="{DD7242B7-9E7D-434E-BEDD-231D1D440406}"/>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78" name="Freeform 14218">
                <a:extLst>
                  <a:ext uri="{FF2B5EF4-FFF2-40B4-BE49-F238E27FC236}">
                    <a16:creationId xmlns:a16="http://schemas.microsoft.com/office/drawing/2014/main" id="{E3C0366E-2CDE-41F6-BB5A-8ABCECE359BD}"/>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79" name="Freeform 14219">
                <a:extLst>
                  <a:ext uri="{FF2B5EF4-FFF2-40B4-BE49-F238E27FC236}">
                    <a16:creationId xmlns:a16="http://schemas.microsoft.com/office/drawing/2014/main" id="{F9F86C56-77C2-4750-95E3-5AA417334211}"/>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80" name="Freeform 14220">
                <a:extLst>
                  <a:ext uri="{FF2B5EF4-FFF2-40B4-BE49-F238E27FC236}">
                    <a16:creationId xmlns:a16="http://schemas.microsoft.com/office/drawing/2014/main" id="{EE975E05-F58A-40CA-A959-09AB8E5401E6}"/>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81" name="Freeform 14221">
                <a:extLst>
                  <a:ext uri="{FF2B5EF4-FFF2-40B4-BE49-F238E27FC236}">
                    <a16:creationId xmlns:a16="http://schemas.microsoft.com/office/drawing/2014/main" id="{DDC8B0B8-831C-4C15-82BF-B05D37C2299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82" name="Freeform 14222">
                <a:extLst>
                  <a:ext uri="{FF2B5EF4-FFF2-40B4-BE49-F238E27FC236}">
                    <a16:creationId xmlns:a16="http://schemas.microsoft.com/office/drawing/2014/main" id="{5C6926F5-B320-492D-BD76-0E10E0A5A1B0}"/>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83" name="Freeform 14223">
                <a:extLst>
                  <a:ext uri="{FF2B5EF4-FFF2-40B4-BE49-F238E27FC236}">
                    <a16:creationId xmlns:a16="http://schemas.microsoft.com/office/drawing/2014/main" id="{24F0707D-7876-4FCC-B95A-3099A73A87BD}"/>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84" name="Freeform 14224">
                <a:extLst>
                  <a:ext uri="{FF2B5EF4-FFF2-40B4-BE49-F238E27FC236}">
                    <a16:creationId xmlns:a16="http://schemas.microsoft.com/office/drawing/2014/main" id="{76682FA8-75F6-414D-8AE6-BB756FB7A1E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85" name="Freeform 14225">
                <a:extLst>
                  <a:ext uri="{FF2B5EF4-FFF2-40B4-BE49-F238E27FC236}">
                    <a16:creationId xmlns:a16="http://schemas.microsoft.com/office/drawing/2014/main" id="{CA20C204-0012-4C0A-9E08-F946A6F548D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86" name="Freeform 14226">
                <a:extLst>
                  <a:ext uri="{FF2B5EF4-FFF2-40B4-BE49-F238E27FC236}">
                    <a16:creationId xmlns:a16="http://schemas.microsoft.com/office/drawing/2014/main" id="{64AE505F-A94A-411C-B241-1CC544EDBE7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87" name="Freeform 14227">
                <a:extLst>
                  <a:ext uri="{FF2B5EF4-FFF2-40B4-BE49-F238E27FC236}">
                    <a16:creationId xmlns:a16="http://schemas.microsoft.com/office/drawing/2014/main" id="{D099ECDD-60E9-4189-8730-072A1470423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88" name="Freeform 14228">
                <a:extLst>
                  <a:ext uri="{FF2B5EF4-FFF2-40B4-BE49-F238E27FC236}">
                    <a16:creationId xmlns:a16="http://schemas.microsoft.com/office/drawing/2014/main" id="{0A09A066-ED3D-46F6-B29D-19EBFFEEA0A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89" name="Freeform 14229">
                <a:extLst>
                  <a:ext uri="{FF2B5EF4-FFF2-40B4-BE49-F238E27FC236}">
                    <a16:creationId xmlns:a16="http://schemas.microsoft.com/office/drawing/2014/main" id="{511E4AEC-4C2C-40E8-9F5F-6AA7E2BD9D47}"/>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90" name="Freeform 14230">
                <a:extLst>
                  <a:ext uri="{FF2B5EF4-FFF2-40B4-BE49-F238E27FC236}">
                    <a16:creationId xmlns:a16="http://schemas.microsoft.com/office/drawing/2014/main" id="{EAD9E7F0-7346-4CD0-AAE3-E30497ECE6A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91" name="Freeform 14231">
                <a:extLst>
                  <a:ext uri="{FF2B5EF4-FFF2-40B4-BE49-F238E27FC236}">
                    <a16:creationId xmlns:a16="http://schemas.microsoft.com/office/drawing/2014/main" id="{A0A25B9B-0166-436F-B633-D9E19AF500B2}"/>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92" name="Freeform 14232">
                <a:extLst>
                  <a:ext uri="{FF2B5EF4-FFF2-40B4-BE49-F238E27FC236}">
                    <a16:creationId xmlns:a16="http://schemas.microsoft.com/office/drawing/2014/main" id="{131DD7D2-04E9-4114-81C9-A0195FA715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93" name="Freeform 14233">
                <a:extLst>
                  <a:ext uri="{FF2B5EF4-FFF2-40B4-BE49-F238E27FC236}">
                    <a16:creationId xmlns:a16="http://schemas.microsoft.com/office/drawing/2014/main" id="{B5DFC1FC-6195-42E2-A68C-2ED97DF59128}"/>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94" name="Freeform 14234">
                <a:extLst>
                  <a:ext uri="{FF2B5EF4-FFF2-40B4-BE49-F238E27FC236}">
                    <a16:creationId xmlns:a16="http://schemas.microsoft.com/office/drawing/2014/main" id="{9C93E301-45B8-4251-8670-75E8F4AF57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95" name="Freeform 14235">
                <a:extLst>
                  <a:ext uri="{FF2B5EF4-FFF2-40B4-BE49-F238E27FC236}">
                    <a16:creationId xmlns:a16="http://schemas.microsoft.com/office/drawing/2014/main" id="{C0B9C337-6AED-4595-A52D-F7D7F8F3F1B8}"/>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96" name="Freeform 14236">
                <a:extLst>
                  <a:ext uri="{FF2B5EF4-FFF2-40B4-BE49-F238E27FC236}">
                    <a16:creationId xmlns:a16="http://schemas.microsoft.com/office/drawing/2014/main" id="{7EACB442-0D41-40E3-9430-365A8FB8170B}"/>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97" name="Freeform 14237">
                <a:extLst>
                  <a:ext uri="{FF2B5EF4-FFF2-40B4-BE49-F238E27FC236}">
                    <a16:creationId xmlns:a16="http://schemas.microsoft.com/office/drawing/2014/main" id="{6EE36098-12C9-4C85-936F-B2F2D61F7B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498" name="Freeform 14238">
                <a:extLst>
                  <a:ext uri="{FF2B5EF4-FFF2-40B4-BE49-F238E27FC236}">
                    <a16:creationId xmlns:a16="http://schemas.microsoft.com/office/drawing/2014/main" id="{A819FDA0-1618-4305-8EA4-B714BF44F55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499" name="Freeform 14239">
                <a:extLst>
                  <a:ext uri="{FF2B5EF4-FFF2-40B4-BE49-F238E27FC236}">
                    <a16:creationId xmlns:a16="http://schemas.microsoft.com/office/drawing/2014/main" id="{9AD75CBD-8BD4-4327-9085-A3E6FC8257D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00" name="Freeform 14240">
                <a:extLst>
                  <a:ext uri="{FF2B5EF4-FFF2-40B4-BE49-F238E27FC236}">
                    <a16:creationId xmlns:a16="http://schemas.microsoft.com/office/drawing/2014/main" id="{E36491AA-B9C6-40B2-8D0F-16D7E031B380}"/>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01" name="Freeform 14241">
                <a:extLst>
                  <a:ext uri="{FF2B5EF4-FFF2-40B4-BE49-F238E27FC236}">
                    <a16:creationId xmlns:a16="http://schemas.microsoft.com/office/drawing/2014/main" id="{B04758EE-943C-429E-8C9B-C6725F964E2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02" name="Freeform 14242">
                <a:extLst>
                  <a:ext uri="{FF2B5EF4-FFF2-40B4-BE49-F238E27FC236}">
                    <a16:creationId xmlns:a16="http://schemas.microsoft.com/office/drawing/2014/main" id="{3D431466-35EB-4415-B70C-84A2108057BB}"/>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03" name="Freeform 14243">
                <a:extLst>
                  <a:ext uri="{FF2B5EF4-FFF2-40B4-BE49-F238E27FC236}">
                    <a16:creationId xmlns:a16="http://schemas.microsoft.com/office/drawing/2014/main" id="{BF9B84D3-915A-4F04-A1DA-05810CE226C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04" name="Freeform 14244">
                <a:extLst>
                  <a:ext uri="{FF2B5EF4-FFF2-40B4-BE49-F238E27FC236}">
                    <a16:creationId xmlns:a16="http://schemas.microsoft.com/office/drawing/2014/main" id="{87C6BCBF-622C-4DCE-9B1B-E41C6ABF38F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05" name="Freeform 14245">
                <a:extLst>
                  <a:ext uri="{FF2B5EF4-FFF2-40B4-BE49-F238E27FC236}">
                    <a16:creationId xmlns:a16="http://schemas.microsoft.com/office/drawing/2014/main" id="{BE55AF54-A60C-485D-B8D1-E0947CE254E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06" name="Freeform 14246">
                <a:extLst>
                  <a:ext uri="{FF2B5EF4-FFF2-40B4-BE49-F238E27FC236}">
                    <a16:creationId xmlns:a16="http://schemas.microsoft.com/office/drawing/2014/main" id="{02A4D2C3-0047-4DFB-BB09-9602CFA115EE}"/>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07" name="Freeform 14247">
                <a:extLst>
                  <a:ext uri="{FF2B5EF4-FFF2-40B4-BE49-F238E27FC236}">
                    <a16:creationId xmlns:a16="http://schemas.microsoft.com/office/drawing/2014/main" id="{9DE6BC72-82C6-4EB6-A2D2-BC082D63B2A8}"/>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08" name="Freeform 14248">
                <a:extLst>
                  <a:ext uri="{FF2B5EF4-FFF2-40B4-BE49-F238E27FC236}">
                    <a16:creationId xmlns:a16="http://schemas.microsoft.com/office/drawing/2014/main" id="{42A0C9C3-3869-442F-93A7-7F446C455370}"/>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09" name="Freeform 14249">
                <a:extLst>
                  <a:ext uri="{FF2B5EF4-FFF2-40B4-BE49-F238E27FC236}">
                    <a16:creationId xmlns:a16="http://schemas.microsoft.com/office/drawing/2014/main" id="{A49F281E-54DE-4589-9AEA-02B5A3AC5897}"/>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10" name="Freeform 14250">
                <a:extLst>
                  <a:ext uri="{FF2B5EF4-FFF2-40B4-BE49-F238E27FC236}">
                    <a16:creationId xmlns:a16="http://schemas.microsoft.com/office/drawing/2014/main" id="{C85B72CC-675D-46A3-9E3F-F048548ED2F0}"/>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11" name="Freeform 14251">
                <a:extLst>
                  <a:ext uri="{FF2B5EF4-FFF2-40B4-BE49-F238E27FC236}">
                    <a16:creationId xmlns:a16="http://schemas.microsoft.com/office/drawing/2014/main" id="{F733A80B-D941-4BED-B789-A582FD99BE8D}"/>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12" name="Freeform 14252">
                <a:extLst>
                  <a:ext uri="{FF2B5EF4-FFF2-40B4-BE49-F238E27FC236}">
                    <a16:creationId xmlns:a16="http://schemas.microsoft.com/office/drawing/2014/main" id="{271FBDE6-79F1-467B-A658-02BB2E800AB4}"/>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13" name="Freeform 14253">
                <a:extLst>
                  <a:ext uri="{FF2B5EF4-FFF2-40B4-BE49-F238E27FC236}">
                    <a16:creationId xmlns:a16="http://schemas.microsoft.com/office/drawing/2014/main" id="{9E838624-CB96-4186-A6C4-AF38B925935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14" name="Freeform 14254">
                <a:extLst>
                  <a:ext uri="{FF2B5EF4-FFF2-40B4-BE49-F238E27FC236}">
                    <a16:creationId xmlns:a16="http://schemas.microsoft.com/office/drawing/2014/main" id="{8E1F587A-E853-4002-8122-C0B0654E99FE}"/>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15" name="Freeform 14255">
                <a:extLst>
                  <a:ext uri="{FF2B5EF4-FFF2-40B4-BE49-F238E27FC236}">
                    <a16:creationId xmlns:a16="http://schemas.microsoft.com/office/drawing/2014/main" id="{225D3787-370C-4908-B01C-A825B7970DEA}"/>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16" name="Freeform 14256">
                <a:extLst>
                  <a:ext uri="{FF2B5EF4-FFF2-40B4-BE49-F238E27FC236}">
                    <a16:creationId xmlns:a16="http://schemas.microsoft.com/office/drawing/2014/main" id="{2A3E623E-D119-4D30-932C-A5040BA2A20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17" name="Freeform 14257">
                <a:extLst>
                  <a:ext uri="{FF2B5EF4-FFF2-40B4-BE49-F238E27FC236}">
                    <a16:creationId xmlns:a16="http://schemas.microsoft.com/office/drawing/2014/main" id="{E6D41761-A116-46D3-9DA1-5E71804FF2B7}"/>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18" name="Freeform 14258">
                <a:extLst>
                  <a:ext uri="{FF2B5EF4-FFF2-40B4-BE49-F238E27FC236}">
                    <a16:creationId xmlns:a16="http://schemas.microsoft.com/office/drawing/2014/main" id="{E892E724-557E-4E1D-8FFC-774F28F21FEA}"/>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19" name="Freeform 14259">
                <a:extLst>
                  <a:ext uri="{FF2B5EF4-FFF2-40B4-BE49-F238E27FC236}">
                    <a16:creationId xmlns:a16="http://schemas.microsoft.com/office/drawing/2014/main" id="{F8253385-F507-4ABD-98C0-75FDDCC50CF6}"/>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20" name="Freeform 14260">
                <a:extLst>
                  <a:ext uri="{FF2B5EF4-FFF2-40B4-BE49-F238E27FC236}">
                    <a16:creationId xmlns:a16="http://schemas.microsoft.com/office/drawing/2014/main" id="{70A557BD-7BFF-4E70-96F0-80911E119B7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21" name="Freeform 14261">
                <a:extLst>
                  <a:ext uri="{FF2B5EF4-FFF2-40B4-BE49-F238E27FC236}">
                    <a16:creationId xmlns:a16="http://schemas.microsoft.com/office/drawing/2014/main" id="{20C656BD-1A9B-46EB-933D-2C9BD038F318}"/>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22" name="Freeform 14262">
                <a:extLst>
                  <a:ext uri="{FF2B5EF4-FFF2-40B4-BE49-F238E27FC236}">
                    <a16:creationId xmlns:a16="http://schemas.microsoft.com/office/drawing/2014/main" id="{AB8B1CBE-D3C3-49E5-A5EB-C1E08663CC6A}"/>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23" name="Freeform 14263">
                <a:extLst>
                  <a:ext uri="{FF2B5EF4-FFF2-40B4-BE49-F238E27FC236}">
                    <a16:creationId xmlns:a16="http://schemas.microsoft.com/office/drawing/2014/main" id="{BAB5FB8A-BAD1-452F-A4EB-94EB4FFD3B8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24" name="Freeform 14264">
                <a:extLst>
                  <a:ext uri="{FF2B5EF4-FFF2-40B4-BE49-F238E27FC236}">
                    <a16:creationId xmlns:a16="http://schemas.microsoft.com/office/drawing/2014/main" id="{FE161677-68F3-4E47-926A-6FA579070ABA}"/>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25" name="Freeform 14265">
                <a:extLst>
                  <a:ext uri="{FF2B5EF4-FFF2-40B4-BE49-F238E27FC236}">
                    <a16:creationId xmlns:a16="http://schemas.microsoft.com/office/drawing/2014/main" id="{446762AA-6DF8-4DA3-85C9-0E2E5C961610}"/>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26" name="Freeform 14266">
                <a:extLst>
                  <a:ext uri="{FF2B5EF4-FFF2-40B4-BE49-F238E27FC236}">
                    <a16:creationId xmlns:a16="http://schemas.microsoft.com/office/drawing/2014/main" id="{49251B41-5089-4EC1-B25E-9610523716F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27" name="Freeform 14267">
                <a:extLst>
                  <a:ext uri="{FF2B5EF4-FFF2-40B4-BE49-F238E27FC236}">
                    <a16:creationId xmlns:a16="http://schemas.microsoft.com/office/drawing/2014/main" id="{DC659F4B-507B-49A3-9A84-025DB5BFDC37}"/>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28" name="Freeform 14268">
                <a:extLst>
                  <a:ext uri="{FF2B5EF4-FFF2-40B4-BE49-F238E27FC236}">
                    <a16:creationId xmlns:a16="http://schemas.microsoft.com/office/drawing/2014/main" id="{FE44EE2D-3B3F-475E-B1A3-5BB4BFA3886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29" name="Freeform 14269">
                <a:extLst>
                  <a:ext uri="{FF2B5EF4-FFF2-40B4-BE49-F238E27FC236}">
                    <a16:creationId xmlns:a16="http://schemas.microsoft.com/office/drawing/2014/main" id="{41E40274-914F-4A08-B2FB-DB31A485203A}"/>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30" name="Freeform 14270">
                <a:extLst>
                  <a:ext uri="{FF2B5EF4-FFF2-40B4-BE49-F238E27FC236}">
                    <a16:creationId xmlns:a16="http://schemas.microsoft.com/office/drawing/2014/main" id="{CCA4844B-60CB-4D19-9B4C-2E5BDBF8A062}"/>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31" name="Freeform 14271">
                <a:extLst>
                  <a:ext uri="{FF2B5EF4-FFF2-40B4-BE49-F238E27FC236}">
                    <a16:creationId xmlns:a16="http://schemas.microsoft.com/office/drawing/2014/main" id="{3AF830EE-AE00-44ED-8E60-30AB9CB8CBD7}"/>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32" name="Freeform 14272">
                <a:extLst>
                  <a:ext uri="{FF2B5EF4-FFF2-40B4-BE49-F238E27FC236}">
                    <a16:creationId xmlns:a16="http://schemas.microsoft.com/office/drawing/2014/main" id="{5D66092C-DCA0-48D6-96DE-628BA8D974A9}"/>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33" name="Freeform 14273">
                <a:extLst>
                  <a:ext uri="{FF2B5EF4-FFF2-40B4-BE49-F238E27FC236}">
                    <a16:creationId xmlns:a16="http://schemas.microsoft.com/office/drawing/2014/main" id="{B189090F-6B22-4E96-BE61-60D959E6F5BE}"/>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34" name="Freeform 14274">
                <a:extLst>
                  <a:ext uri="{FF2B5EF4-FFF2-40B4-BE49-F238E27FC236}">
                    <a16:creationId xmlns:a16="http://schemas.microsoft.com/office/drawing/2014/main" id="{FA682AF9-2CCC-4474-8FE0-E7626E594240}"/>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35" name="Freeform 14275">
                <a:extLst>
                  <a:ext uri="{FF2B5EF4-FFF2-40B4-BE49-F238E27FC236}">
                    <a16:creationId xmlns:a16="http://schemas.microsoft.com/office/drawing/2014/main" id="{84B3D37C-2723-4705-9236-B61D939F64C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36" name="Freeform 14276">
                <a:extLst>
                  <a:ext uri="{FF2B5EF4-FFF2-40B4-BE49-F238E27FC236}">
                    <a16:creationId xmlns:a16="http://schemas.microsoft.com/office/drawing/2014/main" id="{EA2D117F-7A08-4B1E-A9AD-E0D16510305F}"/>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37" name="Freeform 14277">
                <a:extLst>
                  <a:ext uri="{FF2B5EF4-FFF2-40B4-BE49-F238E27FC236}">
                    <a16:creationId xmlns:a16="http://schemas.microsoft.com/office/drawing/2014/main" id="{DC9F8A63-7176-4DD2-BFA1-723D4B42E823}"/>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38" name="Freeform 14278">
                <a:extLst>
                  <a:ext uri="{FF2B5EF4-FFF2-40B4-BE49-F238E27FC236}">
                    <a16:creationId xmlns:a16="http://schemas.microsoft.com/office/drawing/2014/main" id="{23DF1DBE-621D-46B1-9FF1-D336893DA2C8}"/>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39" name="Freeform 14279">
                <a:extLst>
                  <a:ext uri="{FF2B5EF4-FFF2-40B4-BE49-F238E27FC236}">
                    <a16:creationId xmlns:a16="http://schemas.microsoft.com/office/drawing/2014/main" id="{3B04F70B-A282-4FBC-B905-3B4485C895D8}"/>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40" name="Freeform 14280">
                <a:extLst>
                  <a:ext uri="{FF2B5EF4-FFF2-40B4-BE49-F238E27FC236}">
                    <a16:creationId xmlns:a16="http://schemas.microsoft.com/office/drawing/2014/main" id="{BFFBCB8B-C9E2-4F7B-A1C2-4790831996A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41" name="Freeform 14281">
                <a:extLst>
                  <a:ext uri="{FF2B5EF4-FFF2-40B4-BE49-F238E27FC236}">
                    <a16:creationId xmlns:a16="http://schemas.microsoft.com/office/drawing/2014/main" id="{8F4F7950-9538-42FA-A06E-D888A73D42B7}"/>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42" name="Freeform 14282">
                <a:extLst>
                  <a:ext uri="{FF2B5EF4-FFF2-40B4-BE49-F238E27FC236}">
                    <a16:creationId xmlns:a16="http://schemas.microsoft.com/office/drawing/2014/main" id="{EF26E537-3A13-42E3-9CBE-E2F78C9CC4F5}"/>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43" name="Freeform 14283">
                <a:extLst>
                  <a:ext uri="{FF2B5EF4-FFF2-40B4-BE49-F238E27FC236}">
                    <a16:creationId xmlns:a16="http://schemas.microsoft.com/office/drawing/2014/main" id="{263BF133-940D-4BD4-9E3B-B42A1D7F15B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44" name="Freeform 14284">
                <a:extLst>
                  <a:ext uri="{FF2B5EF4-FFF2-40B4-BE49-F238E27FC236}">
                    <a16:creationId xmlns:a16="http://schemas.microsoft.com/office/drawing/2014/main" id="{A70A0DCF-3598-489D-BD27-7E86A9BE6F70}"/>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45" name="Freeform 14285">
                <a:extLst>
                  <a:ext uri="{FF2B5EF4-FFF2-40B4-BE49-F238E27FC236}">
                    <a16:creationId xmlns:a16="http://schemas.microsoft.com/office/drawing/2014/main" id="{1815BFF8-F3E4-4619-8238-A3263343CF7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46" name="Freeform 14286">
                <a:extLst>
                  <a:ext uri="{FF2B5EF4-FFF2-40B4-BE49-F238E27FC236}">
                    <a16:creationId xmlns:a16="http://schemas.microsoft.com/office/drawing/2014/main" id="{DB864CA7-FCE1-475A-A720-437F6A51899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47" name="Freeform 14287">
                <a:extLst>
                  <a:ext uri="{FF2B5EF4-FFF2-40B4-BE49-F238E27FC236}">
                    <a16:creationId xmlns:a16="http://schemas.microsoft.com/office/drawing/2014/main" id="{4CE4D432-C893-4A0A-8022-707814BD76DF}"/>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48" name="Freeform 14288">
                <a:extLst>
                  <a:ext uri="{FF2B5EF4-FFF2-40B4-BE49-F238E27FC236}">
                    <a16:creationId xmlns:a16="http://schemas.microsoft.com/office/drawing/2014/main" id="{7411A281-5CCF-40CC-B4D8-F6A4CBB2DFED}"/>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49" name="Freeform 14289">
                <a:extLst>
                  <a:ext uri="{FF2B5EF4-FFF2-40B4-BE49-F238E27FC236}">
                    <a16:creationId xmlns:a16="http://schemas.microsoft.com/office/drawing/2014/main" id="{5A18FE30-CB83-4DE8-BF04-D2485A7BE5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50" name="Freeform 14290">
                <a:extLst>
                  <a:ext uri="{FF2B5EF4-FFF2-40B4-BE49-F238E27FC236}">
                    <a16:creationId xmlns:a16="http://schemas.microsoft.com/office/drawing/2014/main" id="{62D165C1-02AA-4710-A910-158D2F74894C}"/>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51" name="Freeform 14291">
                <a:extLst>
                  <a:ext uri="{FF2B5EF4-FFF2-40B4-BE49-F238E27FC236}">
                    <a16:creationId xmlns:a16="http://schemas.microsoft.com/office/drawing/2014/main" id="{57A4F3B6-DC18-4DAD-A126-F9D10093C6D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52" name="Freeform 14292">
                <a:extLst>
                  <a:ext uri="{FF2B5EF4-FFF2-40B4-BE49-F238E27FC236}">
                    <a16:creationId xmlns:a16="http://schemas.microsoft.com/office/drawing/2014/main" id="{C127B2F6-2899-495A-B489-CAF24327BFC1}"/>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53" name="Freeform 14293">
                <a:extLst>
                  <a:ext uri="{FF2B5EF4-FFF2-40B4-BE49-F238E27FC236}">
                    <a16:creationId xmlns:a16="http://schemas.microsoft.com/office/drawing/2014/main" id="{2DA65146-C8F0-42ED-A818-1AC60CDAE6E2}"/>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54" name="Freeform 14294">
                <a:extLst>
                  <a:ext uri="{FF2B5EF4-FFF2-40B4-BE49-F238E27FC236}">
                    <a16:creationId xmlns:a16="http://schemas.microsoft.com/office/drawing/2014/main" id="{A4803416-9229-416F-8F9E-B4A15CB32F0D}"/>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55" name="Freeform 14295">
                <a:extLst>
                  <a:ext uri="{FF2B5EF4-FFF2-40B4-BE49-F238E27FC236}">
                    <a16:creationId xmlns:a16="http://schemas.microsoft.com/office/drawing/2014/main" id="{E40A7903-50F2-4AED-8585-071344953C01}"/>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56" name="Freeform 14296">
                <a:extLst>
                  <a:ext uri="{FF2B5EF4-FFF2-40B4-BE49-F238E27FC236}">
                    <a16:creationId xmlns:a16="http://schemas.microsoft.com/office/drawing/2014/main" id="{0A0120E5-F676-42A7-B358-496BDACB5583}"/>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57" name="Freeform 14297">
                <a:extLst>
                  <a:ext uri="{FF2B5EF4-FFF2-40B4-BE49-F238E27FC236}">
                    <a16:creationId xmlns:a16="http://schemas.microsoft.com/office/drawing/2014/main" id="{22D246A6-35B3-43EE-863A-BE2C0DAFB366}"/>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58" name="Freeform 14298">
                <a:extLst>
                  <a:ext uri="{FF2B5EF4-FFF2-40B4-BE49-F238E27FC236}">
                    <a16:creationId xmlns:a16="http://schemas.microsoft.com/office/drawing/2014/main" id="{47C04ACE-71E4-4E63-AB17-829553B3A7C6}"/>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59" name="Freeform 14299">
                <a:extLst>
                  <a:ext uri="{FF2B5EF4-FFF2-40B4-BE49-F238E27FC236}">
                    <a16:creationId xmlns:a16="http://schemas.microsoft.com/office/drawing/2014/main" id="{D109F3B7-CC93-43F8-B831-35CB43A1945A}"/>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60" name="Freeform 14300">
                <a:extLst>
                  <a:ext uri="{FF2B5EF4-FFF2-40B4-BE49-F238E27FC236}">
                    <a16:creationId xmlns:a16="http://schemas.microsoft.com/office/drawing/2014/main" id="{BC5661FF-87C9-46F5-A138-08DC0090038E}"/>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61" name="Freeform 14301">
                <a:extLst>
                  <a:ext uri="{FF2B5EF4-FFF2-40B4-BE49-F238E27FC236}">
                    <a16:creationId xmlns:a16="http://schemas.microsoft.com/office/drawing/2014/main" id="{2273DBA4-2F46-46DE-868E-2E10CAB64EF7}"/>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62" name="Freeform 14302">
                <a:extLst>
                  <a:ext uri="{FF2B5EF4-FFF2-40B4-BE49-F238E27FC236}">
                    <a16:creationId xmlns:a16="http://schemas.microsoft.com/office/drawing/2014/main" id="{DE2A16E6-45B6-4BBA-A7C1-E9B9D5CC9539}"/>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63" name="Freeform 14303">
                <a:extLst>
                  <a:ext uri="{FF2B5EF4-FFF2-40B4-BE49-F238E27FC236}">
                    <a16:creationId xmlns:a16="http://schemas.microsoft.com/office/drawing/2014/main" id="{1A520160-046E-4C2D-8E30-08B61237FD69}"/>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64" name="Freeform 14304">
                <a:extLst>
                  <a:ext uri="{FF2B5EF4-FFF2-40B4-BE49-F238E27FC236}">
                    <a16:creationId xmlns:a16="http://schemas.microsoft.com/office/drawing/2014/main" id="{93C27A7E-EE5D-488E-9357-A639493B23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65" name="Freeform 14305">
                <a:extLst>
                  <a:ext uri="{FF2B5EF4-FFF2-40B4-BE49-F238E27FC236}">
                    <a16:creationId xmlns:a16="http://schemas.microsoft.com/office/drawing/2014/main" id="{D9D8FDC2-A341-4B0E-8CFD-3D9D02F14E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66" name="Freeform 14306">
                <a:extLst>
                  <a:ext uri="{FF2B5EF4-FFF2-40B4-BE49-F238E27FC236}">
                    <a16:creationId xmlns:a16="http://schemas.microsoft.com/office/drawing/2014/main" id="{D63211D2-096F-4DCD-A701-F28E6EEDB1CF}"/>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67" name="Freeform 14307">
                <a:extLst>
                  <a:ext uri="{FF2B5EF4-FFF2-40B4-BE49-F238E27FC236}">
                    <a16:creationId xmlns:a16="http://schemas.microsoft.com/office/drawing/2014/main" id="{A96446A6-18F1-4BCF-9883-31B69825FA0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68" name="Freeform 14308">
                <a:extLst>
                  <a:ext uri="{FF2B5EF4-FFF2-40B4-BE49-F238E27FC236}">
                    <a16:creationId xmlns:a16="http://schemas.microsoft.com/office/drawing/2014/main" id="{4457C1AC-CF96-4B79-BD7B-98928823C1F1}"/>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69" name="Freeform 14309">
                <a:extLst>
                  <a:ext uri="{FF2B5EF4-FFF2-40B4-BE49-F238E27FC236}">
                    <a16:creationId xmlns:a16="http://schemas.microsoft.com/office/drawing/2014/main" id="{192C1179-FF1C-45C0-A73D-3BE17BB8B20E}"/>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70" name="Freeform 14310">
                <a:extLst>
                  <a:ext uri="{FF2B5EF4-FFF2-40B4-BE49-F238E27FC236}">
                    <a16:creationId xmlns:a16="http://schemas.microsoft.com/office/drawing/2014/main" id="{6557DE3F-4333-4D48-BCAC-65C9B72E755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71" name="Freeform 14311">
                <a:extLst>
                  <a:ext uri="{FF2B5EF4-FFF2-40B4-BE49-F238E27FC236}">
                    <a16:creationId xmlns:a16="http://schemas.microsoft.com/office/drawing/2014/main" id="{97E7B8EC-C161-404B-AA30-4233DBB33A93}"/>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72" name="Freeform 14312">
                <a:extLst>
                  <a:ext uri="{FF2B5EF4-FFF2-40B4-BE49-F238E27FC236}">
                    <a16:creationId xmlns:a16="http://schemas.microsoft.com/office/drawing/2014/main" id="{A554880D-537D-485C-B391-DC427B7CADAD}"/>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73" name="Freeform 14313">
                <a:extLst>
                  <a:ext uri="{FF2B5EF4-FFF2-40B4-BE49-F238E27FC236}">
                    <a16:creationId xmlns:a16="http://schemas.microsoft.com/office/drawing/2014/main" id="{309E6B3D-3B38-46F0-8EB7-D87C26C83D9B}"/>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74" name="Freeform 14314">
                <a:extLst>
                  <a:ext uri="{FF2B5EF4-FFF2-40B4-BE49-F238E27FC236}">
                    <a16:creationId xmlns:a16="http://schemas.microsoft.com/office/drawing/2014/main" id="{2C6E18DA-8867-4F26-AE2E-2E1261B900D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75" name="Freeform 14315">
                <a:extLst>
                  <a:ext uri="{FF2B5EF4-FFF2-40B4-BE49-F238E27FC236}">
                    <a16:creationId xmlns:a16="http://schemas.microsoft.com/office/drawing/2014/main" id="{6CECD51C-A07C-4A9D-83A5-4126AFD9AC0E}"/>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76" name="Freeform 14316">
                <a:extLst>
                  <a:ext uri="{FF2B5EF4-FFF2-40B4-BE49-F238E27FC236}">
                    <a16:creationId xmlns:a16="http://schemas.microsoft.com/office/drawing/2014/main" id="{F421F0BA-E799-4B51-81FA-79D4912B1EFF}"/>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77" name="Freeform 14317">
                <a:extLst>
                  <a:ext uri="{FF2B5EF4-FFF2-40B4-BE49-F238E27FC236}">
                    <a16:creationId xmlns:a16="http://schemas.microsoft.com/office/drawing/2014/main" id="{0AB20021-C5DB-4DD8-9659-98972FF8AA4A}"/>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78" name="Freeform 14318">
                <a:extLst>
                  <a:ext uri="{FF2B5EF4-FFF2-40B4-BE49-F238E27FC236}">
                    <a16:creationId xmlns:a16="http://schemas.microsoft.com/office/drawing/2014/main" id="{46F8923C-2DBD-40B9-9533-02A7ED50AC3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79" name="Freeform 14319">
                <a:extLst>
                  <a:ext uri="{FF2B5EF4-FFF2-40B4-BE49-F238E27FC236}">
                    <a16:creationId xmlns:a16="http://schemas.microsoft.com/office/drawing/2014/main" id="{D1F152AE-ED57-4166-8094-CD5BFD87A21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80" name="Freeform 14320">
                <a:extLst>
                  <a:ext uri="{FF2B5EF4-FFF2-40B4-BE49-F238E27FC236}">
                    <a16:creationId xmlns:a16="http://schemas.microsoft.com/office/drawing/2014/main" id="{A53A1837-9780-446F-883C-8EC2AA6B3C0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81" name="Freeform 14321">
                <a:extLst>
                  <a:ext uri="{FF2B5EF4-FFF2-40B4-BE49-F238E27FC236}">
                    <a16:creationId xmlns:a16="http://schemas.microsoft.com/office/drawing/2014/main" id="{00CF7314-0AB8-4ADB-9B49-86E43B4F9132}"/>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82" name="Freeform 14322">
                <a:extLst>
                  <a:ext uri="{FF2B5EF4-FFF2-40B4-BE49-F238E27FC236}">
                    <a16:creationId xmlns:a16="http://schemas.microsoft.com/office/drawing/2014/main" id="{AD4ACC93-FD7D-40D0-B224-1094453EEE2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83" name="Freeform 14323">
                <a:extLst>
                  <a:ext uri="{FF2B5EF4-FFF2-40B4-BE49-F238E27FC236}">
                    <a16:creationId xmlns:a16="http://schemas.microsoft.com/office/drawing/2014/main" id="{5BC61F54-FC01-45FC-A191-F9E8BC16BDB0}"/>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84" name="Freeform 14324">
                <a:extLst>
                  <a:ext uri="{FF2B5EF4-FFF2-40B4-BE49-F238E27FC236}">
                    <a16:creationId xmlns:a16="http://schemas.microsoft.com/office/drawing/2014/main" id="{B16D54C8-1AD5-48C6-8644-5787BD25D15E}"/>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85" name="Freeform 14325">
                <a:extLst>
                  <a:ext uri="{FF2B5EF4-FFF2-40B4-BE49-F238E27FC236}">
                    <a16:creationId xmlns:a16="http://schemas.microsoft.com/office/drawing/2014/main" id="{B4B11905-B35B-41A2-B8A3-477227E7707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86" name="Freeform 14326">
                <a:extLst>
                  <a:ext uri="{FF2B5EF4-FFF2-40B4-BE49-F238E27FC236}">
                    <a16:creationId xmlns:a16="http://schemas.microsoft.com/office/drawing/2014/main" id="{9BFC4ACE-250C-4D62-8044-144D88064ABE}"/>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87" name="Freeform 14327">
                <a:extLst>
                  <a:ext uri="{FF2B5EF4-FFF2-40B4-BE49-F238E27FC236}">
                    <a16:creationId xmlns:a16="http://schemas.microsoft.com/office/drawing/2014/main" id="{7E195BB1-4FBB-4B3B-83F2-C160CCA22BCE}"/>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88" name="Freeform 14328">
                <a:extLst>
                  <a:ext uri="{FF2B5EF4-FFF2-40B4-BE49-F238E27FC236}">
                    <a16:creationId xmlns:a16="http://schemas.microsoft.com/office/drawing/2014/main" id="{8512BAF4-71D3-4E07-A890-5B3615FABE04}"/>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89" name="Freeform 14329">
                <a:extLst>
                  <a:ext uri="{FF2B5EF4-FFF2-40B4-BE49-F238E27FC236}">
                    <a16:creationId xmlns:a16="http://schemas.microsoft.com/office/drawing/2014/main" id="{0CF551AE-2E33-4DBD-BAF8-6B52AE129BB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90" name="Freeform 14330">
                <a:extLst>
                  <a:ext uri="{FF2B5EF4-FFF2-40B4-BE49-F238E27FC236}">
                    <a16:creationId xmlns:a16="http://schemas.microsoft.com/office/drawing/2014/main" id="{B11D3B2D-37A5-4D4A-A9BB-17291FFBD9F2}"/>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91" name="Freeform 14331">
                <a:extLst>
                  <a:ext uri="{FF2B5EF4-FFF2-40B4-BE49-F238E27FC236}">
                    <a16:creationId xmlns:a16="http://schemas.microsoft.com/office/drawing/2014/main" id="{508BD697-1EB7-422C-854E-C49C5FF13D50}"/>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92" name="Freeform 14332">
                <a:extLst>
                  <a:ext uri="{FF2B5EF4-FFF2-40B4-BE49-F238E27FC236}">
                    <a16:creationId xmlns:a16="http://schemas.microsoft.com/office/drawing/2014/main" id="{C379BE64-BC40-4403-885A-31498D137524}"/>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93" name="Freeform 14333">
                <a:extLst>
                  <a:ext uri="{FF2B5EF4-FFF2-40B4-BE49-F238E27FC236}">
                    <a16:creationId xmlns:a16="http://schemas.microsoft.com/office/drawing/2014/main" id="{22861D8C-FE26-4137-ACE7-13A0FC9B6117}"/>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94" name="Freeform 14334">
                <a:extLst>
                  <a:ext uri="{FF2B5EF4-FFF2-40B4-BE49-F238E27FC236}">
                    <a16:creationId xmlns:a16="http://schemas.microsoft.com/office/drawing/2014/main" id="{F148B5F5-0F66-4A50-A60E-BCC24524790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95" name="Freeform 14335">
                <a:extLst>
                  <a:ext uri="{FF2B5EF4-FFF2-40B4-BE49-F238E27FC236}">
                    <a16:creationId xmlns:a16="http://schemas.microsoft.com/office/drawing/2014/main" id="{CBFD3816-D81C-482A-9DCA-654CA26C4267}"/>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96" name="Freeform 14336">
                <a:extLst>
                  <a:ext uri="{FF2B5EF4-FFF2-40B4-BE49-F238E27FC236}">
                    <a16:creationId xmlns:a16="http://schemas.microsoft.com/office/drawing/2014/main" id="{9C5273AD-7CA7-43D9-AAE8-996138F449D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97" name="Freeform 14337">
                <a:extLst>
                  <a:ext uri="{FF2B5EF4-FFF2-40B4-BE49-F238E27FC236}">
                    <a16:creationId xmlns:a16="http://schemas.microsoft.com/office/drawing/2014/main" id="{49BB5D7B-C381-4B08-BAB7-159048690C9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598" name="Freeform 14338">
                <a:extLst>
                  <a:ext uri="{FF2B5EF4-FFF2-40B4-BE49-F238E27FC236}">
                    <a16:creationId xmlns:a16="http://schemas.microsoft.com/office/drawing/2014/main" id="{B98A9E39-9151-4134-B149-61D6EF28439F}"/>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599" name="Freeform 14339">
                <a:extLst>
                  <a:ext uri="{FF2B5EF4-FFF2-40B4-BE49-F238E27FC236}">
                    <a16:creationId xmlns:a16="http://schemas.microsoft.com/office/drawing/2014/main" id="{B7164DED-DDB0-44AE-BE27-28D79BD16F8D}"/>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00" name="Freeform 14340">
                <a:extLst>
                  <a:ext uri="{FF2B5EF4-FFF2-40B4-BE49-F238E27FC236}">
                    <a16:creationId xmlns:a16="http://schemas.microsoft.com/office/drawing/2014/main" id="{A7973B72-DB0C-4476-9EF7-24959361BF35}"/>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01" name="Freeform 14341">
                <a:extLst>
                  <a:ext uri="{FF2B5EF4-FFF2-40B4-BE49-F238E27FC236}">
                    <a16:creationId xmlns:a16="http://schemas.microsoft.com/office/drawing/2014/main" id="{C9E988EE-CB17-4A6A-AD77-E7C42128EDC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02" name="Freeform 14342">
                <a:extLst>
                  <a:ext uri="{FF2B5EF4-FFF2-40B4-BE49-F238E27FC236}">
                    <a16:creationId xmlns:a16="http://schemas.microsoft.com/office/drawing/2014/main" id="{9BBB7208-2408-440F-9FE0-E25B39BF2D91}"/>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03" name="Freeform 14343">
                <a:extLst>
                  <a:ext uri="{FF2B5EF4-FFF2-40B4-BE49-F238E27FC236}">
                    <a16:creationId xmlns:a16="http://schemas.microsoft.com/office/drawing/2014/main" id="{B0E70995-09DD-47DF-841B-6C8364A227EB}"/>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04" name="Freeform 14344">
                <a:extLst>
                  <a:ext uri="{FF2B5EF4-FFF2-40B4-BE49-F238E27FC236}">
                    <a16:creationId xmlns:a16="http://schemas.microsoft.com/office/drawing/2014/main" id="{B3A39A00-A154-4B05-B88F-3C944C4E0ED3}"/>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05" name="Freeform 14345">
                <a:extLst>
                  <a:ext uri="{FF2B5EF4-FFF2-40B4-BE49-F238E27FC236}">
                    <a16:creationId xmlns:a16="http://schemas.microsoft.com/office/drawing/2014/main" id="{D9FFB630-8E68-41F5-BE50-ABF24F268BA2}"/>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06" name="Freeform 14346">
                <a:extLst>
                  <a:ext uri="{FF2B5EF4-FFF2-40B4-BE49-F238E27FC236}">
                    <a16:creationId xmlns:a16="http://schemas.microsoft.com/office/drawing/2014/main" id="{568D8886-20C4-4F77-95CD-826B072C54AA}"/>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07" name="Freeform 14347">
                <a:extLst>
                  <a:ext uri="{FF2B5EF4-FFF2-40B4-BE49-F238E27FC236}">
                    <a16:creationId xmlns:a16="http://schemas.microsoft.com/office/drawing/2014/main" id="{9F2C3A35-8EBA-4DB9-A36D-D13226B3DC64}"/>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08" name="Freeform 14348">
                <a:extLst>
                  <a:ext uri="{FF2B5EF4-FFF2-40B4-BE49-F238E27FC236}">
                    <a16:creationId xmlns:a16="http://schemas.microsoft.com/office/drawing/2014/main" id="{2548EDB8-8B84-41FD-A89B-B388AD7C157B}"/>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09" name="Freeform 14349">
                <a:extLst>
                  <a:ext uri="{FF2B5EF4-FFF2-40B4-BE49-F238E27FC236}">
                    <a16:creationId xmlns:a16="http://schemas.microsoft.com/office/drawing/2014/main" id="{8582398D-2C21-4FED-A727-F87529BB47C7}"/>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10" name="Freeform 14350">
                <a:extLst>
                  <a:ext uri="{FF2B5EF4-FFF2-40B4-BE49-F238E27FC236}">
                    <a16:creationId xmlns:a16="http://schemas.microsoft.com/office/drawing/2014/main" id="{9B983ED1-7912-4197-A65E-D4FFA7681BC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11" name="Freeform 14351">
                <a:extLst>
                  <a:ext uri="{FF2B5EF4-FFF2-40B4-BE49-F238E27FC236}">
                    <a16:creationId xmlns:a16="http://schemas.microsoft.com/office/drawing/2014/main" id="{58602273-A26E-4685-83F0-CA1A2DF77BED}"/>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12" name="Freeform 14352">
                <a:extLst>
                  <a:ext uri="{FF2B5EF4-FFF2-40B4-BE49-F238E27FC236}">
                    <a16:creationId xmlns:a16="http://schemas.microsoft.com/office/drawing/2014/main" id="{48417787-0695-4FE2-8F81-A1773A30E5C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13" name="Freeform 14353">
                <a:extLst>
                  <a:ext uri="{FF2B5EF4-FFF2-40B4-BE49-F238E27FC236}">
                    <a16:creationId xmlns:a16="http://schemas.microsoft.com/office/drawing/2014/main" id="{8BD07537-5C9D-4678-B918-37669F9A57E9}"/>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14" name="Freeform 14354">
                <a:extLst>
                  <a:ext uri="{FF2B5EF4-FFF2-40B4-BE49-F238E27FC236}">
                    <a16:creationId xmlns:a16="http://schemas.microsoft.com/office/drawing/2014/main" id="{1FFC65ED-9F2E-4509-9EF7-81856629F0F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15" name="Freeform 14355">
                <a:extLst>
                  <a:ext uri="{FF2B5EF4-FFF2-40B4-BE49-F238E27FC236}">
                    <a16:creationId xmlns:a16="http://schemas.microsoft.com/office/drawing/2014/main" id="{C34F5480-5D29-4F6C-9BF1-034CFA887703}"/>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16" name="Freeform 14356">
                <a:extLst>
                  <a:ext uri="{FF2B5EF4-FFF2-40B4-BE49-F238E27FC236}">
                    <a16:creationId xmlns:a16="http://schemas.microsoft.com/office/drawing/2014/main" id="{17A4FC13-6881-4346-8666-03B40F93B00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17" name="Freeform 14357">
                <a:extLst>
                  <a:ext uri="{FF2B5EF4-FFF2-40B4-BE49-F238E27FC236}">
                    <a16:creationId xmlns:a16="http://schemas.microsoft.com/office/drawing/2014/main" id="{AC33112D-9FA3-48F8-B8FA-494C8B0B9A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18" name="Freeform 14358">
                <a:extLst>
                  <a:ext uri="{FF2B5EF4-FFF2-40B4-BE49-F238E27FC236}">
                    <a16:creationId xmlns:a16="http://schemas.microsoft.com/office/drawing/2014/main" id="{ADFAE386-B067-40A8-8C4A-969B9B10189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19" name="Freeform 14359">
                <a:extLst>
                  <a:ext uri="{FF2B5EF4-FFF2-40B4-BE49-F238E27FC236}">
                    <a16:creationId xmlns:a16="http://schemas.microsoft.com/office/drawing/2014/main" id="{A73AB7D3-E897-4DE0-925A-3C4480B8A6C6}"/>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20" name="Freeform 14360">
                <a:extLst>
                  <a:ext uri="{FF2B5EF4-FFF2-40B4-BE49-F238E27FC236}">
                    <a16:creationId xmlns:a16="http://schemas.microsoft.com/office/drawing/2014/main" id="{328920C8-C1A9-44B5-B03A-DC67978FD9A6}"/>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21" name="Freeform 14361">
                <a:extLst>
                  <a:ext uri="{FF2B5EF4-FFF2-40B4-BE49-F238E27FC236}">
                    <a16:creationId xmlns:a16="http://schemas.microsoft.com/office/drawing/2014/main" id="{53C2E830-1DB1-4B5B-A0A1-70B24C52B13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22" name="Freeform 14362">
                <a:extLst>
                  <a:ext uri="{FF2B5EF4-FFF2-40B4-BE49-F238E27FC236}">
                    <a16:creationId xmlns:a16="http://schemas.microsoft.com/office/drawing/2014/main" id="{372DA3CB-43A7-4D7E-8F87-7D72D74A9049}"/>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23" name="Freeform 14363">
                <a:extLst>
                  <a:ext uri="{FF2B5EF4-FFF2-40B4-BE49-F238E27FC236}">
                    <a16:creationId xmlns:a16="http://schemas.microsoft.com/office/drawing/2014/main" id="{D18726E7-B414-498E-902D-9CB73C65D9DB}"/>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24" name="Freeform 14364">
                <a:extLst>
                  <a:ext uri="{FF2B5EF4-FFF2-40B4-BE49-F238E27FC236}">
                    <a16:creationId xmlns:a16="http://schemas.microsoft.com/office/drawing/2014/main" id="{500D7753-106F-44A5-BC23-A5873365598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25" name="Freeform 14365">
                <a:extLst>
                  <a:ext uri="{FF2B5EF4-FFF2-40B4-BE49-F238E27FC236}">
                    <a16:creationId xmlns:a16="http://schemas.microsoft.com/office/drawing/2014/main" id="{D6450074-24BA-4A6C-8658-5E6A72F4872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26" name="Freeform 14366">
                <a:extLst>
                  <a:ext uri="{FF2B5EF4-FFF2-40B4-BE49-F238E27FC236}">
                    <a16:creationId xmlns:a16="http://schemas.microsoft.com/office/drawing/2014/main" id="{DFE2C64C-3E70-4EDC-B1E9-51BC6DE9C9C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27" name="Freeform 14367">
                <a:extLst>
                  <a:ext uri="{FF2B5EF4-FFF2-40B4-BE49-F238E27FC236}">
                    <a16:creationId xmlns:a16="http://schemas.microsoft.com/office/drawing/2014/main" id="{1414D482-7B74-4523-8CCC-2D23ECC6582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28" name="Freeform 14368">
                <a:extLst>
                  <a:ext uri="{FF2B5EF4-FFF2-40B4-BE49-F238E27FC236}">
                    <a16:creationId xmlns:a16="http://schemas.microsoft.com/office/drawing/2014/main" id="{423C96B7-A7D9-4A27-A916-9232572F311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29" name="Freeform 14369">
                <a:extLst>
                  <a:ext uri="{FF2B5EF4-FFF2-40B4-BE49-F238E27FC236}">
                    <a16:creationId xmlns:a16="http://schemas.microsoft.com/office/drawing/2014/main" id="{EB4FF950-2972-4BE5-A677-4675332294B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30" name="Freeform 14370">
                <a:extLst>
                  <a:ext uri="{FF2B5EF4-FFF2-40B4-BE49-F238E27FC236}">
                    <a16:creationId xmlns:a16="http://schemas.microsoft.com/office/drawing/2014/main" id="{2235E9D7-256D-40EE-869D-E77E367138F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31" name="Freeform 14371">
                <a:extLst>
                  <a:ext uri="{FF2B5EF4-FFF2-40B4-BE49-F238E27FC236}">
                    <a16:creationId xmlns:a16="http://schemas.microsoft.com/office/drawing/2014/main" id="{67532847-7B5A-4A94-B9C5-4E2646EFEEC6}"/>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32" name="Freeform 14372">
                <a:extLst>
                  <a:ext uri="{FF2B5EF4-FFF2-40B4-BE49-F238E27FC236}">
                    <a16:creationId xmlns:a16="http://schemas.microsoft.com/office/drawing/2014/main" id="{0F29C025-9278-413D-9C32-D7AC5B65240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33" name="Freeform 14373">
                <a:extLst>
                  <a:ext uri="{FF2B5EF4-FFF2-40B4-BE49-F238E27FC236}">
                    <a16:creationId xmlns:a16="http://schemas.microsoft.com/office/drawing/2014/main" id="{CC7620CC-8209-44DF-807B-1978726AF07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34" name="Freeform 14374">
                <a:extLst>
                  <a:ext uri="{FF2B5EF4-FFF2-40B4-BE49-F238E27FC236}">
                    <a16:creationId xmlns:a16="http://schemas.microsoft.com/office/drawing/2014/main" id="{9EEFDA00-90EC-43F9-8372-F7EC6ABF711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35" name="Freeform 14375">
                <a:extLst>
                  <a:ext uri="{FF2B5EF4-FFF2-40B4-BE49-F238E27FC236}">
                    <a16:creationId xmlns:a16="http://schemas.microsoft.com/office/drawing/2014/main" id="{AE62C5A5-BBAC-4654-BD4B-8BD9F193CB4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36" name="Freeform 14376">
                <a:extLst>
                  <a:ext uri="{FF2B5EF4-FFF2-40B4-BE49-F238E27FC236}">
                    <a16:creationId xmlns:a16="http://schemas.microsoft.com/office/drawing/2014/main" id="{8764B9A5-03A4-494B-97E8-D803AC3A5F2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37" name="Freeform 14377">
                <a:extLst>
                  <a:ext uri="{FF2B5EF4-FFF2-40B4-BE49-F238E27FC236}">
                    <a16:creationId xmlns:a16="http://schemas.microsoft.com/office/drawing/2014/main" id="{4C4CBF2E-E099-4061-8DB4-3CEBDD51DDC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38" name="Freeform 14378">
                <a:extLst>
                  <a:ext uri="{FF2B5EF4-FFF2-40B4-BE49-F238E27FC236}">
                    <a16:creationId xmlns:a16="http://schemas.microsoft.com/office/drawing/2014/main" id="{CF671470-23B4-4D90-B5F8-E204990DBA8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39" name="Freeform 14379">
                <a:extLst>
                  <a:ext uri="{FF2B5EF4-FFF2-40B4-BE49-F238E27FC236}">
                    <a16:creationId xmlns:a16="http://schemas.microsoft.com/office/drawing/2014/main" id="{FFD6E44E-FD85-4D86-B933-0D3EC029A8E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40" name="Freeform 14380">
                <a:extLst>
                  <a:ext uri="{FF2B5EF4-FFF2-40B4-BE49-F238E27FC236}">
                    <a16:creationId xmlns:a16="http://schemas.microsoft.com/office/drawing/2014/main" id="{4D5C9804-D262-449D-BF14-1BDF44F21626}"/>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41" name="Freeform 14381">
                <a:extLst>
                  <a:ext uri="{FF2B5EF4-FFF2-40B4-BE49-F238E27FC236}">
                    <a16:creationId xmlns:a16="http://schemas.microsoft.com/office/drawing/2014/main" id="{E778CC0A-7CFA-498F-804D-473477D0460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42" name="Freeform 14382">
                <a:extLst>
                  <a:ext uri="{FF2B5EF4-FFF2-40B4-BE49-F238E27FC236}">
                    <a16:creationId xmlns:a16="http://schemas.microsoft.com/office/drawing/2014/main" id="{20F2CC42-88BF-4662-AF9A-547552D1DCF3}"/>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43" name="Freeform 14383">
                <a:extLst>
                  <a:ext uri="{FF2B5EF4-FFF2-40B4-BE49-F238E27FC236}">
                    <a16:creationId xmlns:a16="http://schemas.microsoft.com/office/drawing/2014/main" id="{08407C0E-800C-49C2-8B59-9FB192865F9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44" name="Freeform 14384">
                <a:extLst>
                  <a:ext uri="{FF2B5EF4-FFF2-40B4-BE49-F238E27FC236}">
                    <a16:creationId xmlns:a16="http://schemas.microsoft.com/office/drawing/2014/main" id="{DEBB0C72-C82B-4370-ADAA-424E01240877}"/>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45" name="Freeform 14385">
                <a:extLst>
                  <a:ext uri="{FF2B5EF4-FFF2-40B4-BE49-F238E27FC236}">
                    <a16:creationId xmlns:a16="http://schemas.microsoft.com/office/drawing/2014/main" id="{2410C341-09AA-45DD-9BD6-441970D6B0D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46" name="Freeform 14386">
                <a:extLst>
                  <a:ext uri="{FF2B5EF4-FFF2-40B4-BE49-F238E27FC236}">
                    <a16:creationId xmlns:a16="http://schemas.microsoft.com/office/drawing/2014/main" id="{5F90DB34-C66F-4AF2-90FE-4D334AD75A0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47" name="Freeform 14387">
                <a:extLst>
                  <a:ext uri="{FF2B5EF4-FFF2-40B4-BE49-F238E27FC236}">
                    <a16:creationId xmlns:a16="http://schemas.microsoft.com/office/drawing/2014/main" id="{E26C109B-542E-477E-8566-74CE44E9242F}"/>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48" name="Freeform 14388">
                <a:extLst>
                  <a:ext uri="{FF2B5EF4-FFF2-40B4-BE49-F238E27FC236}">
                    <a16:creationId xmlns:a16="http://schemas.microsoft.com/office/drawing/2014/main" id="{06C15C34-A278-4547-A63D-5F3367F158AD}"/>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49" name="Freeform 14389">
                <a:extLst>
                  <a:ext uri="{FF2B5EF4-FFF2-40B4-BE49-F238E27FC236}">
                    <a16:creationId xmlns:a16="http://schemas.microsoft.com/office/drawing/2014/main" id="{79F07856-B91F-4B20-A299-1AC66FE1A49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50" name="Freeform 14390">
                <a:extLst>
                  <a:ext uri="{FF2B5EF4-FFF2-40B4-BE49-F238E27FC236}">
                    <a16:creationId xmlns:a16="http://schemas.microsoft.com/office/drawing/2014/main" id="{54B02FE4-1CCF-48F1-8B29-34724926DA2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51" name="Freeform 14391">
                <a:extLst>
                  <a:ext uri="{FF2B5EF4-FFF2-40B4-BE49-F238E27FC236}">
                    <a16:creationId xmlns:a16="http://schemas.microsoft.com/office/drawing/2014/main" id="{75B3A027-7D16-4697-89E7-2CA531E096A5}"/>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52" name="Freeform 14392">
                <a:extLst>
                  <a:ext uri="{FF2B5EF4-FFF2-40B4-BE49-F238E27FC236}">
                    <a16:creationId xmlns:a16="http://schemas.microsoft.com/office/drawing/2014/main" id="{CEBF5CE9-E685-4C00-BE4D-71AB87970A95}"/>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53" name="Freeform 14393">
                <a:extLst>
                  <a:ext uri="{FF2B5EF4-FFF2-40B4-BE49-F238E27FC236}">
                    <a16:creationId xmlns:a16="http://schemas.microsoft.com/office/drawing/2014/main" id="{3BB6155B-8C07-43D0-BA0A-8D713AB5951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54" name="Freeform 14394">
                <a:extLst>
                  <a:ext uri="{FF2B5EF4-FFF2-40B4-BE49-F238E27FC236}">
                    <a16:creationId xmlns:a16="http://schemas.microsoft.com/office/drawing/2014/main" id="{45A9CC4F-282B-4B89-BA00-092A151CEB8B}"/>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55" name="Freeform 14395">
                <a:extLst>
                  <a:ext uri="{FF2B5EF4-FFF2-40B4-BE49-F238E27FC236}">
                    <a16:creationId xmlns:a16="http://schemas.microsoft.com/office/drawing/2014/main" id="{B3B22575-7CD9-4C42-8746-AAE73088DA7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56" name="Freeform 14396">
                <a:extLst>
                  <a:ext uri="{FF2B5EF4-FFF2-40B4-BE49-F238E27FC236}">
                    <a16:creationId xmlns:a16="http://schemas.microsoft.com/office/drawing/2014/main" id="{A942B12C-E30C-46EE-A160-F1BBB715417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57" name="Freeform 14397">
                <a:extLst>
                  <a:ext uri="{FF2B5EF4-FFF2-40B4-BE49-F238E27FC236}">
                    <a16:creationId xmlns:a16="http://schemas.microsoft.com/office/drawing/2014/main" id="{60AA2D0D-D93D-45C3-BF79-1839137EC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58" name="Freeform 14398">
                <a:extLst>
                  <a:ext uri="{FF2B5EF4-FFF2-40B4-BE49-F238E27FC236}">
                    <a16:creationId xmlns:a16="http://schemas.microsoft.com/office/drawing/2014/main" id="{766C882E-FB7B-447B-8FF2-A00CA8CB5636}"/>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59" name="Freeform 14399">
                <a:extLst>
                  <a:ext uri="{FF2B5EF4-FFF2-40B4-BE49-F238E27FC236}">
                    <a16:creationId xmlns:a16="http://schemas.microsoft.com/office/drawing/2014/main" id="{26B989CA-0B1D-4683-B8AE-D7E0D3C56B7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60" name="Freeform 14400">
                <a:extLst>
                  <a:ext uri="{FF2B5EF4-FFF2-40B4-BE49-F238E27FC236}">
                    <a16:creationId xmlns:a16="http://schemas.microsoft.com/office/drawing/2014/main" id="{FFEBC62C-CB5E-4A00-BD0E-54BEDA093A2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61" name="Freeform 14401">
                <a:extLst>
                  <a:ext uri="{FF2B5EF4-FFF2-40B4-BE49-F238E27FC236}">
                    <a16:creationId xmlns:a16="http://schemas.microsoft.com/office/drawing/2014/main" id="{BF66D140-992A-4008-AA68-44792C962E01}"/>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62" name="Freeform 14402">
                <a:extLst>
                  <a:ext uri="{FF2B5EF4-FFF2-40B4-BE49-F238E27FC236}">
                    <a16:creationId xmlns:a16="http://schemas.microsoft.com/office/drawing/2014/main" id="{BB460B0D-E0B9-41AC-A7BC-30FF156C33AE}"/>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63" name="Freeform 14403">
                <a:extLst>
                  <a:ext uri="{FF2B5EF4-FFF2-40B4-BE49-F238E27FC236}">
                    <a16:creationId xmlns:a16="http://schemas.microsoft.com/office/drawing/2014/main" id="{8342A15E-223F-4050-8BBB-58D85A80E5E3}"/>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64" name="Freeform 14404">
                <a:extLst>
                  <a:ext uri="{FF2B5EF4-FFF2-40B4-BE49-F238E27FC236}">
                    <a16:creationId xmlns:a16="http://schemas.microsoft.com/office/drawing/2014/main" id="{9C73C0D6-81F3-4DB9-AEB5-6648E343C16E}"/>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65" name="Freeform 14405">
                <a:extLst>
                  <a:ext uri="{FF2B5EF4-FFF2-40B4-BE49-F238E27FC236}">
                    <a16:creationId xmlns:a16="http://schemas.microsoft.com/office/drawing/2014/main" id="{7DC2FAD4-745F-4DEB-8CF6-A480FEC5C310}"/>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66" name="Freeform 14406">
                <a:extLst>
                  <a:ext uri="{FF2B5EF4-FFF2-40B4-BE49-F238E27FC236}">
                    <a16:creationId xmlns:a16="http://schemas.microsoft.com/office/drawing/2014/main" id="{EC701E0B-0B9C-4BB9-B4EE-913270534B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67" name="Freeform 14407">
                <a:extLst>
                  <a:ext uri="{FF2B5EF4-FFF2-40B4-BE49-F238E27FC236}">
                    <a16:creationId xmlns:a16="http://schemas.microsoft.com/office/drawing/2014/main" id="{F4FF7409-5276-4337-BBA5-F3A846B907D2}"/>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68" name="Freeform 14408">
                <a:extLst>
                  <a:ext uri="{FF2B5EF4-FFF2-40B4-BE49-F238E27FC236}">
                    <a16:creationId xmlns:a16="http://schemas.microsoft.com/office/drawing/2014/main" id="{43DBB2CB-93F3-4912-8FD3-77FFA403C9F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69" name="Freeform 14409">
                <a:extLst>
                  <a:ext uri="{FF2B5EF4-FFF2-40B4-BE49-F238E27FC236}">
                    <a16:creationId xmlns:a16="http://schemas.microsoft.com/office/drawing/2014/main" id="{35875C8E-4C1A-4E78-8D45-66DC7F65B94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70" name="Freeform 14410">
                <a:extLst>
                  <a:ext uri="{FF2B5EF4-FFF2-40B4-BE49-F238E27FC236}">
                    <a16:creationId xmlns:a16="http://schemas.microsoft.com/office/drawing/2014/main" id="{5863C6C6-348F-47B9-A6E8-3E2E4283F250}"/>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71" name="Freeform 14411">
                <a:extLst>
                  <a:ext uri="{FF2B5EF4-FFF2-40B4-BE49-F238E27FC236}">
                    <a16:creationId xmlns:a16="http://schemas.microsoft.com/office/drawing/2014/main" id="{F90EF884-2941-4A40-9613-8F04087F5F54}"/>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72" name="Freeform 14412">
                <a:extLst>
                  <a:ext uri="{FF2B5EF4-FFF2-40B4-BE49-F238E27FC236}">
                    <a16:creationId xmlns:a16="http://schemas.microsoft.com/office/drawing/2014/main" id="{8E5F2F0B-0D6C-4066-8860-F6EF4C6C370B}"/>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73" name="Freeform 14413">
                <a:extLst>
                  <a:ext uri="{FF2B5EF4-FFF2-40B4-BE49-F238E27FC236}">
                    <a16:creationId xmlns:a16="http://schemas.microsoft.com/office/drawing/2014/main" id="{C773DF50-4FF5-4A7B-888C-CAE3665C4780}"/>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74" name="Freeform 14414">
                <a:extLst>
                  <a:ext uri="{FF2B5EF4-FFF2-40B4-BE49-F238E27FC236}">
                    <a16:creationId xmlns:a16="http://schemas.microsoft.com/office/drawing/2014/main" id="{FCB993CD-E0FC-46EE-AAB1-AEAF0B8C38DC}"/>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75" name="Freeform 14415">
                <a:extLst>
                  <a:ext uri="{FF2B5EF4-FFF2-40B4-BE49-F238E27FC236}">
                    <a16:creationId xmlns:a16="http://schemas.microsoft.com/office/drawing/2014/main" id="{4F1EE0E2-9F5D-433F-8EE5-5617ED4F40AD}"/>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76" name="Freeform 14416">
                <a:extLst>
                  <a:ext uri="{FF2B5EF4-FFF2-40B4-BE49-F238E27FC236}">
                    <a16:creationId xmlns:a16="http://schemas.microsoft.com/office/drawing/2014/main" id="{3BB7795E-3852-4FE3-A316-0ACD402AA076}"/>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77" name="Freeform 14417">
                <a:extLst>
                  <a:ext uri="{FF2B5EF4-FFF2-40B4-BE49-F238E27FC236}">
                    <a16:creationId xmlns:a16="http://schemas.microsoft.com/office/drawing/2014/main" id="{0617E4EA-58E3-4302-A663-A532D858D8E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78" name="Freeform 14418">
                <a:extLst>
                  <a:ext uri="{FF2B5EF4-FFF2-40B4-BE49-F238E27FC236}">
                    <a16:creationId xmlns:a16="http://schemas.microsoft.com/office/drawing/2014/main" id="{92AC9C71-6251-4AD0-A40D-895F3CB8D1B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79" name="Freeform 14419">
                <a:extLst>
                  <a:ext uri="{FF2B5EF4-FFF2-40B4-BE49-F238E27FC236}">
                    <a16:creationId xmlns:a16="http://schemas.microsoft.com/office/drawing/2014/main" id="{575E5E75-9D02-460D-B3D0-BC1199E6025D}"/>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80" name="Freeform 14420">
                <a:extLst>
                  <a:ext uri="{FF2B5EF4-FFF2-40B4-BE49-F238E27FC236}">
                    <a16:creationId xmlns:a16="http://schemas.microsoft.com/office/drawing/2014/main" id="{14334F8D-B1ED-4926-B608-6935999B098B}"/>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81" name="Freeform 14421">
                <a:extLst>
                  <a:ext uri="{FF2B5EF4-FFF2-40B4-BE49-F238E27FC236}">
                    <a16:creationId xmlns:a16="http://schemas.microsoft.com/office/drawing/2014/main" id="{A0FB06D0-AC58-4C95-A8DB-CD19953AF86A}"/>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82" name="Freeform 14422">
                <a:extLst>
                  <a:ext uri="{FF2B5EF4-FFF2-40B4-BE49-F238E27FC236}">
                    <a16:creationId xmlns:a16="http://schemas.microsoft.com/office/drawing/2014/main" id="{146E6312-2716-41AE-9435-D5DE26A4AFD7}"/>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83" name="Freeform 14423">
                <a:extLst>
                  <a:ext uri="{FF2B5EF4-FFF2-40B4-BE49-F238E27FC236}">
                    <a16:creationId xmlns:a16="http://schemas.microsoft.com/office/drawing/2014/main" id="{36736FAD-2688-4EE3-B10A-F1A19018F210}"/>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84" name="Freeform 14424">
                <a:extLst>
                  <a:ext uri="{FF2B5EF4-FFF2-40B4-BE49-F238E27FC236}">
                    <a16:creationId xmlns:a16="http://schemas.microsoft.com/office/drawing/2014/main" id="{5D746785-322C-4933-94B5-F204881B5A11}"/>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85" name="Freeform 14425">
                <a:extLst>
                  <a:ext uri="{FF2B5EF4-FFF2-40B4-BE49-F238E27FC236}">
                    <a16:creationId xmlns:a16="http://schemas.microsoft.com/office/drawing/2014/main" id="{005AD8EE-C1F8-48D4-B68C-9486FD51807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86" name="Freeform 14426">
                <a:extLst>
                  <a:ext uri="{FF2B5EF4-FFF2-40B4-BE49-F238E27FC236}">
                    <a16:creationId xmlns:a16="http://schemas.microsoft.com/office/drawing/2014/main" id="{02F2FBC2-67B7-46A2-A4C0-02E67475C11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87" name="Freeform 14427">
                <a:extLst>
                  <a:ext uri="{FF2B5EF4-FFF2-40B4-BE49-F238E27FC236}">
                    <a16:creationId xmlns:a16="http://schemas.microsoft.com/office/drawing/2014/main" id="{7DD772D1-32B9-4028-A039-61F451BA8F11}"/>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88" name="Freeform 14428">
                <a:extLst>
                  <a:ext uri="{FF2B5EF4-FFF2-40B4-BE49-F238E27FC236}">
                    <a16:creationId xmlns:a16="http://schemas.microsoft.com/office/drawing/2014/main" id="{89800F3F-E46B-4DC7-91A4-9585E1D6E27E}"/>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89" name="Freeform 14429">
                <a:extLst>
                  <a:ext uri="{FF2B5EF4-FFF2-40B4-BE49-F238E27FC236}">
                    <a16:creationId xmlns:a16="http://schemas.microsoft.com/office/drawing/2014/main" id="{D508EA8A-B82A-4342-B96F-FF22CA883646}"/>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90" name="Freeform 14430">
                <a:extLst>
                  <a:ext uri="{FF2B5EF4-FFF2-40B4-BE49-F238E27FC236}">
                    <a16:creationId xmlns:a16="http://schemas.microsoft.com/office/drawing/2014/main" id="{D2A67072-1B95-4D68-9BA8-9216924BBB76}"/>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91" name="Freeform 14431">
                <a:extLst>
                  <a:ext uri="{FF2B5EF4-FFF2-40B4-BE49-F238E27FC236}">
                    <a16:creationId xmlns:a16="http://schemas.microsoft.com/office/drawing/2014/main" id="{CA269F23-8570-4943-9C6E-40FA9C9AAFFE}"/>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92" name="Freeform 14432">
                <a:extLst>
                  <a:ext uri="{FF2B5EF4-FFF2-40B4-BE49-F238E27FC236}">
                    <a16:creationId xmlns:a16="http://schemas.microsoft.com/office/drawing/2014/main" id="{90AB95B2-4B96-4633-AB5E-63ACC238D48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93" name="Freeform 14433">
                <a:extLst>
                  <a:ext uri="{FF2B5EF4-FFF2-40B4-BE49-F238E27FC236}">
                    <a16:creationId xmlns:a16="http://schemas.microsoft.com/office/drawing/2014/main" id="{CE6FFF8D-5C56-4DC2-A29F-19ACD967E8B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94" name="Freeform 14434">
                <a:extLst>
                  <a:ext uri="{FF2B5EF4-FFF2-40B4-BE49-F238E27FC236}">
                    <a16:creationId xmlns:a16="http://schemas.microsoft.com/office/drawing/2014/main" id="{5F907FBF-DFD1-45C6-A58A-D75F25147A22}"/>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95" name="Freeform 14435">
                <a:extLst>
                  <a:ext uri="{FF2B5EF4-FFF2-40B4-BE49-F238E27FC236}">
                    <a16:creationId xmlns:a16="http://schemas.microsoft.com/office/drawing/2014/main" id="{59784D3B-C9CB-46FC-B994-43FEAB6301FB}"/>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96" name="Freeform 14436">
                <a:extLst>
                  <a:ext uri="{FF2B5EF4-FFF2-40B4-BE49-F238E27FC236}">
                    <a16:creationId xmlns:a16="http://schemas.microsoft.com/office/drawing/2014/main" id="{5F180BD4-9656-4207-9ED1-D657F1BBECD1}"/>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97" name="Freeform 14437">
                <a:extLst>
                  <a:ext uri="{FF2B5EF4-FFF2-40B4-BE49-F238E27FC236}">
                    <a16:creationId xmlns:a16="http://schemas.microsoft.com/office/drawing/2014/main" id="{3BB36FAE-1A45-4080-94DD-53D702F6FE19}"/>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698" name="Freeform 14438">
                <a:extLst>
                  <a:ext uri="{FF2B5EF4-FFF2-40B4-BE49-F238E27FC236}">
                    <a16:creationId xmlns:a16="http://schemas.microsoft.com/office/drawing/2014/main" id="{0EBA317E-B698-491B-B52B-D1D7934F58B4}"/>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699" name="Freeform 14439">
                <a:extLst>
                  <a:ext uri="{FF2B5EF4-FFF2-40B4-BE49-F238E27FC236}">
                    <a16:creationId xmlns:a16="http://schemas.microsoft.com/office/drawing/2014/main" id="{DB6B73E3-374C-46C4-8057-BC10FD88760A}"/>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00" name="Freeform 14440">
                <a:extLst>
                  <a:ext uri="{FF2B5EF4-FFF2-40B4-BE49-F238E27FC236}">
                    <a16:creationId xmlns:a16="http://schemas.microsoft.com/office/drawing/2014/main" id="{EAF7BAD7-14B1-4490-886F-4E3067AA8C38}"/>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01" name="Freeform 14441">
                <a:extLst>
                  <a:ext uri="{FF2B5EF4-FFF2-40B4-BE49-F238E27FC236}">
                    <a16:creationId xmlns:a16="http://schemas.microsoft.com/office/drawing/2014/main" id="{F370028D-5DBE-47E2-A459-9F4A4FB06B64}"/>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02" name="Freeform 14442">
                <a:extLst>
                  <a:ext uri="{FF2B5EF4-FFF2-40B4-BE49-F238E27FC236}">
                    <a16:creationId xmlns:a16="http://schemas.microsoft.com/office/drawing/2014/main" id="{018436C1-6DC0-48C2-9812-2E9D4A5E2AE2}"/>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03" name="Freeform 14443">
                <a:extLst>
                  <a:ext uri="{FF2B5EF4-FFF2-40B4-BE49-F238E27FC236}">
                    <a16:creationId xmlns:a16="http://schemas.microsoft.com/office/drawing/2014/main" id="{6497ABA8-8CCD-4DB6-B7A9-A74C589662AA}"/>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04" name="Freeform 14444">
                <a:extLst>
                  <a:ext uri="{FF2B5EF4-FFF2-40B4-BE49-F238E27FC236}">
                    <a16:creationId xmlns:a16="http://schemas.microsoft.com/office/drawing/2014/main" id="{1AB2E944-3AF4-47AF-B459-A47E7E79BE88}"/>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05" name="Freeform 14445">
                <a:extLst>
                  <a:ext uri="{FF2B5EF4-FFF2-40B4-BE49-F238E27FC236}">
                    <a16:creationId xmlns:a16="http://schemas.microsoft.com/office/drawing/2014/main" id="{8980D5E9-7219-49EE-9410-4598A90A227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06" name="Freeform 14446">
                <a:extLst>
                  <a:ext uri="{FF2B5EF4-FFF2-40B4-BE49-F238E27FC236}">
                    <a16:creationId xmlns:a16="http://schemas.microsoft.com/office/drawing/2014/main" id="{629870EB-59A1-416C-8F51-87D85BFAB10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07" name="Freeform 14447">
                <a:extLst>
                  <a:ext uri="{FF2B5EF4-FFF2-40B4-BE49-F238E27FC236}">
                    <a16:creationId xmlns:a16="http://schemas.microsoft.com/office/drawing/2014/main" id="{CD8752C9-C854-4701-A380-49C030FB3F09}"/>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08" name="Freeform 14448">
                <a:extLst>
                  <a:ext uri="{FF2B5EF4-FFF2-40B4-BE49-F238E27FC236}">
                    <a16:creationId xmlns:a16="http://schemas.microsoft.com/office/drawing/2014/main" id="{16BC9F3D-C637-4BB9-A5C1-15184902F61A}"/>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09" name="Freeform 14449">
                <a:extLst>
                  <a:ext uri="{FF2B5EF4-FFF2-40B4-BE49-F238E27FC236}">
                    <a16:creationId xmlns:a16="http://schemas.microsoft.com/office/drawing/2014/main" id="{7E6107F8-CE9E-4032-9BB7-791C992F2A35}"/>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10" name="Freeform 14450">
                <a:extLst>
                  <a:ext uri="{FF2B5EF4-FFF2-40B4-BE49-F238E27FC236}">
                    <a16:creationId xmlns:a16="http://schemas.microsoft.com/office/drawing/2014/main" id="{BEF4EBB0-386B-4FDD-A8AE-529635BE23C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11" name="Freeform 14451">
                <a:extLst>
                  <a:ext uri="{FF2B5EF4-FFF2-40B4-BE49-F238E27FC236}">
                    <a16:creationId xmlns:a16="http://schemas.microsoft.com/office/drawing/2014/main" id="{42885D28-31F6-451A-A7E5-0125B5F22860}"/>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12" name="Freeform 14452">
                <a:extLst>
                  <a:ext uri="{FF2B5EF4-FFF2-40B4-BE49-F238E27FC236}">
                    <a16:creationId xmlns:a16="http://schemas.microsoft.com/office/drawing/2014/main" id="{78D643FD-A14A-415F-A936-359DB18B16E9}"/>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13" name="Freeform 14453">
                <a:extLst>
                  <a:ext uri="{FF2B5EF4-FFF2-40B4-BE49-F238E27FC236}">
                    <a16:creationId xmlns:a16="http://schemas.microsoft.com/office/drawing/2014/main" id="{D99FCCD0-1E6A-4DDB-9B24-8D3A0A6CB6A1}"/>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14" name="Freeform 14454">
                <a:extLst>
                  <a:ext uri="{FF2B5EF4-FFF2-40B4-BE49-F238E27FC236}">
                    <a16:creationId xmlns:a16="http://schemas.microsoft.com/office/drawing/2014/main" id="{11FF3CF0-C096-4F4E-9763-770D2A68503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15" name="Freeform 14455">
                <a:extLst>
                  <a:ext uri="{FF2B5EF4-FFF2-40B4-BE49-F238E27FC236}">
                    <a16:creationId xmlns:a16="http://schemas.microsoft.com/office/drawing/2014/main" id="{597629CD-89EC-4214-8038-F9A6799226CF}"/>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16" name="Freeform 14456">
                <a:extLst>
                  <a:ext uri="{FF2B5EF4-FFF2-40B4-BE49-F238E27FC236}">
                    <a16:creationId xmlns:a16="http://schemas.microsoft.com/office/drawing/2014/main" id="{11BF7CA2-F92A-4462-A771-E6E85EE9E9B1}"/>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17" name="Freeform 14457">
                <a:extLst>
                  <a:ext uri="{FF2B5EF4-FFF2-40B4-BE49-F238E27FC236}">
                    <a16:creationId xmlns:a16="http://schemas.microsoft.com/office/drawing/2014/main" id="{2CAA6176-CE38-4215-8AFC-4DEEA99E6BD5}"/>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18" name="Freeform 14458">
                <a:extLst>
                  <a:ext uri="{FF2B5EF4-FFF2-40B4-BE49-F238E27FC236}">
                    <a16:creationId xmlns:a16="http://schemas.microsoft.com/office/drawing/2014/main" id="{4ED933C8-B11A-475E-94E7-211060998651}"/>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19" name="Freeform 14459">
                <a:extLst>
                  <a:ext uri="{FF2B5EF4-FFF2-40B4-BE49-F238E27FC236}">
                    <a16:creationId xmlns:a16="http://schemas.microsoft.com/office/drawing/2014/main" id="{EA59CBEE-A584-4886-A046-46C919D470D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20" name="Freeform 14460">
                <a:extLst>
                  <a:ext uri="{FF2B5EF4-FFF2-40B4-BE49-F238E27FC236}">
                    <a16:creationId xmlns:a16="http://schemas.microsoft.com/office/drawing/2014/main" id="{7A261CD1-DA18-4E70-821B-9C3929CB9BC8}"/>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21" name="Freeform 14461">
                <a:extLst>
                  <a:ext uri="{FF2B5EF4-FFF2-40B4-BE49-F238E27FC236}">
                    <a16:creationId xmlns:a16="http://schemas.microsoft.com/office/drawing/2014/main" id="{E59A04EE-CF8D-4862-9C68-D9177BBF6617}"/>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22" name="Freeform 14462">
                <a:extLst>
                  <a:ext uri="{FF2B5EF4-FFF2-40B4-BE49-F238E27FC236}">
                    <a16:creationId xmlns:a16="http://schemas.microsoft.com/office/drawing/2014/main" id="{088048DC-9814-43E5-A6F7-F30969D2C19D}"/>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23" name="Freeform 14463">
                <a:extLst>
                  <a:ext uri="{FF2B5EF4-FFF2-40B4-BE49-F238E27FC236}">
                    <a16:creationId xmlns:a16="http://schemas.microsoft.com/office/drawing/2014/main" id="{4012097E-7050-4C76-874E-2A52073D541C}"/>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24" name="Freeform 14464">
                <a:extLst>
                  <a:ext uri="{FF2B5EF4-FFF2-40B4-BE49-F238E27FC236}">
                    <a16:creationId xmlns:a16="http://schemas.microsoft.com/office/drawing/2014/main" id="{DC913DDA-3586-4BA9-A376-B45B14AA97F3}"/>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25" name="Freeform 14465">
                <a:extLst>
                  <a:ext uri="{FF2B5EF4-FFF2-40B4-BE49-F238E27FC236}">
                    <a16:creationId xmlns:a16="http://schemas.microsoft.com/office/drawing/2014/main" id="{285405DC-0FFC-456E-8548-AEDC2DC02CBE}"/>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26" name="Freeform 14466">
                <a:extLst>
                  <a:ext uri="{FF2B5EF4-FFF2-40B4-BE49-F238E27FC236}">
                    <a16:creationId xmlns:a16="http://schemas.microsoft.com/office/drawing/2014/main" id="{36A7CBAC-C450-4C85-95A8-50181C7A8DA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27" name="Freeform 14467">
                <a:extLst>
                  <a:ext uri="{FF2B5EF4-FFF2-40B4-BE49-F238E27FC236}">
                    <a16:creationId xmlns:a16="http://schemas.microsoft.com/office/drawing/2014/main" id="{7B690C89-2948-434B-B59C-DB30CB212423}"/>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28" name="Freeform 14468">
                <a:extLst>
                  <a:ext uri="{FF2B5EF4-FFF2-40B4-BE49-F238E27FC236}">
                    <a16:creationId xmlns:a16="http://schemas.microsoft.com/office/drawing/2014/main" id="{70B352ED-C4ED-4192-98D3-4A560D15DE84}"/>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29" name="Freeform 14469">
                <a:extLst>
                  <a:ext uri="{FF2B5EF4-FFF2-40B4-BE49-F238E27FC236}">
                    <a16:creationId xmlns:a16="http://schemas.microsoft.com/office/drawing/2014/main" id="{66CF79F7-8FFF-4619-B697-ABCCE941B1CC}"/>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30" name="Freeform 14470">
                <a:extLst>
                  <a:ext uri="{FF2B5EF4-FFF2-40B4-BE49-F238E27FC236}">
                    <a16:creationId xmlns:a16="http://schemas.microsoft.com/office/drawing/2014/main" id="{CE5D4B6E-32A0-483D-82EC-A27A271E0466}"/>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31" name="Freeform 14471">
                <a:extLst>
                  <a:ext uri="{FF2B5EF4-FFF2-40B4-BE49-F238E27FC236}">
                    <a16:creationId xmlns:a16="http://schemas.microsoft.com/office/drawing/2014/main" id="{7F1FC4ED-771E-4997-8885-FEFADD8367F3}"/>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32" name="Freeform 14472">
                <a:extLst>
                  <a:ext uri="{FF2B5EF4-FFF2-40B4-BE49-F238E27FC236}">
                    <a16:creationId xmlns:a16="http://schemas.microsoft.com/office/drawing/2014/main" id="{417ECC0B-7F37-44E2-B715-C95FA3A63E9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33" name="Freeform 14473">
                <a:extLst>
                  <a:ext uri="{FF2B5EF4-FFF2-40B4-BE49-F238E27FC236}">
                    <a16:creationId xmlns:a16="http://schemas.microsoft.com/office/drawing/2014/main" id="{31BD2FF3-F4C7-4654-B3AD-22D4174E9E4D}"/>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34" name="Freeform 14474">
                <a:extLst>
                  <a:ext uri="{FF2B5EF4-FFF2-40B4-BE49-F238E27FC236}">
                    <a16:creationId xmlns:a16="http://schemas.microsoft.com/office/drawing/2014/main" id="{CBCB3456-CCA2-44AB-BE59-12FA30BCBDC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35" name="Freeform 14475">
                <a:extLst>
                  <a:ext uri="{FF2B5EF4-FFF2-40B4-BE49-F238E27FC236}">
                    <a16:creationId xmlns:a16="http://schemas.microsoft.com/office/drawing/2014/main" id="{D1984489-129C-43C0-AF1C-837CD25F6564}"/>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36" name="Freeform 14476">
                <a:extLst>
                  <a:ext uri="{FF2B5EF4-FFF2-40B4-BE49-F238E27FC236}">
                    <a16:creationId xmlns:a16="http://schemas.microsoft.com/office/drawing/2014/main" id="{7952B2C8-73FD-4598-95D2-91118375B057}"/>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37" name="Freeform 14477">
                <a:extLst>
                  <a:ext uri="{FF2B5EF4-FFF2-40B4-BE49-F238E27FC236}">
                    <a16:creationId xmlns:a16="http://schemas.microsoft.com/office/drawing/2014/main" id="{F5C8C4AC-9E36-4405-A120-83F1148A3FFC}"/>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38" name="Freeform 14478">
                <a:extLst>
                  <a:ext uri="{FF2B5EF4-FFF2-40B4-BE49-F238E27FC236}">
                    <a16:creationId xmlns:a16="http://schemas.microsoft.com/office/drawing/2014/main" id="{75775D60-D880-4B34-A056-A8C871776F7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39" name="Freeform 14479">
                <a:extLst>
                  <a:ext uri="{FF2B5EF4-FFF2-40B4-BE49-F238E27FC236}">
                    <a16:creationId xmlns:a16="http://schemas.microsoft.com/office/drawing/2014/main" id="{8FE44EB8-DA91-497E-BFC8-6C711C18C5B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40" name="Freeform 14480">
                <a:extLst>
                  <a:ext uri="{FF2B5EF4-FFF2-40B4-BE49-F238E27FC236}">
                    <a16:creationId xmlns:a16="http://schemas.microsoft.com/office/drawing/2014/main" id="{298AF002-1E34-4DE0-9B9F-AA977AC9A844}"/>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41" name="Freeform 14481">
                <a:extLst>
                  <a:ext uri="{FF2B5EF4-FFF2-40B4-BE49-F238E27FC236}">
                    <a16:creationId xmlns:a16="http://schemas.microsoft.com/office/drawing/2014/main" id="{6BD5751A-0768-40D8-BEEC-075A611FA53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42" name="Freeform 14482">
                <a:extLst>
                  <a:ext uri="{FF2B5EF4-FFF2-40B4-BE49-F238E27FC236}">
                    <a16:creationId xmlns:a16="http://schemas.microsoft.com/office/drawing/2014/main" id="{072A02C7-D726-4AAB-BAD0-6EF57A071125}"/>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43" name="Freeform 14483">
                <a:extLst>
                  <a:ext uri="{FF2B5EF4-FFF2-40B4-BE49-F238E27FC236}">
                    <a16:creationId xmlns:a16="http://schemas.microsoft.com/office/drawing/2014/main" id="{BD3C7795-F2A7-4238-9474-3C1C255D1D39}"/>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44" name="Freeform 14484">
                <a:extLst>
                  <a:ext uri="{FF2B5EF4-FFF2-40B4-BE49-F238E27FC236}">
                    <a16:creationId xmlns:a16="http://schemas.microsoft.com/office/drawing/2014/main" id="{6027897B-1824-47C3-9626-0F72091BA5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45" name="Freeform 14485">
                <a:extLst>
                  <a:ext uri="{FF2B5EF4-FFF2-40B4-BE49-F238E27FC236}">
                    <a16:creationId xmlns:a16="http://schemas.microsoft.com/office/drawing/2014/main" id="{C775EDB1-E866-45E9-8848-B6E2387AB50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46" name="Freeform 14486">
                <a:extLst>
                  <a:ext uri="{FF2B5EF4-FFF2-40B4-BE49-F238E27FC236}">
                    <a16:creationId xmlns:a16="http://schemas.microsoft.com/office/drawing/2014/main" id="{96BD88D1-CD2F-48C1-A7BA-C27B71E3F117}"/>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47" name="Freeform 14487">
                <a:extLst>
                  <a:ext uri="{FF2B5EF4-FFF2-40B4-BE49-F238E27FC236}">
                    <a16:creationId xmlns:a16="http://schemas.microsoft.com/office/drawing/2014/main" id="{4E384C19-BCE2-4729-B563-48C52913D4AD}"/>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48" name="Freeform 14488">
                <a:extLst>
                  <a:ext uri="{FF2B5EF4-FFF2-40B4-BE49-F238E27FC236}">
                    <a16:creationId xmlns:a16="http://schemas.microsoft.com/office/drawing/2014/main" id="{FB86CD27-2D95-4D24-959D-9C9341B9BE64}"/>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49" name="Freeform 14489">
                <a:extLst>
                  <a:ext uri="{FF2B5EF4-FFF2-40B4-BE49-F238E27FC236}">
                    <a16:creationId xmlns:a16="http://schemas.microsoft.com/office/drawing/2014/main" id="{3ACD7637-5189-48DA-A1E7-B99A52EFC538}"/>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50" name="Freeform 14490">
                <a:extLst>
                  <a:ext uri="{FF2B5EF4-FFF2-40B4-BE49-F238E27FC236}">
                    <a16:creationId xmlns:a16="http://schemas.microsoft.com/office/drawing/2014/main" id="{C86AA97C-9F82-438F-A07F-1B35E6594C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51" name="Freeform 14491">
                <a:extLst>
                  <a:ext uri="{FF2B5EF4-FFF2-40B4-BE49-F238E27FC236}">
                    <a16:creationId xmlns:a16="http://schemas.microsoft.com/office/drawing/2014/main" id="{1D84612E-AB3D-49C6-9087-425D8E9814C9}"/>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52" name="Freeform 14492">
                <a:extLst>
                  <a:ext uri="{FF2B5EF4-FFF2-40B4-BE49-F238E27FC236}">
                    <a16:creationId xmlns:a16="http://schemas.microsoft.com/office/drawing/2014/main" id="{9E2E0D42-9625-490D-95DA-B08A9D54C35E}"/>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53" name="Freeform 14493">
                <a:extLst>
                  <a:ext uri="{FF2B5EF4-FFF2-40B4-BE49-F238E27FC236}">
                    <a16:creationId xmlns:a16="http://schemas.microsoft.com/office/drawing/2014/main" id="{5A451FEB-3B97-43F5-929D-5C9F73F576E1}"/>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54" name="Freeform 14494">
                <a:extLst>
                  <a:ext uri="{FF2B5EF4-FFF2-40B4-BE49-F238E27FC236}">
                    <a16:creationId xmlns:a16="http://schemas.microsoft.com/office/drawing/2014/main" id="{12C53CD0-5E82-465F-B6A1-AAEB97286F5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55" name="Freeform 14495">
                <a:extLst>
                  <a:ext uri="{FF2B5EF4-FFF2-40B4-BE49-F238E27FC236}">
                    <a16:creationId xmlns:a16="http://schemas.microsoft.com/office/drawing/2014/main" id="{525C2743-DD4B-4C13-95EB-B8D3872FA183}"/>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56" name="Freeform 14496">
                <a:extLst>
                  <a:ext uri="{FF2B5EF4-FFF2-40B4-BE49-F238E27FC236}">
                    <a16:creationId xmlns:a16="http://schemas.microsoft.com/office/drawing/2014/main" id="{93712DC5-B3F3-40D4-A0E0-D46BCB6F2A9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57" name="Freeform 14497">
                <a:extLst>
                  <a:ext uri="{FF2B5EF4-FFF2-40B4-BE49-F238E27FC236}">
                    <a16:creationId xmlns:a16="http://schemas.microsoft.com/office/drawing/2014/main" id="{3FF50F32-C5C1-458C-9209-EDA0A967F2FC}"/>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58" name="Freeform 14498">
                <a:extLst>
                  <a:ext uri="{FF2B5EF4-FFF2-40B4-BE49-F238E27FC236}">
                    <a16:creationId xmlns:a16="http://schemas.microsoft.com/office/drawing/2014/main" id="{ABDC05EE-F260-4266-BF76-2341AFDAF92D}"/>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59" name="Freeform 14499">
                <a:extLst>
                  <a:ext uri="{FF2B5EF4-FFF2-40B4-BE49-F238E27FC236}">
                    <a16:creationId xmlns:a16="http://schemas.microsoft.com/office/drawing/2014/main" id="{CBD7EF39-4E53-4BC2-A434-0DFAE603776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60" name="Freeform 14500">
                <a:extLst>
                  <a:ext uri="{FF2B5EF4-FFF2-40B4-BE49-F238E27FC236}">
                    <a16:creationId xmlns:a16="http://schemas.microsoft.com/office/drawing/2014/main" id="{65227D51-8244-456E-802F-D0F65398E5D4}"/>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61" name="Freeform 14501">
                <a:extLst>
                  <a:ext uri="{FF2B5EF4-FFF2-40B4-BE49-F238E27FC236}">
                    <a16:creationId xmlns:a16="http://schemas.microsoft.com/office/drawing/2014/main" id="{5E484B6B-6D48-4822-8596-9AE83BD34C9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62" name="Freeform 14502">
                <a:extLst>
                  <a:ext uri="{FF2B5EF4-FFF2-40B4-BE49-F238E27FC236}">
                    <a16:creationId xmlns:a16="http://schemas.microsoft.com/office/drawing/2014/main" id="{DDDC5DEB-B5B2-4D9C-BD0B-74424C1CA5B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63" name="Freeform 14503">
                <a:extLst>
                  <a:ext uri="{FF2B5EF4-FFF2-40B4-BE49-F238E27FC236}">
                    <a16:creationId xmlns:a16="http://schemas.microsoft.com/office/drawing/2014/main" id="{766DCF05-148C-4FCC-93C6-B38E2F7997E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64" name="Freeform 14504">
                <a:extLst>
                  <a:ext uri="{FF2B5EF4-FFF2-40B4-BE49-F238E27FC236}">
                    <a16:creationId xmlns:a16="http://schemas.microsoft.com/office/drawing/2014/main" id="{6BB35D1F-CE5F-4B0C-9BF8-CB0909C0B7E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65" name="Freeform 14505">
                <a:extLst>
                  <a:ext uri="{FF2B5EF4-FFF2-40B4-BE49-F238E27FC236}">
                    <a16:creationId xmlns:a16="http://schemas.microsoft.com/office/drawing/2014/main" id="{74A47029-39B7-4CE5-9271-0B654301B04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66" name="Freeform 14506">
                <a:extLst>
                  <a:ext uri="{FF2B5EF4-FFF2-40B4-BE49-F238E27FC236}">
                    <a16:creationId xmlns:a16="http://schemas.microsoft.com/office/drawing/2014/main" id="{E98F95D5-7F40-4C9B-BAB4-7F9914F2F480}"/>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67" name="Freeform 14507">
                <a:extLst>
                  <a:ext uri="{FF2B5EF4-FFF2-40B4-BE49-F238E27FC236}">
                    <a16:creationId xmlns:a16="http://schemas.microsoft.com/office/drawing/2014/main" id="{A1142010-5E50-401F-8927-902AC2161A3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68" name="Freeform 14508">
                <a:extLst>
                  <a:ext uri="{FF2B5EF4-FFF2-40B4-BE49-F238E27FC236}">
                    <a16:creationId xmlns:a16="http://schemas.microsoft.com/office/drawing/2014/main" id="{11369F7F-02C6-41F1-990C-C7733531419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69" name="Freeform 14509">
                <a:extLst>
                  <a:ext uri="{FF2B5EF4-FFF2-40B4-BE49-F238E27FC236}">
                    <a16:creationId xmlns:a16="http://schemas.microsoft.com/office/drawing/2014/main" id="{67DED4D5-6ADC-435C-B63F-2F8B388D21AA}"/>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70" name="Freeform 14510">
                <a:extLst>
                  <a:ext uri="{FF2B5EF4-FFF2-40B4-BE49-F238E27FC236}">
                    <a16:creationId xmlns:a16="http://schemas.microsoft.com/office/drawing/2014/main" id="{7F5C8D05-D5CB-4F91-B5C9-49592550C4E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71" name="Freeform 14511">
                <a:extLst>
                  <a:ext uri="{FF2B5EF4-FFF2-40B4-BE49-F238E27FC236}">
                    <a16:creationId xmlns:a16="http://schemas.microsoft.com/office/drawing/2014/main" id="{1E11E116-20BB-4C80-A28F-05546C78517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72" name="Freeform 14512">
                <a:extLst>
                  <a:ext uri="{FF2B5EF4-FFF2-40B4-BE49-F238E27FC236}">
                    <a16:creationId xmlns:a16="http://schemas.microsoft.com/office/drawing/2014/main" id="{54912657-F15B-4994-961F-774F49A8E093}"/>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73" name="Freeform 14513">
                <a:extLst>
                  <a:ext uri="{FF2B5EF4-FFF2-40B4-BE49-F238E27FC236}">
                    <a16:creationId xmlns:a16="http://schemas.microsoft.com/office/drawing/2014/main" id="{D3F218A3-A6EB-4EF4-8E0F-98D1AC58750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74" name="Freeform 14514">
                <a:extLst>
                  <a:ext uri="{FF2B5EF4-FFF2-40B4-BE49-F238E27FC236}">
                    <a16:creationId xmlns:a16="http://schemas.microsoft.com/office/drawing/2014/main" id="{7724F085-3625-471C-8324-B33C0B2DF6F3}"/>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75" name="Freeform 14515">
                <a:extLst>
                  <a:ext uri="{FF2B5EF4-FFF2-40B4-BE49-F238E27FC236}">
                    <a16:creationId xmlns:a16="http://schemas.microsoft.com/office/drawing/2014/main" id="{5C2138D1-BF0F-45A2-BCAB-F5C151BDDCA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76" name="Freeform 14516">
                <a:extLst>
                  <a:ext uri="{FF2B5EF4-FFF2-40B4-BE49-F238E27FC236}">
                    <a16:creationId xmlns:a16="http://schemas.microsoft.com/office/drawing/2014/main" id="{3B376977-BA69-435D-98A6-02F56575D1FF}"/>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77" name="Freeform 14517">
                <a:extLst>
                  <a:ext uri="{FF2B5EF4-FFF2-40B4-BE49-F238E27FC236}">
                    <a16:creationId xmlns:a16="http://schemas.microsoft.com/office/drawing/2014/main" id="{A3103706-CFFE-4407-A3A9-CBB07A73EB1D}"/>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78" name="Freeform 14518">
                <a:extLst>
                  <a:ext uri="{FF2B5EF4-FFF2-40B4-BE49-F238E27FC236}">
                    <a16:creationId xmlns:a16="http://schemas.microsoft.com/office/drawing/2014/main" id="{6D6D83D2-D191-4B49-9A7B-AE7885775CD6}"/>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79" name="Freeform 14519">
                <a:extLst>
                  <a:ext uri="{FF2B5EF4-FFF2-40B4-BE49-F238E27FC236}">
                    <a16:creationId xmlns:a16="http://schemas.microsoft.com/office/drawing/2014/main" id="{7DD00A24-D88E-4003-B477-613A10921ECB}"/>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80" name="Freeform 14520">
                <a:extLst>
                  <a:ext uri="{FF2B5EF4-FFF2-40B4-BE49-F238E27FC236}">
                    <a16:creationId xmlns:a16="http://schemas.microsoft.com/office/drawing/2014/main" id="{E4B800AF-D9EA-43B4-A77C-7DF826FF4E7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81" name="Freeform 14521">
                <a:extLst>
                  <a:ext uri="{FF2B5EF4-FFF2-40B4-BE49-F238E27FC236}">
                    <a16:creationId xmlns:a16="http://schemas.microsoft.com/office/drawing/2014/main" id="{84590D97-5879-49D9-800D-591A61CF0E0B}"/>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82" name="Freeform 14522">
                <a:extLst>
                  <a:ext uri="{FF2B5EF4-FFF2-40B4-BE49-F238E27FC236}">
                    <a16:creationId xmlns:a16="http://schemas.microsoft.com/office/drawing/2014/main" id="{A2EA0A5C-1BC9-4967-9910-2B61A4F933D4}"/>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83" name="Freeform 14523">
                <a:extLst>
                  <a:ext uri="{FF2B5EF4-FFF2-40B4-BE49-F238E27FC236}">
                    <a16:creationId xmlns:a16="http://schemas.microsoft.com/office/drawing/2014/main" id="{0AC076CA-107C-490F-ADEE-85D120555F41}"/>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84" name="Freeform 14524">
                <a:extLst>
                  <a:ext uri="{FF2B5EF4-FFF2-40B4-BE49-F238E27FC236}">
                    <a16:creationId xmlns:a16="http://schemas.microsoft.com/office/drawing/2014/main" id="{311EEDE9-3F72-4061-8762-9C4547F0B515}"/>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85" name="Freeform 14525">
                <a:extLst>
                  <a:ext uri="{FF2B5EF4-FFF2-40B4-BE49-F238E27FC236}">
                    <a16:creationId xmlns:a16="http://schemas.microsoft.com/office/drawing/2014/main" id="{0A5EF17F-A3B9-44EA-B538-7AE6ACC43250}"/>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86" name="Freeform 14526">
                <a:extLst>
                  <a:ext uri="{FF2B5EF4-FFF2-40B4-BE49-F238E27FC236}">
                    <a16:creationId xmlns:a16="http://schemas.microsoft.com/office/drawing/2014/main" id="{D9ECA080-142D-4DA8-AA5F-C71E7843A9C0}"/>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87" name="Freeform 14527">
                <a:extLst>
                  <a:ext uri="{FF2B5EF4-FFF2-40B4-BE49-F238E27FC236}">
                    <a16:creationId xmlns:a16="http://schemas.microsoft.com/office/drawing/2014/main" id="{1D4CECA8-7773-4CBD-AC93-E31AD2BB5078}"/>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88" name="Freeform 14528">
                <a:extLst>
                  <a:ext uri="{FF2B5EF4-FFF2-40B4-BE49-F238E27FC236}">
                    <a16:creationId xmlns:a16="http://schemas.microsoft.com/office/drawing/2014/main" id="{ABF55078-874A-4CD3-874C-468D2D8C5874}"/>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89" name="Freeform 14529">
                <a:extLst>
                  <a:ext uri="{FF2B5EF4-FFF2-40B4-BE49-F238E27FC236}">
                    <a16:creationId xmlns:a16="http://schemas.microsoft.com/office/drawing/2014/main" id="{A2B08B36-9F39-4F1B-B15F-63578100DD5B}"/>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90" name="Freeform 14530">
                <a:extLst>
                  <a:ext uri="{FF2B5EF4-FFF2-40B4-BE49-F238E27FC236}">
                    <a16:creationId xmlns:a16="http://schemas.microsoft.com/office/drawing/2014/main" id="{6B35103F-13CF-4C85-B09B-9C6D47AD69D1}"/>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91" name="Freeform 14531">
                <a:extLst>
                  <a:ext uri="{FF2B5EF4-FFF2-40B4-BE49-F238E27FC236}">
                    <a16:creationId xmlns:a16="http://schemas.microsoft.com/office/drawing/2014/main" id="{E7417FD3-904A-42C3-9465-2FD204F9DB78}"/>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92" name="Freeform 14532">
                <a:extLst>
                  <a:ext uri="{FF2B5EF4-FFF2-40B4-BE49-F238E27FC236}">
                    <a16:creationId xmlns:a16="http://schemas.microsoft.com/office/drawing/2014/main" id="{040B1C56-B82E-4E5C-9EC9-A07DFD34A559}"/>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93" name="Freeform 14533">
                <a:extLst>
                  <a:ext uri="{FF2B5EF4-FFF2-40B4-BE49-F238E27FC236}">
                    <a16:creationId xmlns:a16="http://schemas.microsoft.com/office/drawing/2014/main" id="{E71EBB07-9849-492F-8D16-7E8D2EDB68E2}"/>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94" name="Freeform 14534">
                <a:extLst>
                  <a:ext uri="{FF2B5EF4-FFF2-40B4-BE49-F238E27FC236}">
                    <a16:creationId xmlns:a16="http://schemas.microsoft.com/office/drawing/2014/main" id="{255CEBB7-E0E3-4FAE-B7EE-EEE3EB07DADD}"/>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95" name="Freeform 14535">
                <a:extLst>
                  <a:ext uri="{FF2B5EF4-FFF2-40B4-BE49-F238E27FC236}">
                    <a16:creationId xmlns:a16="http://schemas.microsoft.com/office/drawing/2014/main" id="{D9EC9C21-8980-4DCA-851B-F1FCD4882912}"/>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96" name="Freeform 14536">
                <a:extLst>
                  <a:ext uri="{FF2B5EF4-FFF2-40B4-BE49-F238E27FC236}">
                    <a16:creationId xmlns:a16="http://schemas.microsoft.com/office/drawing/2014/main" id="{A7E99879-7DFB-4245-BFE2-E80DCE64549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97" name="Freeform 14537">
                <a:extLst>
                  <a:ext uri="{FF2B5EF4-FFF2-40B4-BE49-F238E27FC236}">
                    <a16:creationId xmlns:a16="http://schemas.microsoft.com/office/drawing/2014/main" id="{73100497-8791-49C2-9672-6314E59342D6}"/>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798" name="Freeform 14538">
                <a:extLst>
                  <a:ext uri="{FF2B5EF4-FFF2-40B4-BE49-F238E27FC236}">
                    <a16:creationId xmlns:a16="http://schemas.microsoft.com/office/drawing/2014/main" id="{4731C91C-35AD-4314-A427-B16C13F0C3E3}"/>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799" name="Freeform 14539">
                <a:extLst>
                  <a:ext uri="{FF2B5EF4-FFF2-40B4-BE49-F238E27FC236}">
                    <a16:creationId xmlns:a16="http://schemas.microsoft.com/office/drawing/2014/main" id="{CA6DC668-0B31-4689-B5DB-A9502FB21C3D}"/>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00" name="Freeform 14540">
                <a:extLst>
                  <a:ext uri="{FF2B5EF4-FFF2-40B4-BE49-F238E27FC236}">
                    <a16:creationId xmlns:a16="http://schemas.microsoft.com/office/drawing/2014/main" id="{64569225-5B7C-4315-B37B-4F7A82B5B454}"/>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01" name="Freeform 14541">
                <a:extLst>
                  <a:ext uri="{FF2B5EF4-FFF2-40B4-BE49-F238E27FC236}">
                    <a16:creationId xmlns:a16="http://schemas.microsoft.com/office/drawing/2014/main" id="{2031DB24-5282-4E92-90E6-17FB86849221}"/>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02" name="Freeform 14542">
                <a:extLst>
                  <a:ext uri="{FF2B5EF4-FFF2-40B4-BE49-F238E27FC236}">
                    <a16:creationId xmlns:a16="http://schemas.microsoft.com/office/drawing/2014/main" id="{20DF3A06-14F2-453F-8DED-8293245BE31F}"/>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03" name="Freeform 14543">
                <a:extLst>
                  <a:ext uri="{FF2B5EF4-FFF2-40B4-BE49-F238E27FC236}">
                    <a16:creationId xmlns:a16="http://schemas.microsoft.com/office/drawing/2014/main" id="{C581D60D-E731-458A-BC48-913F09E56C2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04" name="Freeform 14544">
                <a:extLst>
                  <a:ext uri="{FF2B5EF4-FFF2-40B4-BE49-F238E27FC236}">
                    <a16:creationId xmlns:a16="http://schemas.microsoft.com/office/drawing/2014/main" id="{F523AD31-534F-4EC3-B648-DBCCEF44E6A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05" name="Freeform 14545">
                <a:extLst>
                  <a:ext uri="{FF2B5EF4-FFF2-40B4-BE49-F238E27FC236}">
                    <a16:creationId xmlns:a16="http://schemas.microsoft.com/office/drawing/2014/main" id="{E4B36323-34B3-4284-A6FB-CE3F44756FE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06" name="Freeform 14546">
                <a:extLst>
                  <a:ext uri="{FF2B5EF4-FFF2-40B4-BE49-F238E27FC236}">
                    <a16:creationId xmlns:a16="http://schemas.microsoft.com/office/drawing/2014/main" id="{689B8FEE-8836-4939-B43E-18D4B68189B7}"/>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07" name="Freeform 14547">
                <a:extLst>
                  <a:ext uri="{FF2B5EF4-FFF2-40B4-BE49-F238E27FC236}">
                    <a16:creationId xmlns:a16="http://schemas.microsoft.com/office/drawing/2014/main" id="{739A88A3-F546-4016-80BC-E65ACAE1C3F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08" name="Freeform 14548">
                <a:extLst>
                  <a:ext uri="{FF2B5EF4-FFF2-40B4-BE49-F238E27FC236}">
                    <a16:creationId xmlns:a16="http://schemas.microsoft.com/office/drawing/2014/main" id="{4390F406-F0BA-46A5-8E45-6137AB93B47D}"/>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09" name="Freeform 14549">
                <a:extLst>
                  <a:ext uri="{FF2B5EF4-FFF2-40B4-BE49-F238E27FC236}">
                    <a16:creationId xmlns:a16="http://schemas.microsoft.com/office/drawing/2014/main" id="{A47083A9-A36D-4BB1-9E32-D3FFCF35F42E}"/>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10" name="Freeform 14550">
                <a:extLst>
                  <a:ext uri="{FF2B5EF4-FFF2-40B4-BE49-F238E27FC236}">
                    <a16:creationId xmlns:a16="http://schemas.microsoft.com/office/drawing/2014/main" id="{6680AE17-1012-47E7-9A17-C59FC2089877}"/>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11" name="Freeform 14551">
                <a:extLst>
                  <a:ext uri="{FF2B5EF4-FFF2-40B4-BE49-F238E27FC236}">
                    <a16:creationId xmlns:a16="http://schemas.microsoft.com/office/drawing/2014/main" id="{B09DE0D7-3EF5-4261-BA1B-94D445E77F5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12" name="Freeform 14552">
                <a:extLst>
                  <a:ext uri="{FF2B5EF4-FFF2-40B4-BE49-F238E27FC236}">
                    <a16:creationId xmlns:a16="http://schemas.microsoft.com/office/drawing/2014/main" id="{F7158EA1-F518-49C3-8C0F-FDA866B87BB0}"/>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13" name="Freeform 14553">
                <a:extLst>
                  <a:ext uri="{FF2B5EF4-FFF2-40B4-BE49-F238E27FC236}">
                    <a16:creationId xmlns:a16="http://schemas.microsoft.com/office/drawing/2014/main" id="{7F8AB6BC-18FF-4D30-9BB9-AE08DB1EE28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14" name="Freeform 14554">
                <a:extLst>
                  <a:ext uri="{FF2B5EF4-FFF2-40B4-BE49-F238E27FC236}">
                    <a16:creationId xmlns:a16="http://schemas.microsoft.com/office/drawing/2014/main" id="{C05AE5A3-50B3-426F-BC94-11284CF26D21}"/>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15" name="Freeform 14555">
                <a:extLst>
                  <a:ext uri="{FF2B5EF4-FFF2-40B4-BE49-F238E27FC236}">
                    <a16:creationId xmlns:a16="http://schemas.microsoft.com/office/drawing/2014/main" id="{255C7907-34AE-4813-BF23-2895016E08F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16" name="Freeform 14556">
                <a:extLst>
                  <a:ext uri="{FF2B5EF4-FFF2-40B4-BE49-F238E27FC236}">
                    <a16:creationId xmlns:a16="http://schemas.microsoft.com/office/drawing/2014/main" id="{A901CDCF-6EAB-4A5D-98BF-3D6BB202C20E}"/>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17" name="Freeform 14557">
                <a:extLst>
                  <a:ext uri="{FF2B5EF4-FFF2-40B4-BE49-F238E27FC236}">
                    <a16:creationId xmlns:a16="http://schemas.microsoft.com/office/drawing/2014/main" id="{A577CB11-F86C-48AE-8936-E5B9491E3A4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18" name="Freeform 14558">
                <a:extLst>
                  <a:ext uri="{FF2B5EF4-FFF2-40B4-BE49-F238E27FC236}">
                    <a16:creationId xmlns:a16="http://schemas.microsoft.com/office/drawing/2014/main" id="{8796342A-1760-4F11-9886-41914346107D}"/>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19" name="Freeform 14559">
                <a:extLst>
                  <a:ext uri="{FF2B5EF4-FFF2-40B4-BE49-F238E27FC236}">
                    <a16:creationId xmlns:a16="http://schemas.microsoft.com/office/drawing/2014/main" id="{B3737BF9-64F5-4434-AABA-4CE394150B15}"/>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20" name="Freeform 14560">
                <a:extLst>
                  <a:ext uri="{FF2B5EF4-FFF2-40B4-BE49-F238E27FC236}">
                    <a16:creationId xmlns:a16="http://schemas.microsoft.com/office/drawing/2014/main" id="{81FC2E22-C6CA-483F-988B-517F897AC459}"/>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21" name="Freeform 14561">
                <a:extLst>
                  <a:ext uri="{FF2B5EF4-FFF2-40B4-BE49-F238E27FC236}">
                    <a16:creationId xmlns:a16="http://schemas.microsoft.com/office/drawing/2014/main" id="{79FF17D7-74DF-4A79-BA21-023C53764521}"/>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22" name="Freeform 14562">
                <a:extLst>
                  <a:ext uri="{FF2B5EF4-FFF2-40B4-BE49-F238E27FC236}">
                    <a16:creationId xmlns:a16="http://schemas.microsoft.com/office/drawing/2014/main" id="{FEDFD14B-8DD1-490B-8516-15078434A5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23" name="Freeform 14563">
                <a:extLst>
                  <a:ext uri="{FF2B5EF4-FFF2-40B4-BE49-F238E27FC236}">
                    <a16:creationId xmlns:a16="http://schemas.microsoft.com/office/drawing/2014/main" id="{C4B88721-B495-4988-A09E-11D0684DDC16}"/>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24" name="Freeform 14564">
                <a:extLst>
                  <a:ext uri="{FF2B5EF4-FFF2-40B4-BE49-F238E27FC236}">
                    <a16:creationId xmlns:a16="http://schemas.microsoft.com/office/drawing/2014/main" id="{118DCA58-EE40-4358-B6E3-F529CF263C94}"/>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25" name="Freeform 14565">
                <a:extLst>
                  <a:ext uri="{FF2B5EF4-FFF2-40B4-BE49-F238E27FC236}">
                    <a16:creationId xmlns:a16="http://schemas.microsoft.com/office/drawing/2014/main" id="{B887E9DC-2ABF-4D09-B2B5-37CA0DA7067C}"/>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26" name="Freeform 14566">
                <a:extLst>
                  <a:ext uri="{FF2B5EF4-FFF2-40B4-BE49-F238E27FC236}">
                    <a16:creationId xmlns:a16="http://schemas.microsoft.com/office/drawing/2014/main" id="{3E015073-E516-4219-B433-3876414E5F70}"/>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27" name="Freeform 14567">
                <a:extLst>
                  <a:ext uri="{FF2B5EF4-FFF2-40B4-BE49-F238E27FC236}">
                    <a16:creationId xmlns:a16="http://schemas.microsoft.com/office/drawing/2014/main" id="{CE931D4D-E1B4-4659-B352-A9589F698348}"/>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28" name="Freeform 14568">
                <a:extLst>
                  <a:ext uri="{FF2B5EF4-FFF2-40B4-BE49-F238E27FC236}">
                    <a16:creationId xmlns:a16="http://schemas.microsoft.com/office/drawing/2014/main" id="{124CFA08-D49E-421E-B0D4-B5F4FE91DB50}"/>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29" name="Freeform 14569">
                <a:extLst>
                  <a:ext uri="{FF2B5EF4-FFF2-40B4-BE49-F238E27FC236}">
                    <a16:creationId xmlns:a16="http://schemas.microsoft.com/office/drawing/2014/main" id="{844330A9-B98D-4841-94CA-7F68000955D7}"/>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30" name="Freeform 14570">
                <a:extLst>
                  <a:ext uri="{FF2B5EF4-FFF2-40B4-BE49-F238E27FC236}">
                    <a16:creationId xmlns:a16="http://schemas.microsoft.com/office/drawing/2014/main" id="{6C03730E-3ABD-473A-9912-16BD801A31DB}"/>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31" name="Freeform 14571">
                <a:extLst>
                  <a:ext uri="{FF2B5EF4-FFF2-40B4-BE49-F238E27FC236}">
                    <a16:creationId xmlns:a16="http://schemas.microsoft.com/office/drawing/2014/main" id="{BF2590F0-BFFA-4D62-A766-761F076D8D5D}"/>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32" name="Freeform 14572">
                <a:extLst>
                  <a:ext uri="{FF2B5EF4-FFF2-40B4-BE49-F238E27FC236}">
                    <a16:creationId xmlns:a16="http://schemas.microsoft.com/office/drawing/2014/main" id="{81A02004-A016-4586-94B1-B5FACC07CE8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33" name="Freeform 14573">
                <a:extLst>
                  <a:ext uri="{FF2B5EF4-FFF2-40B4-BE49-F238E27FC236}">
                    <a16:creationId xmlns:a16="http://schemas.microsoft.com/office/drawing/2014/main" id="{A808AAA8-2743-4508-BFCA-D5FADE0CAFE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34" name="Freeform 14574">
                <a:extLst>
                  <a:ext uri="{FF2B5EF4-FFF2-40B4-BE49-F238E27FC236}">
                    <a16:creationId xmlns:a16="http://schemas.microsoft.com/office/drawing/2014/main" id="{56B8FDD5-42B5-40E4-85D8-AEFA00AFF919}"/>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35" name="Freeform 14575">
                <a:extLst>
                  <a:ext uri="{FF2B5EF4-FFF2-40B4-BE49-F238E27FC236}">
                    <a16:creationId xmlns:a16="http://schemas.microsoft.com/office/drawing/2014/main" id="{D7CEFEFF-1B6A-4451-B92D-B11ED26FC14E}"/>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36" name="Freeform 14576">
                <a:extLst>
                  <a:ext uri="{FF2B5EF4-FFF2-40B4-BE49-F238E27FC236}">
                    <a16:creationId xmlns:a16="http://schemas.microsoft.com/office/drawing/2014/main" id="{7F2321E5-AC59-4A2D-90FA-8D42756AA9E1}"/>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37" name="Freeform 14577">
                <a:extLst>
                  <a:ext uri="{FF2B5EF4-FFF2-40B4-BE49-F238E27FC236}">
                    <a16:creationId xmlns:a16="http://schemas.microsoft.com/office/drawing/2014/main" id="{139C1207-7682-4A8C-B731-9234E8D61876}"/>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38" name="Freeform 14578">
                <a:extLst>
                  <a:ext uri="{FF2B5EF4-FFF2-40B4-BE49-F238E27FC236}">
                    <a16:creationId xmlns:a16="http://schemas.microsoft.com/office/drawing/2014/main" id="{F975595F-34FC-4D03-A11B-282B29C8CA37}"/>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39" name="Freeform 14579">
                <a:extLst>
                  <a:ext uri="{FF2B5EF4-FFF2-40B4-BE49-F238E27FC236}">
                    <a16:creationId xmlns:a16="http://schemas.microsoft.com/office/drawing/2014/main" id="{DA689AC8-5F0D-47CF-9D50-F43A058FEFD3}"/>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40" name="Freeform 14580">
                <a:extLst>
                  <a:ext uri="{FF2B5EF4-FFF2-40B4-BE49-F238E27FC236}">
                    <a16:creationId xmlns:a16="http://schemas.microsoft.com/office/drawing/2014/main" id="{5E00A4ED-8F3B-4731-AD8A-53FE097201E9}"/>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41" name="Freeform 14581">
                <a:extLst>
                  <a:ext uri="{FF2B5EF4-FFF2-40B4-BE49-F238E27FC236}">
                    <a16:creationId xmlns:a16="http://schemas.microsoft.com/office/drawing/2014/main" id="{DCD31A2C-4CD0-4040-B339-C8C6F9472060}"/>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42" name="Freeform 14582">
                <a:extLst>
                  <a:ext uri="{FF2B5EF4-FFF2-40B4-BE49-F238E27FC236}">
                    <a16:creationId xmlns:a16="http://schemas.microsoft.com/office/drawing/2014/main" id="{0661EF67-A0AD-4CFD-9FE9-CD726EAEC650}"/>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43" name="Freeform 14583">
                <a:extLst>
                  <a:ext uri="{FF2B5EF4-FFF2-40B4-BE49-F238E27FC236}">
                    <a16:creationId xmlns:a16="http://schemas.microsoft.com/office/drawing/2014/main" id="{2F2E7E49-B645-4D03-9993-61AB2615E3D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44" name="Freeform 14584">
                <a:extLst>
                  <a:ext uri="{FF2B5EF4-FFF2-40B4-BE49-F238E27FC236}">
                    <a16:creationId xmlns:a16="http://schemas.microsoft.com/office/drawing/2014/main" id="{709E6801-E094-4624-9261-A91A47A1BD57}"/>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45" name="Freeform 14585">
                <a:extLst>
                  <a:ext uri="{FF2B5EF4-FFF2-40B4-BE49-F238E27FC236}">
                    <a16:creationId xmlns:a16="http://schemas.microsoft.com/office/drawing/2014/main" id="{D3F90CB6-2DE8-47B8-9DEC-343DF6954F1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46" name="Freeform 14586">
                <a:extLst>
                  <a:ext uri="{FF2B5EF4-FFF2-40B4-BE49-F238E27FC236}">
                    <a16:creationId xmlns:a16="http://schemas.microsoft.com/office/drawing/2014/main" id="{3B5D8DF5-2C5A-4BA0-8B84-ADDB033C7404}"/>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47" name="Freeform 14587">
                <a:extLst>
                  <a:ext uri="{FF2B5EF4-FFF2-40B4-BE49-F238E27FC236}">
                    <a16:creationId xmlns:a16="http://schemas.microsoft.com/office/drawing/2014/main" id="{9F6FD744-337A-432D-A2B9-72088DE849F1}"/>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48" name="Freeform 14588">
                <a:extLst>
                  <a:ext uri="{FF2B5EF4-FFF2-40B4-BE49-F238E27FC236}">
                    <a16:creationId xmlns:a16="http://schemas.microsoft.com/office/drawing/2014/main" id="{4151F7F6-DA77-4018-BC33-63243F25B9B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49" name="Freeform 14589">
                <a:extLst>
                  <a:ext uri="{FF2B5EF4-FFF2-40B4-BE49-F238E27FC236}">
                    <a16:creationId xmlns:a16="http://schemas.microsoft.com/office/drawing/2014/main" id="{88D701EF-5E34-4350-B5DE-BB1727C8DA55}"/>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50" name="Freeform 14590">
                <a:extLst>
                  <a:ext uri="{FF2B5EF4-FFF2-40B4-BE49-F238E27FC236}">
                    <a16:creationId xmlns:a16="http://schemas.microsoft.com/office/drawing/2014/main" id="{F8423763-5700-4CD0-BC95-1C724F58B113}"/>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51" name="Freeform 14591">
                <a:extLst>
                  <a:ext uri="{FF2B5EF4-FFF2-40B4-BE49-F238E27FC236}">
                    <a16:creationId xmlns:a16="http://schemas.microsoft.com/office/drawing/2014/main" id="{D964710C-A64B-4B0F-9461-45626D304CD2}"/>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52" name="Freeform 14592">
                <a:extLst>
                  <a:ext uri="{FF2B5EF4-FFF2-40B4-BE49-F238E27FC236}">
                    <a16:creationId xmlns:a16="http://schemas.microsoft.com/office/drawing/2014/main" id="{4AC42448-001D-40C3-A5D7-F81031E87ED7}"/>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53" name="Freeform 14593">
                <a:extLst>
                  <a:ext uri="{FF2B5EF4-FFF2-40B4-BE49-F238E27FC236}">
                    <a16:creationId xmlns:a16="http://schemas.microsoft.com/office/drawing/2014/main" id="{389BC961-11CD-442C-A6E2-3477E1E741B9}"/>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54" name="Freeform 14594">
                <a:extLst>
                  <a:ext uri="{FF2B5EF4-FFF2-40B4-BE49-F238E27FC236}">
                    <a16:creationId xmlns:a16="http://schemas.microsoft.com/office/drawing/2014/main" id="{F45F9B17-7059-42BD-9EE1-806119D80DC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55" name="Freeform 14595">
                <a:extLst>
                  <a:ext uri="{FF2B5EF4-FFF2-40B4-BE49-F238E27FC236}">
                    <a16:creationId xmlns:a16="http://schemas.microsoft.com/office/drawing/2014/main" id="{9AE139DB-E09D-42A7-9090-C510507E15F6}"/>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56" name="Freeform 14596">
                <a:extLst>
                  <a:ext uri="{FF2B5EF4-FFF2-40B4-BE49-F238E27FC236}">
                    <a16:creationId xmlns:a16="http://schemas.microsoft.com/office/drawing/2014/main" id="{061CEDBD-263B-43A0-A1F1-AEA69A8EA8EB}"/>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57" name="Freeform 14597">
                <a:extLst>
                  <a:ext uri="{FF2B5EF4-FFF2-40B4-BE49-F238E27FC236}">
                    <a16:creationId xmlns:a16="http://schemas.microsoft.com/office/drawing/2014/main" id="{2CE5FE48-C432-40D1-81C4-ECC48A4BC851}"/>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58" name="Freeform 14598">
                <a:extLst>
                  <a:ext uri="{FF2B5EF4-FFF2-40B4-BE49-F238E27FC236}">
                    <a16:creationId xmlns:a16="http://schemas.microsoft.com/office/drawing/2014/main" id="{8C81964C-251E-4109-8C87-B10FFE928F7F}"/>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59" name="Freeform 14599">
                <a:extLst>
                  <a:ext uri="{FF2B5EF4-FFF2-40B4-BE49-F238E27FC236}">
                    <a16:creationId xmlns:a16="http://schemas.microsoft.com/office/drawing/2014/main" id="{908E9D01-C46D-4D36-9822-C3A28DA2B65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60" name="Freeform 14600">
                <a:extLst>
                  <a:ext uri="{FF2B5EF4-FFF2-40B4-BE49-F238E27FC236}">
                    <a16:creationId xmlns:a16="http://schemas.microsoft.com/office/drawing/2014/main" id="{992EF1E9-DFB8-4933-9992-C13B2F61C5D5}"/>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61" name="Freeform 14601">
                <a:extLst>
                  <a:ext uri="{FF2B5EF4-FFF2-40B4-BE49-F238E27FC236}">
                    <a16:creationId xmlns:a16="http://schemas.microsoft.com/office/drawing/2014/main" id="{3CCDF925-0503-49EB-A333-86D07D25D6C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62" name="Freeform 14602">
                <a:extLst>
                  <a:ext uri="{FF2B5EF4-FFF2-40B4-BE49-F238E27FC236}">
                    <a16:creationId xmlns:a16="http://schemas.microsoft.com/office/drawing/2014/main" id="{048F93E3-A62D-4BAA-9257-A353D18AC21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63" name="Freeform 14603">
                <a:extLst>
                  <a:ext uri="{FF2B5EF4-FFF2-40B4-BE49-F238E27FC236}">
                    <a16:creationId xmlns:a16="http://schemas.microsoft.com/office/drawing/2014/main" id="{F42320F4-93F2-4AC8-B981-C25FAD2C6F6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64" name="Freeform 14604">
                <a:extLst>
                  <a:ext uri="{FF2B5EF4-FFF2-40B4-BE49-F238E27FC236}">
                    <a16:creationId xmlns:a16="http://schemas.microsoft.com/office/drawing/2014/main" id="{8768944A-6DD5-4F6A-A705-C650E6F06D27}"/>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65" name="Freeform 14605">
                <a:extLst>
                  <a:ext uri="{FF2B5EF4-FFF2-40B4-BE49-F238E27FC236}">
                    <a16:creationId xmlns:a16="http://schemas.microsoft.com/office/drawing/2014/main" id="{43B16A21-6397-4751-8976-E574F215731D}"/>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66" name="Freeform 14606">
                <a:extLst>
                  <a:ext uri="{FF2B5EF4-FFF2-40B4-BE49-F238E27FC236}">
                    <a16:creationId xmlns:a16="http://schemas.microsoft.com/office/drawing/2014/main" id="{11CF7F7B-3D9B-49C5-8368-763252B0E5A1}"/>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67" name="Freeform 14607">
                <a:extLst>
                  <a:ext uri="{FF2B5EF4-FFF2-40B4-BE49-F238E27FC236}">
                    <a16:creationId xmlns:a16="http://schemas.microsoft.com/office/drawing/2014/main" id="{50E8061D-CF13-4858-980A-B71FE60EF0D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68" name="Freeform 14608">
                <a:extLst>
                  <a:ext uri="{FF2B5EF4-FFF2-40B4-BE49-F238E27FC236}">
                    <a16:creationId xmlns:a16="http://schemas.microsoft.com/office/drawing/2014/main" id="{AA472EB9-D1A3-4B48-AA4D-E3DF6E105A3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69" name="Freeform 14609">
                <a:extLst>
                  <a:ext uri="{FF2B5EF4-FFF2-40B4-BE49-F238E27FC236}">
                    <a16:creationId xmlns:a16="http://schemas.microsoft.com/office/drawing/2014/main" id="{9F66E1CF-8DF1-4C8C-8AC9-E8E6C9BA0FA6}"/>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70" name="Freeform 14610">
                <a:extLst>
                  <a:ext uri="{FF2B5EF4-FFF2-40B4-BE49-F238E27FC236}">
                    <a16:creationId xmlns:a16="http://schemas.microsoft.com/office/drawing/2014/main" id="{72833FB3-CC9C-4641-A2FF-AA35C693BD5A}"/>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71" name="Freeform 14611">
                <a:extLst>
                  <a:ext uri="{FF2B5EF4-FFF2-40B4-BE49-F238E27FC236}">
                    <a16:creationId xmlns:a16="http://schemas.microsoft.com/office/drawing/2014/main" id="{2DC89DB0-14C8-4A3A-92B0-0778F25FFF7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72" name="Freeform 14612">
                <a:extLst>
                  <a:ext uri="{FF2B5EF4-FFF2-40B4-BE49-F238E27FC236}">
                    <a16:creationId xmlns:a16="http://schemas.microsoft.com/office/drawing/2014/main" id="{10478AE0-5783-4663-B788-2CDCE2CDC222}"/>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73" name="Freeform 14613">
                <a:extLst>
                  <a:ext uri="{FF2B5EF4-FFF2-40B4-BE49-F238E27FC236}">
                    <a16:creationId xmlns:a16="http://schemas.microsoft.com/office/drawing/2014/main" id="{904DA625-09FB-4B6F-88D8-5F405E89B05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74" name="Freeform 14614">
                <a:extLst>
                  <a:ext uri="{FF2B5EF4-FFF2-40B4-BE49-F238E27FC236}">
                    <a16:creationId xmlns:a16="http://schemas.microsoft.com/office/drawing/2014/main" id="{69DD5C5F-5AB5-4CCF-97A0-9692258AB413}"/>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75" name="Freeform 14615">
                <a:extLst>
                  <a:ext uri="{FF2B5EF4-FFF2-40B4-BE49-F238E27FC236}">
                    <a16:creationId xmlns:a16="http://schemas.microsoft.com/office/drawing/2014/main" id="{B739B6F3-4E5A-4479-AD9F-0758F6D539EF}"/>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76" name="Freeform 14616">
                <a:extLst>
                  <a:ext uri="{FF2B5EF4-FFF2-40B4-BE49-F238E27FC236}">
                    <a16:creationId xmlns:a16="http://schemas.microsoft.com/office/drawing/2014/main" id="{5832EE29-6F95-453C-A43B-E2BBEF434BD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77" name="Freeform 14617">
                <a:extLst>
                  <a:ext uri="{FF2B5EF4-FFF2-40B4-BE49-F238E27FC236}">
                    <a16:creationId xmlns:a16="http://schemas.microsoft.com/office/drawing/2014/main" id="{399B2B24-0F48-4B2D-95D8-E0143FAECED9}"/>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78" name="Freeform 14618">
                <a:extLst>
                  <a:ext uri="{FF2B5EF4-FFF2-40B4-BE49-F238E27FC236}">
                    <a16:creationId xmlns:a16="http://schemas.microsoft.com/office/drawing/2014/main" id="{7ACCDFE2-C66F-47F5-B4A5-AD50EEB2F86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79" name="Freeform 14619">
                <a:extLst>
                  <a:ext uri="{FF2B5EF4-FFF2-40B4-BE49-F238E27FC236}">
                    <a16:creationId xmlns:a16="http://schemas.microsoft.com/office/drawing/2014/main" id="{A954500F-D89C-453E-99A3-613C197DBA8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80" name="Freeform 14620">
                <a:extLst>
                  <a:ext uri="{FF2B5EF4-FFF2-40B4-BE49-F238E27FC236}">
                    <a16:creationId xmlns:a16="http://schemas.microsoft.com/office/drawing/2014/main" id="{E95C7E01-337C-49B4-BAFA-6B798F21379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81" name="Freeform 14621">
                <a:extLst>
                  <a:ext uri="{FF2B5EF4-FFF2-40B4-BE49-F238E27FC236}">
                    <a16:creationId xmlns:a16="http://schemas.microsoft.com/office/drawing/2014/main" id="{49C0D673-CD39-4509-97F9-3F226B8BF912}"/>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82" name="Freeform 14622">
                <a:extLst>
                  <a:ext uri="{FF2B5EF4-FFF2-40B4-BE49-F238E27FC236}">
                    <a16:creationId xmlns:a16="http://schemas.microsoft.com/office/drawing/2014/main" id="{A433DF96-E222-4CF2-ABF1-18A446D5E363}"/>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83" name="Freeform 14623">
                <a:extLst>
                  <a:ext uri="{FF2B5EF4-FFF2-40B4-BE49-F238E27FC236}">
                    <a16:creationId xmlns:a16="http://schemas.microsoft.com/office/drawing/2014/main" id="{91E3267C-29E9-4E60-AF55-F4D9E4F92213}"/>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84" name="Freeform 14624">
                <a:extLst>
                  <a:ext uri="{FF2B5EF4-FFF2-40B4-BE49-F238E27FC236}">
                    <a16:creationId xmlns:a16="http://schemas.microsoft.com/office/drawing/2014/main" id="{5B7AB435-CD45-4943-904B-BD72F54AE0E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85" name="Freeform 14625">
                <a:extLst>
                  <a:ext uri="{FF2B5EF4-FFF2-40B4-BE49-F238E27FC236}">
                    <a16:creationId xmlns:a16="http://schemas.microsoft.com/office/drawing/2014/main" id="{4EC1406B-48BE-4B70-B251-44F73AB5F22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86" name="Freeform 14626">
                <a:extLst>
                  <a:ext uri="{FF2B5EF4-FFF2-40B4-BE49-F238E27FC236}">
                    <a16:creationId xmlns:a16="http://schemas.microsoft.com/office/drawing/2014/main" id="{58AAB289-D59E-45F3-9FA2-3BFC63AD046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87" name="Freeform 14627">
                <a:extLst>
                  <a:ext uri="{FF2B5EF4-FFF2-40B4-BE49-F238E27FC236}">
                    <a16:creationId xmlns:a16="http://schemas.microsoft.com/office/drawing/2014/main" id="{A34CCB69-A2D2-4AE9-AB19-0E662397888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88" name="Freeform 14628">
                <a:extLst>
                  <a:ext uri="{FF2B5EF4-FFF2-40B4-BE49-F238E27FC236}">
                    <a16:creationId xmlns:a16="http://schemas.microsoft.com/office/drawing/2014/main" id="{76823956-A833-4D24-8650-91F188F54431}"/>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89" name="Freeform 14629">
                <a:extLst>
                  <a:ext uri="{FF2B5EF4-FFF2-40B4-BE49-F238E27FC236}">
                    <a16:creationId xmlns:a16="http://schemas.microsoft.com/office/drawing/2014/main" id="{F8E064DD-C59F-4E6F-91E0-C3F7AB9616CE}"/>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90" name="Freeform 14630">
                <a:extLst>
                  <a:ext uri="{FF2B5EF4-FFF2-40B4-BE49-F238E27FC236}">
                    <a16:creationId xmlns:a16="http://schemas.microsoft.com/office/drawing/2014/main" id="{331627A9-F0B1-4B96-82B3-544345224D01}"/>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91" name="Freeform 14631">
                <a:extLst>
                  <a:ext uri="{FF2B5EF4-FFF2-40B4-BE49-F238E27FC236}">
                    <a16:creationId xmlns:a16="http://schemas.microsoft.com/office/drawing/2014/main" id="{4BD79463-682F-45D1-B7A0-21D79F16707B}"/>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92" name="Freeform 14632">
                <a:extLst>
                  <a:ext uri="{FF2B5EF4-FFF2-40B4-BE49-F238E27FC236}">
                    <a16:creationId xmlns:a16="http://schemas.microsoft.com/office/drawing/2014/main" id="{50023561-CC3D-453B-A4B6-FF7FD8B0E5E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93" name="Freeform 14633">
                <a:extLst>
                  <a:ext uri="{FF2B5EF4-FFF2-40B4-BE49-F238E27FC236}">
                    <a16:creationId xmlns:a16="http://schemas.microsoft.com/office/drawing/2014/main" id="{411435AF-3453-4359-B609-2EC98D7D18DD}"/>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94" name="Freeform 14634">
                <a:extLst>
                  <a:ext uri="{FF2B5EF4-FFF2-40B4-BE49-F238E27FC236}">
                    <a16:creationId xmlns:a16="http://schemas.microsoft.com/office/drawing/2014/main" id="{ECD4ECC2-CC52-4776-8E8F-CC667C515CE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95" name="Freeform 14635">
                <a:extLst>
                  <a:ext uri="{FF2B5EF4-FFF2-40B4-BE49-F238E27FC236}">
                    <a16:creationId xmlns:a16="http://schemas.microsoft.com/office/drawing/2014/main" id="{AC90BFD7-5BEF-4E96-8E60-8E513BC8681D}"/>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96" name="Freeform 14636">
                <a:extLst>
                  <a:ext uri="{FF2B5EF4-FFF2-40B4-BE49-F238E27FC236}">
                    <a16:creationId xmlns:a16="http://schemas.microsoft.com/office/drawing/2014/main" id="{4BE7165C-B082-425D-BD76-BF8C26236A0A}"/>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97" name="Freeform 14637">
                <a:extLst>
                  <a:ext uri="{FF2B5EF4-FFF2-40B4-BE49-F238E27FC236}">
                    <a16:creationId xmlns:a16="http://schemas.microsoft.com/office/drawing/2014/main" id="{40A3A9C1-4F81-47C5-B9B0-C96761087AA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898" name="Freeform 14638">
                <a:extLst>
                  <a:ext uri="{FF2B5EF4-FFF2-40B4-BE49-F238E27FC236}">
                    <a16:creationId xmlns:a16="http://schemas.microsoft.com/office/drawing/2014/main" id="{CF7D7018-5101-4DF5-BD7B-CC02FAAD7879}"/>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899" name="Freeform 14639">
                <a:extLst>
                  <a:ext uri="{FF2B5EF4-FFF2-40B4-BE49-F238E27FC236}">
                    <a16:creationId xmlns:a16="http://schemas.microsoft.com/office/drawing/2014/main" id="{A9BBE23F-9240-4CC2-A946-7B29723E5F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00" name="Freeform 14640">
                <a:extLst>
                  <a:ext uri="{FF2B5EF4-FFF2-40B4-BE49-F238E27FC236}">
                    <a16:creationId xmlns:a16="http://schemas.microsoft.com/office/drawing/2014/main" id="{742AFA9F-958D-4AEB-B3F0-694E269417E1}"/>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01" name="Freeform 14641">
                <a:extLst>
                  <a:ext uri="{FF2B5EF4-FFF2-40B4-BE49-F238E27FC236}">
                    <a16:creationId xmlns:a16="http://schemas.microsoft.com/office/drawing/2014/main" id="{A0E8586B-11BD-44FB-9238-69A104EB9B8C}"/>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02" name="Freeform 14642">
                <a:extLst>
                  <a:ext uri="{FF2B5EF4-FFF2-40B4-BE49-F238E27FC236}">
                    <a16:creationId xmlns:a16="http://schemas.microsoft.com/office/drawing/2014/main" id="{AB9E03C9-8566-4782-AECC-34BAA0B2A1AE}"/>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03" name="Freeform 14643">
                <a:extLst>
                  <a:ext uri="{FF2B5EF4-FFF2-40B4-BE49-F238E27FC236}">
                    <a16:creationId xmlns:a16="http://schemas.microsoft.com/office/drawing/2014/main" id="{FD5D4B2F-ABFE-4325-A786-691510260054}"/>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04" name="Freeform 14644">
                <a:extLst>
                  <a:ext uri="{FF2B5EF4-FFF2-40B4-BE49-F238E27FC236}">
                    <a16:creationId xmlns:a16="http://schemas.microsoft.com/office/drawing/2014/main" id="{5720A68A-0CF2-4F41-9898-08E48908C468}"/>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05" name="Freeform 14645">
                <a:extLst>
                  <a:ext uri="{FF2B5EF4-FFF2-40B4-BE49-F238E27FC236}">
                    <a16:creationId xmlns:a16="http://schemas.microsoft.com/office/drawing/2014/main" id="{5E66A855-7F4A-4B66-8DB5-F7ECD89CCD4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06" name="Freeform 14646">
                <a:extLst>
                  <a:ext uri="{FF2B5EF4-FFF2-40B4-BE49-F238E27FC236}">
                    <a16:creationId xmlns:a16="http://schemas.microsoft.com/office/drawing/2014/main" id="{CD48CD33-5711-49AF-B19D-14435E1FC92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07" name="Freeform 14647">
                <a:extLst>
                  <a:ext uri="{FF2B5EF4-FFF2-40B4-BE49-F238E27FC236}">
                    <a16:creationId xmlns:a16="http://schemas.microsoft.com/office/drawing/2014/main" id="{20E8628D-461E-433F-8391-AED70854BF6D}"/>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08" name="Freeform 14648">
                <a:extLst>
                  <a:ext uri="{FF2B5EF4-FFF2-40B4-BE49-F238E27FC236}">
                    <a16:creationId xmlns:a16="http://schemas.microsoft.com/office/drawing/2014/main" id="{E2B1E67F-3B24-4467-A95D-20C81650B2F9}"/>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09" name="Freeform 14649">
                <a:extLst>
                  <a:ext uri="{FF2B5EF4-FFF2-40B4-BE49-F238E27FC236}">
                    <a16:creationId xmlns:a16="http://schemas.microsoft.com/office/drawing/2014/main" id="{D6F3E18F-7578-4A85-9937-80F73F74F833}"/>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10" name="Freeform 14650">
                <a:extLst>
                  <a:ext uri="{FF2B5EF4-FFF2-40B4-BE49-F238E27FC236}">
                    <a16:creationId xmlns:a16="http://schemas.microsoft.com/office/drawing/2014/main" id="{7BA807E3-1524-4AC6-A604-C743682B4041}"/>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11" name="Freeform 14651">
                <a:extLst>
                  <a:ext uri="{FF2B5EF4-FFF2-40B4-BE49-F238E27FC236}">
                    <a16:creationId xmlns:a16="http://schemas.microsoft.com/office/drawing/2014/main" id="{F958E567-20FC-44C3-B2C1-435DB0B1F066}"/>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12" name="Freeform 14652">
                <a:extLst>
                  <a:ext uri="{FF2B5EF4-FFF2-40B4-BE49-F238E27FC236}">
                    <a16:creationId xmlns:a16="http://schemas.microsoft.com/office/drawing/2014/main" id="{32DD92F2-10B5-4802-9857-6D21B7383CA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13" name="Freeform 14653">
                <a:extLst>
                  <a:ext uri="{FF2B5EF4-FFF2-40B4-BE49-F238E27FC236}">
                    <a16:creationId xmlns:a16="http://schemas.microsoft.com/office/drawing/2014/main" id="{FFB1663E-65DF-44D4-BCA6-39B4C01BB927}"/>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14" name="Freeform 14654">
                <a:extLst>
                  <a:ext uri="{FF2B5EF4-FFF2-40B4-BE49-F238E27FC236}">
                    <a16:creationId xmlns:a16="http://schemas.microsoft.com/office/drawing/2014/main" id="{C97AF8A2-CDCA-461B-B255-5A0C3546D84F}"/>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15" name="Freeform 14655">
                <a:extLst>
                  <a:ext uri="{FF2B5EF4-FFF2-40B4-BE49-F238E27FC236}">
                    <a16:creationId xmlns:a16="http://schemas.microsoft.com/office/drawing/2014/main" id="{2ACB7C37-C37A-4FFC-8585-856FDC0192B0}"/>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16" name="Freeform 14656">
                <a:extLst>
                  <a:ext uri="{FF2B5EF4-FFF2-40B4-BE49-F238E27FC236}">
                    <a16:creationId xmlns:a16="http://schemas.microsoft.com/office/drawing/2014/main" id="{021A8E96-9657-4F19-BB62-4E521B60DF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17" name="Freeform 14657">
                <a:extLst>
                  <a:ext uri="{FF2B5EF4-FFF2-40B4-BE49-F238E27FC236}">
                    <a16:creationId xmlns:a16="http://schemas.microsoft.com/office/drawing/2014/main" id="{FE71CA43-B8BF-44CC-B506-E7E949E3EA1A}"/>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18" name="Freeform 14658">
                <a:extLst>
                  <a:ext uri="{FF2B5EF4-FFF2-40B4-BE49-F238E27FC236}">
                    <a16:creationId xmlns:a16="http://schemas.microsoft.com/office/drawing/2014/main" id="{DC19561B-178F-46FC-8650-E208CBF7910F}"/>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19" name="Freeform 14659">
                <a:extLst>
                  <a:ext uri="{FF2B5EF4-FFF2-40B4-BE49-F238E27FC236}">
                    <a16:creationId xmlns:a16="http://schemas.microsoft.com/office/drawing/2014/main" id="{0373C3C6-B884-44B8-A355-C84CB507C49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20" name="Freeform 14660">
                <a:extLst>
                  <a:ext uri="{FF2B5EF4-FFF2-40B4-BE49-F238E27FC236}">
                    <a16:creationId xmlns:a16="http://schemas.microsoft.com/office/drawing/2014/main" id="{6ACF1505-2F1C-4D04-B0D9-9AE4D3BAC17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21" name="Freeform 14661">
                <a:extLst>
                  <a:ext uri="{FF2B5EF4-FFF2-40B4-BE49-F238E27FC236}">
                    <a16:creationId xmlns:a16="http://schemas.microsoft.com/office/drawing/2014/main" id="{F50E1291-19B2-47F4-BC4A-C425C90BEBF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22" name="Freeform 14662">
                <a:extLst>
                  <a:ext uri="{FF2B5EF4-FFF2-40B4-BE49-F238E27FC236}">
                    <a16:creationId xmlns:a16="http://schemas.microsoft.com/office/drawing/2014/main" id="{27B42138-97E3-4E68-B298-4D50D5742611}"/>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23" name="Freeform 14663">
                <a:extLst>
                  <a:ext uri="{FF2B5EF4-FFF2-40B4-BE49-F238E27FC236}">
                    <a16:creationId xmlns:a16="http://schemas.microsoft.com/office/drawing/2014/main" id="{72C0EA95-F9B3-4A78-9FF7-DC68E2FDA4D0}"/>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24" name="Freeform 14664">
                <a:extLst>
                  <a:ext uri="{FF2B5EF4-FFF2-40B4-BE49-F238E27FC236}">
                    <a16:creationId xmlns:a16="http://schemas.microsoft.com/office/drawing/2014/main" id="{D1DC16B6-8D4A-4C3A-953C-856DE013988D}"/>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25" name="Freeform 14665">
                <a:extLst>
                  <a:ext uri="{FF2B5EF4-FFF2-40B4-BE49-F238E27FC236}">
                    <a16:creationId xmlns:a16="http://schemas.microsoft.com/office/drawing/2014/main" id="{0F38DA51-1C7A-427E-AA04-463A0E93AB5D}"/>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26" name="Freeform 14666">
                <a:extLst>
                  <a:ext uri="{FF2B5EF4-FFF2-40B4-BE49-F238E27FC236}">
                    <a16:creationId xmlns:a16="http://schemas.microsoft.com/office/drawing/2014/main" id="{09C97589-D130-4DB2-B767-3CE1E267D9A5}"/>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27" name="Freeform 14667">
                <a:extLst>
                  <a:ext uri="{FF2B5EF4-FFF2-40B4-BE49-F238E27FC236}">
                    <a16:creationId xmlns:a16="http://schemas.microsoft.com/office/drawing/2014/main" id="{685B75DC-F36C-43C3-A131-E64F20BDCE50}"/>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28" name="Freeform 14668">
                <a:extLst>
                  <a:ext uri="{FF2B5EF4-FFF2-40B4-BE49-F238E27FC236}">
                    <a16:creationId xmlns:a16="http://schemas.microsoft.com/office/drawing/2014/main" id="{C71844C4-4D93-4E15-AB2F-B4A26D8E05E1}"/>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29" name="Freeform 14669">
                <a:extLst>
                  <a:ext uri="{FF2B5EF4-FFF2-40B4-BE49-F238E27FC236}">
                    <a16:creationId xmlns:a16="http://schemas.microsoft.com/office/drawing/2014/main" id="{3996BED4-690C-40A9-932E-3AA190A4CC31}"/>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30" name="Freeform 14670">
                <a:extLst>
                  <a:ext uri="{FF2B5EF4-FFF2-40B4-BE49-F238E27FC236}">
                    <a16:creationId xmlns:a16="http://schemas.microsoft.com/office/drawing/2014/main" id="{D3627589-79FA-4DF4-A6CC-160685A7659D}"/>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31" name="Freeform 14671">
                <a:extLst>
                  <a:ext uri="{FF2B5EF4-FFF2-40B4-BE49-F238E27FC236}">
                    <a16:creationId xmlns:a16="http://schemas.microsoft.com/office/drawing/2014/main" id="{A81388B1-BDB9-4C04-8D62-7B81B1F695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32" name="Freeform 14672">
                <a:extLst>
                  <a:ext uri="{FF2B5EF4-FFF2-40B4-BE49-F238E27FC236}">
                    <a16:creationId xmlns:a16="http://schemas.microsoft.com/office/drawing/2014/main" id="{61943B63-6792-4AD5-89E1-E52D90BB0499}"/>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33" name="Freeform 14673">
                <a:extLst>
                  <a:ext uri="{FF2B5EF4-FFF2-40B4-BE49-F238E27FC236}">
                    <a16:creationId xmlns:a16="http://schemas.microsoft.com/office/drawing/2014/main" id="{7BEA6CAB-BB04-4721-B2D8-027550516E00}"/>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34" name="Freeform 14674">
                <a:extLst>
                  <a:ext uri="{FF2B5EF4-FFF2-40B4-BE49-F238E27FC236}">
                    <a16:creationId xmlns:a16="http://schemas.microsoft.com/office/drawing/2014/main" id="{CE5EA0A6-AFCD-4A0F-A3E7-EFF71F615DA1}"/>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35" name="Freeform 14675">
                <a:extLst>
                  <a:ext uri="{FF2B5EF4-FFF2-40B4-BE49-F238E27FC236}">
                    <a16:creationId xmlns:a16="http://schemas.microsoft.com/office/drawing/2014/main" id="{C5675B8C-6954-4825-AA4E-A98379C096EF}"/>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36" name="Freeform 14676">
                <a:extLst>
                  <a:ext uri="{FF2B5EF4-FFF2-40B4-BE49-F238E27FC236}">
                    <a16:creationId xmlns:a16="http://schemas.microsoft.com/office/drawing/2014/main" id="{CCFD8591-44A0-4391-9DEB-E64AB1F149C6}"/>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37" name="Freeform 14677">
                <a:extLst>
                  <a:ext uri="{FF2B5EF4-FFF2-40B4-BE49-F238E27FC236}">
                    <a16:creationId xmlns:a16="http://schemas.microsoft.com/office/drawing/2014/main" id="{53BC28F7-4B59-43F4-ABA7-DFDF923EDD54}"/>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38" name="Freeform 14678">
                <a:extLst>
                  <a:ext uri="{FF2B5EF4-FFF2-40B4-BE49-F238E27FC236}">
                    <a16:creationId xmlns:a16="http://schemas.microsoft.com/office/drawing/2014/main" id="{5639B5C2-6D07-42DA-9B0E-342DD8660FB4}"/>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39" name="Freeform 14679">
                <a:extLst>
                  <a:ext uri="{FF2B5EF4-FFF2-40B4-BE49-F238E27FC236}">
                    <a16:creationId xmlns:a16="http://schemas.microsoft.com/office/drawing/2014/main" id="{59D6EF6F-80C8-4BDF-A0A5-627F24015979}"/>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40" name="Freeform 14680">
                <a:extLst>
                  <a:ext uri="{FF2B5EF4-FFF2-40B4-BE49-F238E27FC236}">
                    <a16:creationId xmlns:a16="http://schemas.microsoft.com/office/drawing/2014/main" id="{8CEBEF4A-B4D0-4A52-9AA6-B263DC4FE903}"/>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41" name="Freeform 14681">
                <a:extLst>
                  <a:ext uri="{FF2B5EF4-FFF2-40B4-BE49-F238E27FC236}">
                    <a16:creationId xmlns:a16="http://schemas.microsoft.com/office/drawing/2014/main" id="{D8AFBF7A-F851-4E36-8D0F-349488717A48}"/>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42" name="Freeform 14682">
                <a:extLst>
                  <a:ext uri="{FF2B5EF4-FFF2-40B4-BE49-F238E27FC236}">
                    <a16:creationId xmlns:a16="http://schemas.microsoft.com/office/drawing/2014/main" id="{5F935B25-62F1-4019-A037-09110E135B5C}"/>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43" name="Freeform 14683">
                <a:extLst>
                  <a:ext uri="{FF2B5EF4-FFF2-40B4-BE49-F238E27FC236}">
                    <a16:creationId xmlns:a16="http://schemas.microsoft.com/office/drawing/2014/main" id="{82A1D070-8339-4C1D-9B01-C4BD7FC9AD50}"/>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44" name="Freeform 14684">
                <a:extLst>
                  <a:ext uri="{FF2B5EF4-FFF2-40B4-BE49-F238E27FC236}">
                    <a16:creationId xmlns:a16="http://schemas.microsoft.com/office/drawing/2014/main" id="{004307A2-2F95-4BD4-B7DB-820364DE1D4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45" name="Freeform 14685">
                <a:extLst>
                  <a:ext uri="{FF2B5EF4-FFF2-40B4-BE49-F238E27FC236}">
                    <a16:creationId xmlns:a16="http://schemas.microsoft.com/office/drawing/2014/main" id="{B3F30A88-07D0-456D-8080-2BBB77E472F0}"/>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46" name="Freeform 14686">
                <a:extLst>
                  <a:ext uri="{FF2B5EF4-FFF2-40B4-BE49-F238E27FC236}">
                    <a16:creationId xmlns:a16="http://schemas.microsoft.com/office/drawing/2014/main" id="{ADD3687A-0A07-45A5-AAED-8AD038A501A7}"/>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47" name="Freeform 14687">
                <a:extLst>
                  <a:ext uri="{FF2B5EF4-FFF2-40B4-BE49-F238E27FC236}">
                    <a16:creationId xmlns:a16="http://schemas.microsoft.com/office/drawing/2014/main" id="{BB52F69C-4FA7-444A-BED4-8141C807250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48" name="Freeform 14688">
                <a:extLst>
                  <a:ext uri="{FF2B5EF4-FFF2-40B4-BE49-F238E27FC236}">
                    <a16:creationId xmlns:a16="http://schemas.microsoft.com/office/drawing/2014/main" id="{B25A5499-505F-47B1-9E8B-A9C3DF7ABC71}"/>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49" name="Freeform 14689">
                <a:extLst>
                  <a:ext uri="{FF2B5EF4-FFF2-40B4-BE49-F238E27FC236}">
                    <a16:creationId xmlns:a16="http://schemas.microsoft.com/office/drawing/2014/main" id="{FAD862DE-FCA1-44E9-877F-1D496C41D2E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50" name="Freeform 14690">
                <a:extLst>
                  <a:ext uri="{FF2B5EF4-FFF2-40B4-BE49-F238E27FC236}">
                    <a16:creationId xmlns:a16="http://schemas.microsoft.com/office/drawing/2014/main" id="{E868E1DC-0CCF-4D83-93E5-0EC420189B3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51" name="Freeform 14691">
                <a:extLst>
                  <a:ext uri="{FF2B5EF4-FFF2-40B4-BE49-F238E27FC236}">
                    <a16:creationId xmlns:a16="http://schemas.microsoft.com/office/drawing/2014/main" id="{498404F8-D64E-4535-92D9-A1593DA5A692}"/>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52" name="Freeform 14692">
                <a:extLst>
                  <a:ext uri="{FF2B5EF4-FFF2-40B4-BE49-F238E27FC236}">
                    <a16:creationId xmlns:a16="http://schemas.microsoft.com/office/drawing/2014/main" id="{A777E57D-6946-4A0F-AC1B-81688F26C229}"/>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53" name="Freeform 14693">
                <a:extLst>
                  <a:ext uri="{FF2B5EF4-FFF2-40B4-BE49-F238E27FC236}">
                    <a16:creationId xmlns:a16="http://schemas.microsoft.com/office/drawing/2014/main" id="{1465DDA5-BE73-4A77-A2CD-0A7F294F44E3}"/>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54" name="Freeform 14694">
                <a:extLst>
                  <a:ext uri="{FF2B5EF4-FFF2-40B4-BE49-F238E27FC236}">
                    <a16:creationId xmlns:a16="http://schemas.microsoft.com/office/drawing/2014/main" id="{C9A92B32-98ED-400D-AF31-9F08BA636B7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55" name="Freeform 14695">
                <a:extLst>
                  <a:ext uri="{FF2B5EF4-FFF2-40B4-BE49-F238E27FC236}">
                    <a16:creationId xmlns:a16="http://schemas.microsoft.com/office/drawing/2014/main" id="{01BC09DB-A226-417F-A441-8A835B667A8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56" name="Freeform 14696">
                <a:extLst>
                  <a:ext uri="{FF2B5EF4-FFF2-40B4-BE49-F238E27FC236}">
                    <a16:creationId xmlns:a16="http://schemas.microsoft.com/office/drawing/2014/main" id="{F39BAF60-E434-4B91-A6AC-7A8F219143A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57" name="Freeform 14697">
                <a:extLst>
                  <a:ext uri="{FF2B5EF4-FFF2-40B4-BE49-F238E27FC236}">
                    <a16:creationId xmlns:a16="http://schemas.microsoft.com/office/drawing/2014/main" id="{A2A7035C-713C-4065-BF6A-A13E0FA49FC7}"/>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58" name="Freeform 14698">
                <a:extLst>
                  <a:ext uri="{FF2B5EF4-FFF2-40B4-BE49-F238E27FC236}">
                    <a16:creationId xmlns:a16="http://schemas.microsoft.com/office/drawing/2014/main" id="{33FA1834-5B58-44A7-BA1B-E62024F15EA2}"/>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59" name="Freeform 14699">
                <a:extLst>
                  <a:ext uri="{FF2B5EF4-FFF2-40B4-BE49-F238E27FC236}">
                    <a16:creationId xmlns:a16="http://schemas.microsoft.com/office/drawing/2014/main" id="{869017CE-1D58-4A5E-A0E3-CD3FE4F3EA7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60" name="Freeform 14700">
                <a:extLst>
                  <a:ext uri="{FF2B5EF4-FFF2-40B4-BE49-F238E27FC236}">
                    <a16:creationId xmlns:a16="http://schemas.microsoft.com/office/drawing/2014/main" id="{06008A39-DB08-4C8C-A8D9-514678AA7219}"/>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61" name="Freeform 14701">
                <a:extLst>
                  <a:ext uri="{FF2B5EF4-FFF2-40B4-BE49-F238E27FC236}">
                    <a16:creationId xmlns:a16="http://schemas.microsoft.com/office/drawing/2014/main" id="{92627814-DE6F-4878-9278-DAA458068D9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62" name="Freeform 14702">
                <a:extLst>
                  <a:ext uri="{FF2B5EF4-FFF2-40B4-BE49-F238E27FC236}">
                    <a16:creationId xmlns:a16="http://schemas.microsoft.com/office/drawing/2014/main" id="{A7AE9D01-88E4-4994-ACD7-7DF2A245164B}"/>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63" name="Freeform 14703">
                <a:extLst>
                  <a:ext uri="{FF2B5EF4-FFF2-40B4-BE49-F238E27FC236}">
                    <a16:creationId xmlns:a16="http://schemas.microsoft.com/office/drawing/2014/main" id="{9A906FCB-5F65-4AC8-A5FD-2C96E904C0A8}"/>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64" name="Freeform 14704">
                <a:extLst>
                  <a:ext uri="{FF2B5EF4-FFF2-40B4-BE49-F238E27FC236}">
                    <a16:creationId xmlns:a16="http://schemas.microsoft.com/office/drawing/2014/main" id="{465825CF-A0A9-44DF-8E85-3B0FAFD97591}"/>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65" name="Freeform 14705">
                <a:extLst>
                  <a:ext uri="{FF2B5EF4-FFF2-40B4-BE49-F238E27FC236}">
                    <a16:creationId xmlns:a16="http://schemas.microsoft.com/office/drawing/2014/main" id="{46063ED3-0F28-4072-B4A2-484DD649E448}"/>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66" name="Freeform 14706">
                <a:extLst>
                  <a:ext uri="{FF2B5EF4-FFF2-40B4-BE49-F238E27FC236}">
                    <a16:creationId xmlns:a16="http://schemas.microsoft.com/office/drawing/2014/main" id="{EB39B0E8-BDBB-4455-8474-9BFD7930C9AB}"/>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67" name="Freeform 14707">
                <a:extLst>
                  <a:ext uri="{FF2B5EF4-FFF2-40B4-BE49-F238E27FC236}">
                    <a16:creationId xmlns:a16="http://schemas.microsoft.com/office/drawing/2014/main" id="{8611ECC5-450A-48B8-8210-7F1463EE6AB6}"/>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68" name="Freeform 14708">
                <a:extLst>
                  <a:ext uri="{FF2B5EF4-FFF2-40B4-BE49-F238E27FC236}">
                    <a16:creationId xmlns:a16="http://schemas.microsoft.com/office/drawing/2014/main" id="{6C1AF275-74A5-4D5F-B66F-9C393D2D3D29}"/>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69" name="Freeform 14709">
                <a:extLst>
                  <a:ext uri="{FF2B5EF4-FFF2-40B4-BE49-F238E27FC236}">
                    <a16:creationId xmlns:a16="http://schemas.microsoft.com/office/drawing/2014/main" id="{7412E658-4744-4C88-9804-447A58B3BBC7}"/>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70" name="Freeform 14710">
                <a:extLst>
                  <a:ext uri="{FF2B5EF4-FFF2-40B4-BE49-F238E27FC236}">
                    <a16:creationId xmlns:a16="http://schemas.microsoft.com/office/drawing/2014/main" id="{D477B5CD-F7F7-47E4-9E44-8302A79DE746}"/>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71" name="Freeform 14711">
                <a:extLst>
                  <a:ext uri="{FF2B5EF4-FFF2-40B4-BE49-F238E27FC236}">
                    <a16:creationId xmlns:a16="http://schemas.microsoft.com/office/drawing/2014/main" id="{4818087D-B9DC-4489-8DCF-AEC1A9BF11A5}"/>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72" name="Freeform 14712">
                <a:extLst>
                  <a:ext uri="{FF2B5EF4-FFF2-40B4-BE49-F238E27FC236}">
                    <a16:creationId xmlns:a16="http://schemas.microsoft.com/office/drawing/2014/main" id="{99CD0500-FECC-4288-A6B0-237E01D32E9C}"/>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73" name="Freeform 14713">
                <a:extLst>
                  <a:ext uri="{FF2B5EF4-FFF2-40B4-BE49-F238E27FC236}">
                    <a16:creationId xmlns:a16="http://schemas.microsoft.com/office/drawing/2014/main" id="{1D548651-AE8F-461D-AE58-44D6A5B341A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74" name="Freeform 14714">
                <a:extLst>
                  <a:ext uri="{FF2B5EF4-FFF2-40B4-BE49-F238E27FC236}">
                    <a16:creationId xmlns:a16="http://schemas.microsoft.com/office/drawing/2014/main" id="{C2F4906B-1D6D-4D7C-AA1A-17F63AF2F445}"/>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75" name="Freeform 14715">
                <a:extLst>
                  <a:ext uri="{FF2B5EF4-FFF2-40B4-BE49-F238E27FC236}">
                    <a16:creationId xmlns:a16="http://schemas.microsoft.com/office/drawing/2014/main" id="{C81ADC90-68E7-4AA6-B981-2028066D40A5}"/>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76" name="Freeform 14716">
                <a:extLst>
                  <a:ext uri="{FF2B5EF4-FFF2-40B4-BE49-F238E27FC236}">
                    <a16:creationId xmlns:a16="http://schemas.microsoft.com/office/drawing/2014/main" id="{7A7CE2F4-049E-49D3-8325-E5321E387F91}"/>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77" name="Freeform 14717">
                <a:extLst>
                  <a:ext uri="{FF2B5EF4-FFF2-40B4-BE49-F238E27FC236}">
                    <a16:creationId xmlns:a16="http://schemas.microsoft.com/office/drawing/2014/main" id="{22A03963-82E5-4B3B-8C2F-D3224DCE4636}"/>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78" name="Freeform 14718">
                <a:extLst>
                  <a:ext uri="{FF2B5EF4-FFF2-40B4-BE49-F238E27FC236}">
                    <a16:creationId xmlns:a16="http://schemas.microsoft.com/office/drawing/2014/main" id="{801700A4-A9EB-4B24-A936-B5012AA5E759}"/>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79" name="Freeform 14719">
                <a:extLst>
                  <a:ext uri="{FF2B5EF4-FFF2-40B4-BE49-F238E27FC236}">
                    <a16:creationId xmlns:a16="http://schemas.microsoft.com/office/drawing/2014/main" id="{F743BB48-B38F-464F-8870-E45BC0C80F2E}"/>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80" name="Freeform 14720">
                <a:extLst>
                  <a:ext uri="{FF2B5EF4-FFF2-40B4-BE49-F238E27FC236}">
                    <a16:creationId xmlns:a16="http://schemas.microsoft.com/office/drawing/2014/main" id="{5A35A0E1-6C15-48CF-9762-702AB4C016B1}"/>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81" name="Freeform 14721">
                <a:extLst>
                  <a:ext uri="{FF2B5EF4-FFF2-40B4-BE49-F238E27FC236}">
                    <a16:creationId xmlns:a16="http://schemas.microsoft.com/office/drawing/2014/main" id="{0596A869-8AFF-4A6B-AA72-8764978936E1}"/>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82" name="Freeform 14722">
                <a:extLst>
                  <a:ext uri="{FF2B5EF4-FFF2-40B4-BE49-F238E27FC236}">
                    <a16:creationId xmlns:a16="http://schemas.microsoft.com/office/drawing/2014/main" id="{375CFF97-E942-441F-B1CE-B54E8B5342A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83" name="Freeform 14723">
                <a:extLst>
                  <a:ext uri="{FF2B5EF4-FFF2-40B4-BE49-F238E27FC236}">
                    <a16:creationId xmlns:a16="http://schemas.microsoft.com/office/drawing/2014/main" id="{EBF630DD-114D-4953-8773-C99501EF4857}"/>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84" name="Freeform 14724">
                <a:extLst>
                  <a:ext uri="{FF2B5EF4-FFF2-40B4-BE49-F238E27FC236}">
                    <a16:creationId xmlns:a16="http://schemas.microsoft.com/office/drawing/2014/main" id="{B6A088F3-6C3F-4D5D-AE2B-12B62501CED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85" name="Freeform 14725">
                <a:extLst>
                  <a:ext uri="{FF2B5EF4-FFF2-40B4-BE49-F238E27FC236}">
                    <a16:creationId xmlns:a16="http://schemas.microsoft.com/office/drawing/2014/main" id="{661B630E-D5FA-4588-A28A-FA2377D4F4B2}"/>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86" name="Freeform 14726">
                <a:extLst>
                  <a:ext uri="{FF2B5EF4-FFF2-40B4-BE49-F238E27FC236}">
                    <a16:creationId xmlns:a16="http://schemas.microsoft.com/office/drawing/2014/main" id="{B7EE3335-1FC7-49F0-A7A8-2A902189C3DC}"/>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87" name="Freeform 14727">
                <a:extLst>
                  <a:ext uri="{FF2B5EF4-FFF2-40B4-BE49-F238E27FC236}">
                    <a16:creationId xmlns:a16="http://schemas.microsoft.com/office/drawing/2014/main" id="{8B1C5C50-FF7D-42F9-83F8-0CFB6E3C328E}"/>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88" name="Freeform 14728">
                <a:extLst>
                  <a:ext uri="{FF2B5EF4-FFF2-40B4-BE49-F238E27FC236}">
                    <a16:creationId xmlns:a16="http://schemas.microsoft.com/office/drawing/2014/main" id="{C6746B37-51CC-4248-8BB0-324CC561733A}"/>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89" name="Freeform 14729">
                <a:extLst>
                  <a:ext uri="{FF2B5EF4-FFF2-40B4-BE49-F238E27FC236}">
                    <a16:creationId xmlns:a16="http://schemas.microsoft.com/office/drawing/2014/main" id="{462245D5-D9E6-454E-88E7-8B04F2E56C5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90" name="Freeform 14730">
                <a:extLst>
                  <a:ext uri="{FF2B5EF4-FFF2-40B4-BE49-F238E27FC236}">
                    <a16:creationId xmlns:a16="http://schemas.microsoft.com/office/drawing/2014/main" id="{FBDE5499-5201-460D-8CA1-31F6AD2808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91" name="Freeform 14731">
                <a:extLst>
                  <a:ext uri="{FF2B5EF4-FFF2-40B4-BE49-F238E27FC236}">
                    <a16:creationId xmlns:a16="http://schemas.microsoft.com/office/drawing/2014/main" id="{C3537360-5A47-438E-9E8C-34255E1DCC0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92" name="Freeform 14732">
                <a:extLst>
                  <a:ext uri="{FF2B5EF4-FFF2-40B4-BE49-F238E27FC236}">
                    <a16:creationId xmlns:a16="http://schemas.microsoft.com/office/drawing/2014/main" id="{C4A35E8A-E010-4A8F-A620-44739624392E}"/>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93" name="Freeform 14733">
                <a:extLst>
                  <a:ext uri="{FF2B5EF4-FFF2-40B4-BE49-F238E27FC236}">
                    <a16:creationId xmlns:a16="http://schemas.microsoft.com/office/drawing/2014/main" id="{9496160E-138F-4ADB-A107-3E8AAE5B240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94" name="Freeform 14734">
                <a:extLst>
                  <a:ext uri="{FF2B5EF4-FFF2-40B4-BE49-F238E27FC236}">
                    <a16:creationId xmlns:a16="http://schemas.microsoft.com/office/drawing/2014/main" id="{9D84FB01-A5F4-4EED-A8EA-1BC1EAA8234C}"/>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95" name="Freeform 14735">
                <a:extLst>
                  <a:ext uri="{FF2B5EF4-FFF2-40B4-BE49-F238E27FC236}">
                    <a16:creationId xmlns:a16="http://schemas.microsoft.com/office/drawing/2014/main" id="{93F7B07A-733C-4024-B28C-05DAC8AFE525}"/>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96" name="Freeform 14736">
                <a:extLst>
                  <a:ext uri="{FF2B5EF4-FFF2-40B4-BE49-F238E27FC236}">
                    <a16:creationId xmlns:a16="http://schemas.microsoft.com/office/drawing/2014/main" id="{C60BAD24-709B-4D92-B698-26E1462E36D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97" name="Freeform 14737">
                <a:extLst>
                  <a:ext uri="{FF2B5EF4-FFF2-40B4-BE49-F238E27FC236}">
                    <a16:creationId xmlns:a16="http://schemas.microsoft.com/office/drawing/2014/main" id="{F3809759-058B-4E6B-8AED-6B77A9159E0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9998" name="Freeform 14738">
                <a:extLst>
                  <a:ext uri="{FF2B5EF4-FFF2-40B4-BE49-F238E27FC236}">
                    <a16:creationId xmlns:a16="http://schemas.microsoft.com/office/drawing/2014/main" id="{875FE460-5460-421B-8E18-8F802FB1D20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9999" name="Freeform 14739">
                <a:extLst>
                  <a:ext uri="{FF2B5EF4-FFF2-40B4-BE49-F238E27FC236}">
                    <a16:creationId xmlns:a16="http://schemas.microsoft.com/office/drawing/2014/main" id="{F09DD348-C1A8-474D-A0C8-B2935DC5FB55}"/>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00" name="Freeform 14740">
                <a:extLst>
                  <a:ext uri="{FF2B5EF4-FFF2-40B4-BE49-F238E27FC236}">
                    <a16:creationId xmlns:a16="http://schemas.microsoft.com/office/drawing/2014/main" id="{4CF77A94-F2E1-4133-9DCB-D50F21E30649}"/>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01" name="Freeform 14741">
                <a:extLst>
                  <a:ext uri="{FF2B5EF4-FFF2-40B4-BE49-F238E27FC236}">
                    <a16:creationId xmlns:a16="http://schemas.microsoft.com/office/drawing/2014/main" id="{14F58936-C006-4B1C-981C-6E03C9622E47}"/>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02" name="Freeform 14742">
                <a:extLst>
                  <a:ext uri="{FF2B5EF4-FFF2-40B4-BE49-F238E27FC236}">
                    <a16:creationId xmlns:a16="http://schemas.microsoft.com/office/drawing/2014/main" id="{17F93D28-90F7-4498-A17C-DBC9EBBB4E0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03" name="Freeform 14743">
                <a:extLst>
                  <a:ext uri="{FF2B5EF4-FFF2-40B4-BE49-F238E27FC236}">
                    <a16:creationId xmlns:a16="http://schemas.microsoft.com/office/drawing/2014/main" id="{C9832020-E8BF-40FA-92CC-393C3883BB0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04" name="Freeform 14744">
                <a:extLst>
                  <a:ext uri="{FF2B5EF4-FFF2-40B4-BE49-F238E27FC236}">
                    <a16:creationId xmlns:a16="http://schemas.microsoft.com/office/drawing/2014/main" id="{8060F172-635B-4054-ACB5-ACFCD20FFD64}"/>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05" name="Freeform 14745">
                <a:extLst>
                  <a:ext uri="{FF2B5EF4-FFF2-40B4-BE49-F238E27FC236}">
                    <a16:creationId xmlns:a16="http://schemas.microsoft.com/office/drawing/2014/main" id="{D619FF85-4483-40F4-8143-5FC31D97FA26}"/>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06" name="Freeform 14746">
                <a:extLst>
                  <a:ext uri="{FF2B5EF4-FFF2-40B4-BE49-F238E27FC236}">
                    <a16:creationId xmlns:a16="http://schemas.microsoft.com/office/drawing/2014/main" id="{521A3D4B-084B-439E-9528-B59778B8C11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07" name="Freeform 14747">
                <a:extLst>
                  <a:ext uri="{FF2B5EF4-FFF2-40B4-BE49-F238E27FC236}">
                    <a16:creationId xmlns:a16="http://schemas.microsoft.com/office/drawing/2014/main" id="{3A7E17F4-AF82-4F09-9943-0274E590DB61}"/>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08" name="Freeform 14748">
                <a:extLst>
                  <a:ext uri="{FF2B5EF4-FFF2-40B4-BE49-F238E27FC236}">
                    <a16:creationId xmlns:a16="http://schemas.microsoft.com/office/drawing/2014/main" id="{975439A5-FF83-41C5-8EA5-D1742D699CB1}"/>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09" name="Freeform 14749">
                <a:extLst>
                  <a:ext uri="{FF2B5EF4-FFF2-40B4-BE49-F238E27FC236}">
                    <a16:creationId xmlns:a16="http://schemas.microsoft.com/office/drawing/2014/main" id="{37500415-6512-4511-AECF-CC116CD3BD9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10" name="Freeform 14750">
                <a:extLst>
                  <a:ext uri="{FF2B5EF4-FFF2-40B4-BE49-F238E27FC236}">
                    <a16:creationId xmlns:a16="http://schemas.microsoft.com/office/drawing/2014/main" id="{8084DC96-D828-416A-8DA3-D6BAD6D426F8}"/>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11" name="Freeform 14751">
                <a:extLst>
                  <a:ext uri="{FF2B5EF4-FFF2-40B4-BE49-F238E27FC236}">
                    <a16:creationId xmlns:a16="http://schemas.microsoft.com/office/drawing/2014/main" id="{82C7938F-0830-4101-AE21-691800BFF92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12" name="Freeform 14752">
                <a:extLst>
                  <a:ext uri="{FF2B5EF4-FFF2-40B4-BE49-F238E27FC236}">
                    <a16:creationId xmlns:a16="http://schemas.microsoft.com/office/drawing/2014/main" id="{BDD5A403-6CED-4ABD-8D13-653B28354515}"/>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13" name="Freeform 14753">
                <a:extLst>
                  <a:ext uri="{FF2B5EF4-FFF2-40B4-BE49-F238E27FC236}">
                    <a16:creationId xmlns:a16="http://schemas.microsoft.com/office/drawing/2014/main" id="{8FE57B17-7773-471A-8120-BCF9E43E72F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14" name="Freeform 14754">
                <a:extLst>
                  <a:ext uri="{FF2B5EF4-FFF2-40B4-BE49-F238E27FC236}">
                    <a16:creationId xmlns:a16="http://schemas.microsoft.com/office/drawing/2014/main" id="{C08911CF-EA7C-4D83-B201-B388115C54A0}"/>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15" name="Freeform 14755">
                <a:extLst>
                  <a:ext uri="{FF2B5EF4-FFF2-40B4-BE49-F238E27FC236}">
                    <a16:creationId xmlns:a16="http://schemas.microsoft.com/office/drawing/2014/main" id="{AA6C8578-AF7B-4B70-BB2E-2C5B76893D2F}"/>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16" name="Freeform 14756">
                <a:extLst>
                  <a:ext uri="{FF2B5EF4-FFF2-40B4-BE49-F238E27FC236}">
                    <a16:creationId xmlns:a16="http://schemas.microsoft.com/office/drawing/2014/main" id="{3BD33E06-84B4-43F2-BACB-50EB93679D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17" name="Freeform 14757">
                <a:extLst>
                  <a:ext uri="{FF2B5EF4-FFF2-40B4-BE49-F238E27FC236}">
                    <a16:creationId xmlns:a16="http://schemas.microsoft.com/office/drawing/2014/main" id="{30B6782E-0EAF-4203-BCF7-77B43B2870F5}"/>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18" name="Freeform 14758">
                <a:extLst>
                  <a:ext uri="{FF2B5EF4-FFF2-40B4-BE49-F238E27FC236}">
                    <a16:creationId xmlns:a16="http://schemas.microsoft.com/office/drawing/2014/main" id="{891DB4E7-3B48-41C6-8215-A5C0C796362D}"/>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19" name="Freeform 14759">
                <a:extLst>
                  <a:ext uri="{FF2B5EF4-FFF2-40B4-BE49-F238E27FC236}">
                    <a16:creationId xmlns:a16="http://schemas.microsoft.com/office/drawing/2014/main" id="{764C00A2-8D2D-4E29-A89E-0686A582A321}"/>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20" name="Freeform 14760">
                <a:extLst>
                  <a:ext uri="{FF2B5EF4-FFF2-40B4-BE49-F238E27FC236}">
                    <a16:creationId xmlns:a16="http://schemas.microsoft.com/office/drawing/2014/main" id="{522EB629-00B4-414D-89AB-4B2C84DB5D9C}"/>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21" name="Freeform 14761">
                <a:extLst>
                  <a:ext uri="{FF2B5EF4-FFF2-40B4-BE49-F238E27FC236}">
                    <a16:creationId xmlns:a16="http://schemas.microsoft.com/office/drawing/2014/main" id="{A02997BD-616E-4FC0-A504-8200700429D1}"/>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22" name="Freeform 14762">
                <a:extLst>
                  <a:ext uri="{FF2B5EF4-FFF2-40B4-BE49-F238E27FC236}">
                    <a16:creationId xmlns:a16="http://schemas.microsoft.com/office/drawing/2014/main" id="{7D79D624-AA17-486A-8578-93CE1289F58B}"/>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23" name="Freeform 14763">
                <a:extLst>
                  <a:ext uri="{FF2B5EF4-FFF2-40B4-BE49-F238E27FC236}">
                    <a16:creationId xmlns:a16="http://schemas.microsoft.com/office/drawing/2014/main" id="{D16C9468-2EED-41B3-A1ED-490CC016CA4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24" name="Freeform 14764">
                <a:extLst>
                  <a:ext uri="{FF2B5EF4-FFF2-40B4-BE49-F238E27FC236}">
                    <a16:creationId xmlns:a16="http://schemas.microsoft.com/office/drawing/2014/main" id="{8FB23511-333E-4FD7-B04A-E17542775339}"/>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25" name="Freeform 14765">
                <a:extLst>
                  <a:ext uri="{FF2B5EF4-FFF2-40B4-BE49-F238E27FC236}">
                    <a16:creationId xmlns:a16="http://schemas.microsoft.com/office/drawing/2014/main" id="{0416F527-F098-4CFB-B18A-0704B571BE61}"/>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26" name="Freeform 14766">
                <a:extLst>
                  <a:ext uri="{FF2B5EF4-FFF2-40B4-BE49-F238E27FC236}">
                    <a16:creationId xmlns:a16="http://schemas.microsoft.com/office/drawing/2014/main" id="{6F080A99-1D22-4C5A-ACE5-082A18F8B21B}"/>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27" name="Freeform 14767">
                <a:extLst>
                  <a:ext uri="{FF2B5EF4-FFF2-40B4-BE49-F238E27FC236}">
                    <a16:creationId xmlns:a16="http://schemas.microsoft.com/office/drawing/2014/main" id="{BE5B930A-EF08-4713-AC49-C7A821102D1C}"/>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28" name="Freeform 14768">
                <a:extLst>
                  <a:ext uri="{FF2B5EF4-FFF2-40B4-BE49-F238E27FC236}">
                    <a16:creationId xmlns:a16="http://schemas.microsoft.com/office/drawing/2014/main" id="{79E6FCCC-A574-4926-AB44-5EF86163CA51}"/>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29" name="Freeform 14769">
                <a:extLst>
                  <a:ext uri="{FF2B5EF4-FFF2-40B4-BE49-F238E27FC236}">
                    <a16:creationId xmlns:a16="http://schemas.microsoft.com/office/drawing/2014/main" id="{83D670C3-F33E-47FD-B503-CE47B7A50838}"/>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30" name="Freeform 14770">
                <a:extLst>
                  <a:ext uri="{FF2B5EF4-FFF2-40B4-BE49-F238E27FC236}">
                    <a16:creationId xmlns:a16="http://schemas.microsoft.com/office/drawing/2014/main" id="{B29C0967-F281-4E5E-A7E5-CFD88DCC301C}"/>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31" name="Freeform 14771">
                <a:extLst>
                  <a:ext uri="{FF2B5EF4-FFF2-40B4-BE49-F238E27FC236}">
                    <a16:creationId xmlns:a16="http://schemas.microsoft.com/office/drawing/2014/main" id="{2135C56B-7E5C-42E0-BBE4-17DA5BB1D6BC}"/>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32" name="Freeform 14772">
                <a:extLst>
                  <a:ext uri="{FF2B5EF4-FFF2-40B4-BE49-F238E27FC236}">
                    <a16:creationId xmlns:a16="http://schemas.microsoft.com/office/drawing/2014/main" id="{D093DCCC-6295-474D-A06A-F2E0818F0C65}"/>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33" name="Freeform 14773">
                <a:extLst>
                  <a:ext uri="{FF2B5EF4-FFF2-40B4-BE49-F238E27FC236}">
                    <a16:creationId xmlns:a16="http://schemas.microsoft.com/office/drawing/2014/main" id="{F8ECD5F2-81CF-46B8-B85E-A4C43AA68C9A}"/>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34" name="Freeform 14774">
                <a:extLst>
                  <a:ext uri="{FF2B5EF4-FFF2-40B4-BE49-F238E27FC236}">
                    <a16:creationId xmlns:a16="http://schemas.microsoft.com/office/drawing/2014/main" id="{F3FB4C89-84A2-4C3E-89AB-382E573C3DB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35" name="Freeform 14775">
                <a:extLst>
                  <a:ext uri="{FF2B5EF4-FFF2-40B4-BE49-F238E27FC236}">
                    <a16:creationId xmlns:a16="http://schemas.microsoft.com/office/drawing/2014/main" id="{E43AA4E6-0DEA-499F-87DD-5424DB0AB78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36" name="Freeform 14776">
                <a:extLst>
                  <a:ext uri="{FF2B5EF4-FFF2-40B4-BE49-F238E27FC236}">
                    <a16:creationId xmlns:a16="http://schemas.microsoft.com/office/drawing/2014/main" id="{645F5A7A-1F27-48A7-B2AA-9427EAA88176}"/>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37" name="Freeform 14777">
                <a:extLst>
                  <a:ext uri="{FF2B5EF4-FFF2-40B4-BE49-F238E27FC236}">
                    <a16:creationId xmlns:a16="http://schemas.microsoft.com/office/drawing/2014/main" id="{BCFD762E-A524-4817-A6D2-3A6526DBF30C}"/>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38" name="Freeform 14778">
                <a:extLst>
                  <a:ext uri="{FF2B5EF4-FFF2-40B4-BE49-F238E27FC236}">
                    <a16:creationId xmlns:a16="http://schemas.microsoft.com/office/drawing/2014/main" id="{F0F4557D-3966-4C86-8D18-A3030840A99C}"/>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39" name="Freeform 14779">
                <a:extLst>
                  <a:ext uri="{FF2B5EF4-FFF2-40B4-BE49-F238E27FC236}">
                    <a16:creationId xmlns:a16="http://schemas.microsoft.com/office/drawing/2014/main" id="{B4E3F585-2642-475F-976E-D3646AE7DB05}"/>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40" name="Freeform 14780">
                <a:extLst>
                  <a:ext uri="{FF2B5EF4-FFF2-40B4-BE49-F238E27FC236}">
                    <a16:creationId xmlns:a16="http://schemas.microsoft.com/office/drawing/2014/main" id="{EC82F6FC-EC9B-48FB-A3F8-192524ECDE7D}"/>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41" name="Freeform 14781">
                <a:extLst>
                  <a:ext uri="{FF2B5EF4-FFF2-40B4-BE49-F238E27FC236}">
                    <a16:creationId xmlns:a16="http://schemas.microsoft.com/office/drawing/2014/main" id="{73C851B5-74A0-4BEA-99EA-83150C8D6E13}"/>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42" name="Freeform 14782">
                <a:extLst>
                  <a:ext uri="{FF2B5EF4-FFF2-40B4-BE49-F238E27FC236}">
                    <a16:creationId xmlns:a16="http://schemas.microsoft.com/office/drawing/2014/main" id="{F72A6D56-8CDF-4410-A45D-E94C01E0E7FD}"/>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43" name="Freeform 14783">
                <a:extLst>
                  <a:ext uri="{FF2B5EF4-FFF2-40B4-BE49-F238E27FC236}">
                    <a16:creationId xmlns:a16="http://schemas.microsoft.com/office/drawing/2014/main" id="{0F430CBB-C9B9-4E08-9D7C-CE2B6234F7BF}"/>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44" name="Freeform 14784">
                <a:extLst>
                  <a:ext uri="{FF2B5EF4-FFF2-40B4-BE49-F238E27FC236}">
                    <a16:creationId xmlns:a16="http://schemas.microsoft.com/office/drawing/2014/main" id="{FA520048-89AD-432F-AE01-E2C7A37B4A59}"/>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45" name="Freeform 14785">
                <a:extLst>
                  <a:ext uri="{FF2B5EF4-FFF2-40B4-BE49-F238E27FC236}">
                    <a16:creationId xmlns:a16="http://schemas.microsoft.com/office/drawing/2014/main" id="{6E4B2945-286D-4782-8737-7C7AA9CB5B5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46" name="Freeform 14786">
                <a:extLst>
                  <a:ext uri="{FF2B5EF4-FFF2-40B4-BE49-F238E27FC236}">
                    <a16:creationId xmlns:a16="http://schemas.microsoft.com/office/drawing/2014/main" id="{47D9D074-AD31-4866-A6B5-854AE57D8385}"/>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47" name="Freeform 14787">
                <a:extLst>
                  <a:ext uri="{FF2B5EF4-FFF2-40B4-BE49-F238E27FC236}">
                    <a16:creationId xmlns:a16="http://schemas.microsoft.com/office/drawing/2014/main" id="{F0A2362A-EB26-494B-8D94-08CFF359E8EE}"/>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48" name="Freeform 14788">
                <a:extLst>
                  <a:ext uri="{FF2B5EF4-FFF2-40B4-BE49-F238E27FC236}">
                    <a16:creationId xmlns:a16="http://schemas.microsoft.com/office/drawing/2014/main" id="{4AC8D8AC-BF53-44E6-A920-FBEA22B4F8EC}"/>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49" name="Freeform 14789">
                <a:extLst>
                  <a:ext uri="{FF2B5EF4-FFF2-40B4-BE49-F238E27FC236}">
                    <a16:creationId xmlns:a16="http://schemas.microsoft.com/office/drawing/2014/main" id="{EB4201F8-9837-4C99-ABF5-9CF0B4DAA4EC}"/>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50" name="Freeform 14790">
                <a:extLst>
                  <a:ext uri="{FF2B5EF4-FFF2-40B4-BE49-F238E27FC236}">
                    <a16:creationId xmlns:a16="http://schemas.microsoft.com/office/drawing/2014/main" id="{0F24E84D-E91C-4F1F-9C2F-866D2EB79FA8}"/>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51" name="Freeform 14791">
                <a:extLst>
                  <a:ext uri="{FF2B5EF4-FFF2-40B4-BE49-F238E27FC236}">
                    <a16:creationId xmlns:a16="http://schemas.microsoft.com/office/drawing/2014/main" id="{D5C7D7B2-2D16-43D0-A86A-69FFAA3904E6}"/>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52" name="Freeform 14792">
                <a:extLst>
                  <a:ext uri="{FF2B5EF4-FFF2-40B4-BE49-F238E27FC236}">
                    <a16:creationId xmlns:a16="http://schemas.microsoft.com/office/drawing/2014/main" id="{EFB13DD5-01DA-4419-B21E-D75FDA44BB46}"/>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53" name="Freeform 14793">
                <a:extLst>
                  <a:ext uri="{FF2B5EF4-FFF2-40B4-BE49-F238E27FC236}">
                    <a16:creationId xmlns:a16="http://schemas.microsoft.com/office/drawing/2014/main" id="{A46D739F-A720-4A88-8BF7-BB0CABAD70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54" name="Freeform 14794">
                <a:extLst>
                  <a:ext uri="{FF2B5EF4-FFF2-40B4-BE49-F238E27FC236}">
                    <a16:creationId xmlns:a16="http://schemas.microsoft.com/office/drawing/2014/main" id="{A5E217CB-9AC6-4126-A681-9F47FE36C89F}"/>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55" name="Freeform 14795">
                <a:extLst>
                  <a:ext uri="{FF2B5EF4-FFF2-40B4-BE49-F238E27FC236}">
                    <a16:creationId xmlns:a16="http://schemas.microsoft.com/office/drawing/2014/main" id="{10BA9A49-AFE7-4AB5-9E87-B161B81AFD9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56" name="Freeform 14796">
                <a:extLst>
                  <a:ext uri="{FF2B5EF4-FFF2-40B4-BE49-F238E27FC236}">
                    <a16:creationId xmlns:a16="http://schemas.microsoft.com/office/drawing/2014/main" id="{B4B43DDC-F50A-440E-9366-57DDAF73164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57" name="Freeform 14797">
                <a:extLst>
                  <a:ext uri="{FF2B5EF4-FFF2-40B4-BE49-F238E27FC236}">
                    <a16:creationId xmlns:a16="http://schemas.microsoft.com/office/drawing/2014/main" id="{34C09178-D86F-4A0E-A699-A02302FA837A}"/>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58" name="Freeform 14798">
                <a:extLst>
                  <a:ext uri="{FF2B5EF4-FFF2-40B4-BE49-F238E27FC236}">
                    <a16:creationId xmlns:a16="http://schemas.microsoft.com/office/drawing/2014/main" id="{D96F4E62-0758-48C1-A395-B9F164152DC4}"/>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59" name="Freeform 14799">
                <a:extLst>
                  <a:ext uri="{FF2B5EF4-FFF2-40B4-BE49-F238E27FC236}">
                    <a16:creationId xmlns:a16="http://schemas.microsoft.com/office/drawing/2014/main" id="{160F2667-B61B-4C7A-9BE2-DDF094A72BC2}"/>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60" name="Freeform 14800">
                <a:extLst>
                  <a:ext uri="{FF2B5EF4-FFF2-40B4-BE49-F238E27FC236}">
                    <a16:creationId xmlns:a16="http://schemas.microsoft.com/office/drawing/2014/main" id="{06A84203-AC0F-42BD-8F55-4CB4D5C90E76}"/>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61" name="Freeform 14801">
                <a:extLst>
                  <a:ext uri="{FF2B5EF4-FFF2-40B4-BE49-F238E27FC236}">
                    <a16:creationId xmlns:a16="http://schemas.microsoft.com/office/drawing/2014/main" id="{97352B64-CC36-406B-9166-D56B7339C9CA}"/>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62" name="Freeform 14802">
                <a:extLst>
                  <a:ext uri="{FF2B5EF4-FFF2-40B4-BE49-F238E27FC236}">
                    <a16:creationId xmlns:a16="http://schemas.microsoft.com/office/drawing/2014/main" id="{9D4AE3BC-F85E-4825-AA14-94355AFC0943}"/>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63" name="Freeform 14803">
                <a:extLst>
                  <a:ext uri="{FF2B5EF4-FFF2-40B4-BE49-F238E27FC236}">
                    <a16:creationId xmlns:a16="http://schemas.microsoft.com/office/drawing/2014/main" id="{E923A35D-4E17-4383-A25B-55C176541B55}"/>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64" name="Freeform 14804">
                <a:extLst>
                  <a:ext uri="{FF2B5EF4-FFF2-40B4-BE49-F238E27FC236}">
                    <a16:creationId xmlns:a16="http://schemas.microsoft.com/office/drawing/2014/main" id="{ED36B637-FB2F-48B1-9608-63521D7145B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65" name="Freeform 14805">
                <a:extLst>
                  <a:ext uri="{FF2B5EF4-FFF2-40B4-BE49-F238E27FC236}">
                    <a16:creationId xmlns:a16="http://schemas.microsoft.com/office/drawing/2014/main" id="{9DCB8BC8-04FD-4B6F-BF63-F0DFCE20747A}"/>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66" name="Freeform 14806">
                <a:extLst>
                  <a:ext uri="{FF2B5EF4-FFF2-40B4-BE49-F238E27FC236}">
                    <a16:creationId xmlns:a16="http://schemas.microsoft.com/office/drawing/2014/main" id="{582FF6A3-AA28-4C5A-A751-7CD9A70BC5CD}"/>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67" name="Freeform 14807">
                <a:extLst>
                  <a:ext uri="{FF2B5EF4-FFF2-40B4-BE49-F238E27FC236}">
                    <a16:creationId xmlns:a16="http://schemas.microsoft.com/office/drawing/2014/main" id="{CBD6B907-91BC-4149-A762-C39C3A84FFC2}"/>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68" name="Freeform 14808">
                <a:extLst>
                  <a:ext uri="{FF2B5EF4-FFF2-40B4-BE49-F238E27FC236}">
                    <a16:creationId xmlns:a16="http://schemas.microsoft.com/office/drawing/2014/main" id="{460AAFAB-F936-4715-8683-CAF98E462764}"/>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69" name="Freeform 14809">
                <a:extLst>
                  <a:ext uri="{FF2B5EF4-FFF2-40B4-BE49-F238E27FC236}">
                    <a16:creationId xmlns:a16="http://schemas.microsoft.com/office/drawing/2014/main" id="{1BB027B5-67F6-4D3B-8E84-FC2A81241F3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70" name="Freeform 14810">
                <a:extLst>
                  <a:ext uri="{FF2B5EF4-FFF2-40B4-BE49-F238E27FC236}">
                    <a16:creationId xmlns:a16="http://schemas.microsoft.com/office/drawing/2014/main" id="{C176CE90-5B1C-474A-AABA-890836445A9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71" name="Freeform 14811">
                <a:extLst>
                  <a:ext uri="{FF2B5EF4-FFF2-40B4-BE49-F238E27FC236}">
                    <a16:creationId xmlns:a16="http://schemas.microsoft.com/office/drawing/2014/main" id="{A2251584-6E34-4DE8-8BCC-B8345D748A6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72" name="Freeform 14812">
                <a:extLst>
                  <a:ext uri="{FF2B5EF4-FFF2-40B4-BE49-F238E27FC236}">
                    <a16:creationId xmlns:a16="http://schemas.microsoft.com/office/drawing/2014/main" id="{70B8777E-A681-437E-BB4B-B5A1DE29B9A6}"/>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73" name="Freeform 14813">
                <a:extLst>
                  <a:ext uri="{FF2B5EF4-FFF2-40B4-BE49-F238E27FC236}">
                    <a16:creationId xmlns:a16="http://schemas.microsoft.com/office/drawing/2014/main" id="{CF0BEF2E-6202-419F-AE13-61D22FC7BCCC}"/>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74" name="Freeform 14814">
                <a:extLst>
                  <a:ext uri="{FF2B5EF4-FFF2-40B4-BE49-F238E27FC236}">
                    <a16:creationId xmlns:a16="http://schemas.microsoft.com/office/drawing/2014/main" id="{1B7D30EB-63D4-4F55-9C08-B4505FA92C3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75" name="Freeform 14815">
                <a:extLst>
                  <a:ext uri="{FF2B5EF4-FFF2-40B4-BE49-F238E27FC236}">
                    <a16:creationId xmlns:a16="http://schemas.microsoft.com/office/drawing/2014/main" id="{70DD9E63-2E4F-4945-8F0C-D3C1AB203484}"/>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76" name="Freeform 14816">
                <a:extLst>
                  <a:ext uri="{FF2B5EF4-FFF2-40B4-BE49-F238E27FC236}">
                    <a16:creationId xmlns:a16="http://schemas.microsoft.com/office/drawing/2014/main" id="{4EAC910C-13AF-4CFC-8EBA-97D1CD00321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77" name="Freeform 14817">
                <a:extLst>
                  <a:ext uri="{FF2B5EF4-FFF2-40B4-BE49-F238E27FC236}">
                    <a16:creationId xmlns:a16="http://schemas.microsoft.com/office/drawing/2014/main" id="{41AAA9F4-A890-4EE5-8EC0-6326C20B39F3}"/>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78" name="Freeform 14818">
                <a:extLst>
                  <a:ext uri="{FF2B5EF4-FFF2-40B4-BE49-F238E27FC236}">
                    <a16:creationId xmlns:a16="http://schemas.microsoft.com/office/drawing/2014/main" id="{B58B95AE-6B90-4BE4-8E69-C0BD3030D118}"/>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79" name="Freeform 14819">
                <a:extLst>
                  <a:ext uri="{FF2B5EF4-FFF2-40B4-BE49-F238E27FC236}">
                    <a16:creationId xmlns:a16="http://schemas.microsoft.com/office/drawing/2014/main" id="{BF9A7A11-27E0-4736-BD47-6A40BC8B0EFD}"/>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80" name="Freeform 14820">
                <a:extLst>
                  <a:ext uri="{FF2B5EF4-FFF2-40B4-BE49-F238E27FC236}">
                    <a16:creationId xmlns:a16="http://schemas.microsoft.com/office/drawing/2014/main" id="{3E1AC663-D94B-4D5C-A8E5-8E0B5F980F62}"/>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81" name="Freeform 14821">
                <a:extLst>
                  <a:ext uri="{FF2B5EF4-FFF2-40B4-BE49-F238E27FC236}">
                    <a16:creationId xmlns:a16="http://schemas.microsoft.com/office/drawing/2014/main" id="{5D7B4FF2-BB56-466D-823B-57A559D9E07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82" name="Freeform 14822">
                <a:extLst>
                  <a:ext uri="{FF2B5EF4-FFF2-40B4-BE49-F238E27FC236}">
                    <a16:creationId xmlns:a16="http://schemas.microsoft.com/office/drawing/2014/main" id="{6BACE058-F3BB-4FD8-8527-1A8E29A645E9}"/>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83" name="Freeform 14823">
                <a:extLst>
                  <a:ext uri="{FF2B5EF4-FFF2-40B4-BE49-F238E27FC236}">
                    <a16:creationId xmlns:a16="http://schemas.microsoft.com/office/drawing/2014/main" id="{89ABA746-8CDC-4F5D-A08C-E0A686F315E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84" name="Freeform 14824">
                <a:extLst>
                  <a:ext uri="{FF2B5EF4-FFF2-40B4-BE49-F238E27FC236}">
                    <a16:creationId xmlns:a16="http://schemas.microsoft.com/office/drawing/2014/main" id="{EC9CBCF0-E266-4985-8415-329130060F32}"/>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85" name="Freeform 14825">
                <a:extLst>
                  <a:ext uri="{FF2B5EF4-FFF2-40B4-BE49-F238E27FC236}">
                    <a16:creationId xmlns:a16="http://schemas.microsoft.com/office/drawing/2014/main" id="{6C60B6C9-F8A9-4979-87D1-12F3D19B2661}"/>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86" name="Freeform 14826">
                <a:extLst>
                  <a:ext uri="{FF2B5EF4-FFF2-40B4-BE49-F238E27FC236}">
                    <a16:creationId xmlns:a16="http://schemas.microsoft.com/office/drawing/2014/main" id="{02851CB5-693F-47F2-B1E0-BCD0D8C82CD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87" name="Freeform 14827">
                <a:extLst>
                  <a:ext uri="{FF2B5EF4-FFF2-40B4-BE49-F238E27FC236}">
                    <a16:creationId xmlns:a16="http://schemas.microsoft.com/office/drawing/2014/main" id="{FA3D4DE0-4243-48F0-8C75-95558CD77FBE}"/>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88" name="Freeform 14828">
                <a:extLst>
                  <a:ext uri="{FF2B5EF4-FFF2-40B4-BE49-F238E27FC236}">
                    <a16:creationId xmlns:a16="http://schemas.microsoft.com/office/drawing/2014/main" id="{8F298141-FCE3-40F0-B72A-D6679676A960}"/>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89" name="Freeform 14829">
                <a:extLst>
                  <a:ext uri="{FF2B5EF4-FFF2-40B4-BE49-F238E27FC236}">
                    <a16:creationId xmlns:a16="http://schemas.microsoft.com/office/drawing/2014/main" id="{C4875B98-26D4-47CB-972A-4FA44EA3F17E}"/>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90" name="Freeform 14830">
                <a:extLst>
                  <a:ext uri="{FF2B5EF4-FFF2-40B4-BE49-F238E27FC236}">
                    <a16:creationId xmlns:a16="http://schemas.microsoft.com/office/drawing/2014/main" id="{0C82449C-C69C-49E2-A1FF-E36504E69F31}"/>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91" name="Freeform 14831">
                <a:extLst>
                  <a:ext uri="{FF2B5EF4-FFF2-40B4-BE49-F238E27FC236}">
                    <a16:creationId xmlns:a16="http://schemas.microsoft.com/office/drawing/2014/main" id="{AA3AF32F-2A2F-49CE-A2E3-EE4EA3CBC6CE}"/>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92" name="Freeform 14832">
                <a:extLst>
                  <a:ext uri="{FF2B5EF4-FFF2-40B4-BE49-F238E27FC236}">
                    <a16:creationId xmlns:a16="http://schemas.microsoft.com/office/drawing/2014/main" id="{B3E3B472-FFD8-49AE-A7D5-C8069DA32F88}"/>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93" name="Freeform 14833">
                <a:extLst>
                  <a:ext uri="{FF2B5EF4-FFF2-40B4-BE49-F238E27FC236}">
                    <a16:creationId xmlns:a16="http://schemas.microsoft.com/office/drawing/2014/main" id="{14851B60-2EFA-40B2-840A-B187EE839DB9}"/>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94" name="Freeform 14834">
                <a:extLst>
                  <a:ext uri="{FF2B5EF4-FFF2-40B4-BE49-F238E27FC236}">
                    <a16:creationId xmlns:a16="http://schemas.microsoft.com/office/drawing/2014/main" id="{F89041B6-4480-4C4D-A8F8-09CD4F4B24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95" name="Freeform 14835">
                <a:extLst>
                  <a:ext uri="{FF2B5EF4-FFF2-40B4-BE49-F238E27FC236}">
                    <a16:creationId xmlns:a16="http://schemas.microsoft.com/office/drawing/2014/main" id="{2AC25BC7-529C-4227-90ED-C6E8BB43F4A3}"/>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96" name="Freeform 14836">
                <a:extLst>
                  <a:ext uri="{FF2B5EF4-FFF2-40B4-BE49-F238E27FC236}">
                    <a16:creationId xmlns:a16="http://schemas.microsoft.com/office/drawing/2014/main" id="{EF76E226-9417-4199-9952-E74B447AC7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97" name="Freeform 14837">
                <a:extLst>
                  <a:ext uri="{FF2B5EF4-FFF2-40B4-BE49-F238E27FC236}">
                    <a16:creationId xmlns:a16="http://schemas.microsoft.com/office/drawing/2014/main" id="{BB4B2CD2-1656-485A-8488-616A7B91A11F}"/>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098" name="Freeform 14838">
                <a:extLst>
                  <a:ext uri="{FF2B5EF4-FFF2-40B4-BE49-F238E27FC236}">
                    <a16:creationId xmlns:a16="http://schemas.microsoft.com/office/drawing/2014/main" id="{B9720154-7538-4D08-B250-360F8287477D}"/>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099" name="Freeform 14839">
                <a:extLst>
                  <a:ext uri="{FF2B5EF4-FFF2-40B4-BE49-F238E27FC236}">
                    <a16:creationId xmlns:a16="http://schemas.microsoft.com/office/drawing/2014/main" id="{0006E5BC-86B6-4792-BFE1-9B665900ED5C}"/>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00" name="Freeform 14840">
                <a:extLst>
                  <a:ext uri="{FF2B5EF4-FFF2-40B4-BE49-F238E27FC236}">
                    <a16:creationId xmlns:a16="http://schemas.microsoft.com/office/drawing/2014/main" id="{C3C777A4-F595-44F6-8AD7-474A9FCE398C}"/>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01" name="Freeform 14841">
                <a:extLst>
                  <a:ext uri="{FF2B5EF4-FFF2-40B4-BE49-F238E27FC236}">
                    <a16:creationId xmlns:a16="http://schemas.microsoft.com/office/drawing/2014/main" id="{0AEDFFCD-98CE-4175-9F78-DAF67907398C}"/>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02" name="Freeform 14842">
                <a:extLst>
                  <a:ext uri="{FF2B5EF4-FFF2-40B4-BE49-F238E27FC236}">
                    <a16:creationId xmlns:a16="http://schemas.microsoft.com/office/drawing/2014/main" id="{C894673D-E154-4A42-B759-7D9EFCB043D0}"/>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03" name="Freeform 14843">
                <a:extLst>
                  <a:ext uri="{FF2B5EF4-FFF2-40B4-BE49-F238E27FC236}">
                    <a16:creationId xmlns:a16="http://schemas.microsoft.com/office/drawing/2014/main" id="{542F8E4C-290D-4AAD-980D-8F9AECEBEBFE}"/>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04" name="Freeform 14844">
                <a:extLst>
                  <a:ext uri="{FF2B5EF4-FFF2-40B4-BE49-F238E27FC236}">
                    <a16:creationId xmlns:a16="http://schemas.microsoft.com/office/drawing/2014/main" id="{7FAEB99E-96FE-4929-9DF2-C363A6142560}"/>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05" name="Freeform 14845">
                <a:extLst>
                  <a:ext uri="{FF2B5EF4-FFF2-40B4-BE49-F238E27FC236}">
                    <a16:creationId xmlns:a16="http://schemas.microsoft.com/office/drawing/2014/main" id="{DFA0192B-3C30-450C-B3FF-E683B376DAF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06" name="Freeform 14846">
                <a:extLst>
                  <a:ext uri="{FF2B5EF4-FFF2-40B4-BE49-F238E27FC236}">
                    <a16:creationId xmlns:a16="http://schemas.microsoft.com/office/drawing/2014/main" id="{BC4F22F1-6FDE-4472-BBB0-8DA3AC1ACB0A}"/>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07" name="Freeform 14847">
                <a:extLst>
                  <a:ext uri="{FF2B5EF4-FFF2-40B4-BE49-F238E27FC236}">
                    <a16:creationId xmlns:a16="http://schemas.microsoft.com/office/drawing/2014/main" id="{D6178567-3F6F-45E5-90A0-1CCE883A1048}"/>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08" name="Freeform 14848">
                <a:extLst>
                  <a:ext uri="{FF2B5EF4-FFF2-40B4-BE49-F238E27FC236}">
                    <a16:creationId xmlns:a16="http://schemas.microsoft.com/office/drawing/2014/main" id="{E890286A-CC05-4066-A8BC-680517581D09}"/>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09" name="Freeform 14849">
                <a:extLst>
                  <a:ext uri="{FF2B5EF4-FFF2-40B4-BE49-F238E27FC236}">
                    <a16:creationId xmlns:a16="http://schemas.microsoft.com/office/drawing/2014/main" id="{F1140FE9-3107-47E8-8A2D-A6C5B68FE698}"/>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10" name="Freeform 14850">
                <a:extLst>
                  <a:ext uri="{FF2B5EF4-FFF2-40B4-BE49-F238E27FC236}">
                    <a16:creationId xmlns:a16="http://schemas.microsoft.com/office/drawing/2014/main" id="{10F21794-B656-4764-B446-3967A23D9A0C}"/>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11" name="Freeform 14851">
                <a:extLst>
                  <a:ext uri="{FF2B5EF4-FFF2-40B4-BE49-F238E27FC236}">
                    <a16:creationId xmlns:a16="http://schemas.microsoft.com/office/drawing/2014/main" id="{4A409C3F-CA23-4D9A-98C2-AD80436F97BA}"/>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12" name="Freeform 14852">
                <a:extLst>
                  <a:ext uri="{FF2B5EF4-FFF2-40B4-BE49-F238E27FC236}">
                    <a16:creationId xmlns:a16="http://schemas.microsoft.com/office/drawing/2014/main" id="{39A397C0-E3FA-4273-A744-C5A250CB4D9B}"/>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13" name="Freeform 14853">
                <a:extLst>
                  <a:ext uri="{FF2B5EF4-FFF2-40B4-BE49-F238E27FC236}">
                    <a16:creationId xmlns:a16="http://schemas.microsoft.com/office/drawing/2014/main" id="{EB922110-D3C9-4023-833D-13B42AB85449}"/>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14" name="Freeform 14854">
                <a:extLst>
                  <a:ext uri="{FF2B5EF4-FFF2-40B4-BE49-F238E27FC236}">
                    <a16:creationId xmlns:a16="http://schemas.microsoft.com/office/drawing/2014/main" id="{B0DB0AFB-C0DC-4661-AC75-3646395730BE}"/>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15" name="Freeform 14855">
                <a:extLst>
                  <a:ext uri="{FF2B5EF4-FFF2-40B4-BE49-F238E27FC236}">
                    <a16:creationId xmlns:a16="http://schemas.microsoft.com/office/drawing/2014/main" id="{BFBD25A3-95CC-4E4D-9462-68D4CD4591C4}"/>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16" name="Freeform 14856">
                <a:extLst>
                  <a:ext uri="{FF2B5EF4-FFF2-40B4-BE49-F238E27FC236}">
                    <a16:creationId xmlns:a16="http://schemas.microsoft.com/office/drawing/2014/main" id="{101A2BEE-1A26-4C23-947A-2C02045F83B9}"/>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17" name="Freeform 14857">
                <a:extLst>
                  <a:ext uri="{FF2B5EF4-FFF2-40B4-BE49-F238E27FC236}">
                    <a16:creationId xmlns:a16="http://schemas.microsoft.com/office/drawing/2014/main" id="{FEA18372-9588-4C4B-9692-7B0DBBFFBBBE}"/>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18" name="Freeform 14858">
                <a:extLst>
                  <a:ext uri="{FF2B5EF4-FFF2-40B4-BE49-F238E27FC236}">
                    <a16:creationId xmlns:a16="http://schemas.microsoft.com/office/drawing/2014/main" id="{3262B313-D1E6-4FAC-9C8E-D20D139B544C}"/>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19" name="Freeform 14859">
                <a:extLst>
                  <a:ext uri="{FF2B5EF4-FFF2-40B4-BE49-F238E27FC236}">
                    <a16:creationId xmlns:a16="http://schemas.microsoft.com/office/drawing/2014/main" id="{395D9B17-0F18-41B0-8D0D-ADF05E23C962}"/>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20" name="Freeform 14860">
                <a:extLst>
                  <a:ext uri="{FF2B5EF4-FFF2-40B4-BE49-F238E27FC236}">
                    <a16:creationId xmlns:a16="http://schemas.microsoft.com/office/drawing/2014/main" id="{13FC808C-7B5F-4DB2-AC3E-19DCD849872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21" name="Freeform 14861">
                <a:extLst>
                  <a:ext uri="{FF2B5EF4-FFF2-40B4-BE49-F238E27FC236}">
                    <a16:creationId xmlns:a16="http://schemas.microsoft.com/office/drawing/2014/main" id="{5D495E8F-F8CF-4BBD-8B30-24EFEC0DA822}"/>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22" name="Freeform 14862">
                <a:extLst>
                  <a:ext uri="{FF2B5EF4-FFF2-40B4-BE49-F238E27FC236}">
                    <a16:creationId xmlns:a16="http://schemas.microsoft.com/office/drawing/2014/main" id="{9C14D076-C6DE-4DF2-AE5C-4EFCF3874F14}"/>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23" name="Freeform 14863">
                <a:extLst>
                  <a:ext uri="{FF2B5EF4-FFF2-40B4-BE49-F238E27FC236}">
                    <a16:creationId xmlns:a16="http://schemas.microsoft.com/office/drawing/2014/main" id="{FEBA6E81-FF89-4349-9D2E-4043B2D9EC67}"/>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24" name="Freeform 14864">
                <a:extLst>
                  <a:ext uri="{FF2B5EF4-FFF2-40B4-BE49-F238E27FC236}">
                    <a16:creationId xmlns:a16="http://schemas.microsoft.com/office/drawing/2014/main" id="{A87F0F95-E250-4B8E-AF7B-EB68A8335FDC}"/>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25" name="Freeform 14865">
                <a:extLst>
                  <a:ext uri="{FF2B5EF4-FFF2-40B4-BE49-F238E27FC236}">
                    <a16:creationId xmlns:a16="http://schemas.microsoft.com/office/drawing/2014/main" id="{0B2ECD09-7A20-4C30-8BED-81D809248220}"/>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26" name="Freeform 14866">
                <a:extLst>
                  <a:ext uri="{FF2B5EF4-FFF2-40B4-BE49-F238E27FC236}">
                    <a16:creationId xmlns:a16="http://schemas.microsoft.com/office/drawing/2014/main" id="{0806BE47-1E09-45D5-84B3-754E5655F3EC}"/>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27" name="Freeform 14867">
                <a:extLst>
                  <a:ext uri="{FF2B5EF4-FFF2-40B4-BE49-F238E27FC236}">
                    <a16:creationId xmlns:a16="http://schemas.microsoft.com/office/drawing/2014/main" id="{162FDAB2-4699-45C8-B372-C19BE1DD3F81}"/>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28" name="Freeform 14868">
                <a:extLst>
                  <a:ext uri="{FF2B5EF4-FFF2-40B4-BE49-F238E27FC236}">
                    <a16:creationId xmlns:a16="http://schemas.microsoft.com/office/drawing/2014/main" id="{16813156-323D-4BC4-ADE1-2F33C7B41B61}"/>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29" name="Freeform 14869">
                <a:extLst>
                  <a:ext uri="{FF2B5EF4-FFF2-40B4-BE49-F238E27FC236}">
                    <a16:creationId xmlns:a16="http://schemas.microsoft.com/office/drawing/2014/main" id="{724DAA99-66AB-4880-94B8-98868CCC102F}"/>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30" name="Freeform 14870">
                <a:extLst>
                  <a:ext uri="{FF2B5EF4-FFF2-40B4-BE49-F238E27FC236}">
                    <a16:creationId xmlns:a16="http://schemas.microsoft.com/office/drawing/2014/main" id="{8B837EC4-4D77-4668-95F5-B673B73CCDBF}"/>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31" name="Freeform 14871">
                <a:extLst>
                  <a:ext uri="{FF2B5EF4-FFF2-40B4-BE49-F238E27FC236}">
                    <a16:creationId xmlns:a16="http://schemas.microsoft.com/office/drawing/2014/main" id="{4F06BC52-04BA-4A4C-A997-92A1E187491B}"/>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32" name="Freeform 14872">
                <a:extLst>
                  <a:ext uri="{FF2B5EF4-FFF2-40B4-BE49-F238E27FC236}">
                    <a16:creationId xmlns:a16="http://schemas.microsoft.com/office/drawing/2014/main" id="{ED8F8098-2815-4200-95E0-A982840A7AE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33" name="Freeform 14873">
                <a:extLst>
                  <a:ext uri="{FF2B5EF4-FFF2-40B4-BE49-F238E27FC236}">
                    <a16:creationId xmlns:a16="http://schemas.microsoft.com/office/drawing/2014/main" id="{36E3DBAB-EC91-4EAD-8C7D-74A6D88CFF21}"/>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34" name="Freeform 14874">
                <a:extLst>
                  <a:ext uri="{FF2B5EF4-FFF2-40B4-BE49-F238E27FC236}">
                    <a16:creationId xmlns:a16="http://schemas.microsoft.com/office/drawing/2014/main" id="{7F82E61B-5886-498B-8DEE-41D6E4118D31}"/>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35" name="Freeform 14875">
                <a:extLst>
                  <a:ext uri="{FF2B5EF4-FFF2-40B4-BE49-F238E27FC236}">
                    <a16:creationId xmlns:a16="http://schemas.microsoft.com/office/drawing/2014/main" id="{A0C74840-ED85-43C8-BF50-FFD885A56838}"/>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endParaRPr lang="en-US" dirty="0"/>
              </a:p>
            </p:txBody>
          </p:sp>
          <p:sp>
            <p:nvSpPr>
              <p:cNvPr id="10136" name="Freeform 14876">
                <a:extLst>
                  <a:ext uri="{FF2B5EF4-FFF2-40B4-BE49-F238E27FC236}">
                    <a16:creationId xmlns:a16="http://schemas.microsoft.com/office/drawing/2014/main" id="{975D72D2-83EE-4FD9-8FAE-F27F1CE1CACA}"/>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endParaRPr lang="en-US" dirty="0"/>
              </a:p>
            </p:txBody>
          </p:sp>
          <p:sp>
            <p:nvSpPr>
              <p:cNvPr id="10137" name="Freeform 14877">
                <a:extLst>
                  <a:ext uri="{FF2B5EF4-FFF2-40B4-BE49-F238E27FC236}">
                    <a16:creationId xmlns:a16="http://schemas.microsoft.com/office/drawing/2014/main" id="{18217CA7-1FCE-47A9-AEA9-42A39648B976}"/>
                  </a:ext>
                </a:extLst>
              </p:cNvPr>
              <p:cNvSpPr/>
              <p:nvPr/>
            </p:nvSpPr>
            <p:spPr>
              <a:xfrm>
                <a:off x="2302510" y="1298914"/>
                <a:ext cx="8248014" cy="265684"/>
              </a:xfrm>
              <a:custGeom>
                <a:avLst/>
                <a:gdLst>
                  <a:gd name="connsiteX0" fmla="*/ 0 w 8248014"/>
                  <a:gd name="connsiteY0" fmla="*/ 20066 h 265684"/>
                  <a:gd name="connsiteX1" fmla="*/ 2667 w 8248014"/>
                  <a:gd name="connsiteY1" fmla="*/ 20066 h 265684"/>
                  <a:gd name="connsiteX2" fmla="*/ 24892 w 8248014"/>
                  <a:gd name="connsiteY2" fmla="*/ 24765 h 265684"/>
                  <a:gd name="connsiteX3" fmla="*/ 29083 w 8248014"/>
                  <a:gd name="connsiteY3" fmla="*/ 39624 h 265684"/>
                  <a:gd name="connsiteX4" fmla="*/ 59182 w 8248014"/>
                  <a:gd name="connsiteY4" fmla="*/ 39624 h 265684"/>
                  <a:gd name="connsiteX5" fmla="*/ 78613 w 8248014"/>
                  <a:gd name="connsiteY5" fmla="*/ 44069 h 265684"/>
                  <a:gd name="connsiteX6" fmla="*/ 113030 w 8248014"/>
                  <a:gd name="connsiteY6" fmla="*/ 44323 h 265684"/>
                  <a:gd name="connsiteX7" fmla="*/ 135255 w 8248014"/>
                  <a:gd name="connsiteY7" fmla="*/ 49022 h 265684"/>
                  <a:gd name="connsiteX8" fmla="*/ 156210 w 8248014"/>
                  <a:gd name="connsiteY8" fmla="*/ 49149 h 265684"/>
                  <a:gd name="connsiteX9" fmla="*/ 180340 w 8248014"/>
                  <a:gd name="connsiteY9" fmla="*/ 49149 h 265684"/>
                  <a:gd name="connsiteX10" fmla="*/ 201930 w 8248014"/>
                  <a:gd name="connsiteY10" fmla="*/ 49149 h 265684"/>
                  <a:gd name="connsiteX11" fmla="*/ 236982 w 8248014"/>
                  <a:gd name="connsiteY11" fmla="*/ 49149 h 265684"/>
                  <a:gd name="connsiteX12" fmla="*/ 274828 w 8248014"/>
                  <a:gd name="connsiteY12" fmla="*/ 58928 h 265684"/>
                  <a:gd name="connsiteX13" fmla="*/ 332232 w 8248014"/>
                  <a:gd name="connsiteY13" fmla="*/ 68834 h 265684"/>
                  <a:gd name="connsiteX14" fmla="*/ 345821 w 8248014"/>
                  <a:gd name="connsiteY14" fmla="*/ 73787 h 265684"/>
                  <a:gd name="connsiteX15" fmla="*/ 363728 w 8248014"/>
                  <a:gd name="connsiteY15" fmla="*/ 73787 h 265684"/>
                  <a:gd name="connsiteX16" fmla="*/ 385318 w 8248014"/>
                  <a:gd name="connsiteY16" fmla="*/ 73787 h 265684"/>
                  <a:gd name="connsiteX17" fmla="*/ 441833 w 8248014"/>
                  <a:gd name="connsiteY17" fmla="*/ 73787 h 265684"/>
                  <a:gd name="connsiteX18" fmla="*/ 495681 w 8248014"/>
                  <a:gd name="connsiteY18" fmla="*/ 73787 h 265684"/>
                  <a:gd name="connsiteX19" fmla="*/ 533527 w 8248014"/>
                  <a:gd name="connsiteY19" fmla="*/ 73787 h 265684"/>
                  <a:gd name="connsiteX20" fmla="*/ 571119 w 8248014"/>
                  <a:gd name="connsiteY20" fmla="*/ 73787 h 265684"/>
                  <a:gd name="connsiteX21" fmla="*/ 610235 w 8248014"/>
                  <a:gd name="connsiteY21" fmla="*/ 78613 h 265684"/>
                  <a:gd name="connsiteX22" fmla="*/ 643763 w 8248014"/>
                  <a:gd name="connsiteY22" fmla="*/ 88265 h 265684"/>
                  <a:gd name="connsiteX23" fmla="*/ 756666 w 8248014"/>
                  <a:gd name="connsiteY23" fmla="*/ 93726 h 265684"/>
                  <a:gd name="connsiteX24" fmla="*/ 851408 w 8248014"/>
                  <a:gd name="connsiteY24" fmla="*/ 93726 h 265684"/>
                  <a:gd name="connsiteX25" fmla="*/ 958215 w 8248014"/>
                  <a:gd name="connsiteY25" fmla="*/ 103505 h 265684"/>
                  <a:gd name="connsiteX26" fmla="*/ 984250 w 8248014"/>
                  <a:gd name="connsiteY26" fmla="*/ 108458 h 265684"/>
                  <a:gd name="connsiteX27" fmla="*/ 1038987 w 8248014"/>
                  <a:gd name="connsiteY27" fmla="*/ 113411 h 265684"/>
                  <a:gd name="connsiteX28" fmla="*/ 1080516 w 8248014"/>
                  <a:gd name="connsiteY28" fmla="*/ 113538 h 265684"/>
                  <a:gd name="connsiteX29" fmla="*/ 1123569 w 8248014"/>
                  <a:gd name="connsiteY29" fmla="*/ 113538 h 265684"/>
                  <a:gd name="connsiteX30" fmla="*/ 1200912 w 8248014"/>
                  <a:gd name="connsiteY30" fmla="*/ 118618 h 265684"/>
                  <a:gd name="connsiteX31" fmla="*/ 1220597 w 8248014"/>
                  <a:gd name="connsiteY31" fmla="*/ 118618 h 265684"/>
                  <a:gd name="connsiteX32" fmla="*/ 1239266 w 8248014"/>
                  <a:gd name="connsiteY32" fmla="*/ 118618 h 265684"/>
                  <a:gd name="connsiteX33" fmla="*/ 1274572 w 8248014"/>
                  <a:gd name="connsiteY33" fmla="*/ 118618 h 265684"/>
                  <a:gd name="connsiteX34" fmla="*/ 1295908 w 8248014"/>
                  <a:gd name="connsiteY34" fmla="*/ 118618 h 265684"/>
                  <a:gd name="connsiteX35" fmla="*/ 1309497 w 8248014"/>
                  <a:gd name="connsiteY35" fmla="*/ 118618 h 265684"/>
                  <a:gd name="connsiteX36" fmla="*/ 1339088 w 8248014"/>
                  <a:gd name="connsiteY36" fmla="*/ 118618 h 265684"/>
                  <a:gd name="connsiteX37" fmla="*/ 1454531 w 8248014"/>
                  <a:gd name="connsiteY37" fmla="*/ 123698 h 265684"/>
                  <a:gd name="connsiteX38" fmla="*/ 1543939 w 8248014"/>
                  <a:gd name="connsiteY38" fmla="*/ 123698 h 265684"/>
                  <a:gd name="connsiteX39" fmla="*/ 1565529 w 8248014"/>
                  <a:gd name="connsiteY39" fmla="*/ 123698 h 265684"/>
                  <a:gd name="connsiteX40" fmla="*/ 1673225 w 8248014"/>
                  <a:gd name="connsiteY40" fmla="*/ 123698 h 265684"/>
                  <a:gd name="connsiteX41" fmla="*/ 1739900 w 8248014"/>
                  <a:gd name="connsiteY41" fmla="*/ 128778 h 265684"/>
                  <a:gd name="connsiteX42" fmla="*/ 1773047 w 8248014"/>
                  <a:gd name="connsiteY42" fmla="*/ 128778 h 265684"/>
                  <a:gd name="connsiteX43" fmla="*/ 1799844 w 8248014"/>
                  <a:gd name="connsiteY43" fmla="*/ 128778 h 265684"/>
                  <a:gd name="connsiteX44" fmla="*/ 1824101 w 8248014"/>
                  <a:gd name="connsiteY44" fmla="*/ 128778 h 265684"/>
                  <a:gd name="connsiteX45" fmla="*/ 1852168 w 8248014"/>
                  <a:gd name="connsiteY45" fmla="*/ 133731 h 265684"/>
                  <a:gd name="connsiteX46" fmla="*/ 1896872 w 8248014"/>
                  <a:gd name="connsiteY46" fmla="*/ 133858 h 265684"/>
                  <a:gd name="connsiteX47" fmla="*/ 2010029 w 8248014"/>
                  <a:gd name="connsiteY47" fmla="*/ 133858 h 265684"/>
                  <a:gd name="connsiteX48" fmla="*/ 2032254 w 8248014"/>
                  <a:gd name="connsiteY48" fmla="*/ 138684 h 265684"/>
                  <a:gd name="connsiteX49" fmla="*/ 2055876 w 8248014"/>
                  <a:gd name="connsiteY49" fmla="*/ 138938 h 265684"/>
                  <a:gd name="connsiteX50" fmla="*/ 2152777 w 8248014"/>
                  <a:gd name="connsiteY50" fmla="*/ 138938 h 265684"/>
                  <a:gd name="connsiteX51" fmla="*/ 2179828 w 8248014"/>
                  <a:gd name="connsiteY51" fmla="*/ 138938 h 265684"/>
                  <a:gd name="connsiteX52" fmla="*/ 2282317 w 8248014"/>
                  <a:gd name="connsiteY52" fmla="*/ 138938 h 265684"/>
                  <a:gd name="connsiteX53" fmla="*/ 2306574 w 8248014"/>
                  <a:gd name="connsiteY53" fmla="*/ 138938 h 265684"/>
                  <a:gd name="connsiteX54" fmla="*/ 2320036 w 8248014"/>
                  <a:gd name="connsiteY54" fmla="*/ 138938 h 265684"/>
                  <a:gd name="connsiteX55" fmla="*/ 2413635 w 8248014"/>
                  <a:gd name="connsiteY55" fmla="*/ 144272 h 265684"/>
                  <a:gd name="connsiteX56" fmla="*/ 2553970 w 8248014"/>
                  <a:gd name="connsiteY56" fmla="*/ 149479 h 265684"/>
                  <a:gd name="connsiteX57" fmla="*/ 2567813 w 8248014"/>
                  <a:gd name="connsiteY57" fmla="*/ 154813 h 265684"/>
                  <a:gd name="connsiteX58" fmla="*/ 2659380 w 8248014"/>
                  <a:gd name="connsiteY58" fmla="*/ 154813 h 265684"/>
                  <a:gd name="connsiteX59" fmla="*/ 2678430 w 8248014"/>
                  <a:gd name="connsiteY59" fmla="*/ 154813 h 265684"/>
                  <a:gd name="connsiteX60" fmla="*/ 2718689 w 8248014"/>
                  <a:gd name="connsiteY60" fmla="*/ 154813 h 265684"/>
                  <a:gd name="connsiteX61" fmla="*/ 2734945 w 8248014"/>
                  <a:gd name="connsiteY61" fmla="*/ 154813 h 265684"/>
                  <a:gd name="connsiteX62" fmla="*/ 2821178 w 8248014"/>
                  <a:gd name="connsiteY62" fmla="*/ 154813 h 265684"/>
                  <a:gd name="connsiteX63" fmla="*/ 2918079 w 8248014"/>
                  <a:gd name="connsiteY63" fmla="*/ 154813 h 265684"/>
                  <a:gd name="connsiteX64" fmla="*/ 2959989 w 8248014"/>
                  <a:gd name="connsiteY64" fmla="*/ 160274 h 265684"/>
                  <a:gd name="connsiteX65" fmla="*/ 3012567 w 8248014"/>
                  <a:gd name="connsiteY65" fmla="*/ 160274 h 265684"/>
                  <a:gd name="connsiteX66" fmla="*/ 3026029 w 8248014"/>
                  <a:gd name="connsiteY66" fmla="*/ 165608 h 265684"/>
                  <a:gd name="connsiteX67" fmla="*/ 3077083 w 8248014"/>
                  <a:gd name="connsiteY67" fmla="*/ 165608 h 265684"/>
                  <a:gd name="connsiteX68" fmla="*/ 3120263 w 8248014"/>
                  <a:gd name="connsiteY68" fmla="*/ 165608 h 265684"/>
                  <a:gd name="connsiteX69" fmla="*/ 3192907 w 8248014"/>
                  <a:gd name="connsiteY69" fmla="*/ 165608 h 265684"/>
                  <a:gd name="connsiteX70" fmla="*/ 3273806 w 8248014"/>
                  <a:gd name="connsiteY70" fmla="*/ 165608 h 265684"/>
                  <a:gd name="connsiteX71" fmla="*/ 3338576 w 8248014"/>
                  <a:gd name="connsiteY71" fmla="*/ 165608 h 265684"/>
                  <a:gd name="connsiteX72" fmla="*/ 3378835 w 8248014"/>
                  <a:gd name="connsiteY72" fmla="*/ 165608 h 265684"/>
                  <a:gd name="connsiteX73" fmla="*/ 3395218 w 8248014"/>
                  <a:gd name="connsiteY73" fmla="*/ 165608 h 265684"/>
                  <a:gd name="connsiteX74" fmla="*/ 3481324 w 8248014"/>
                  <a:gd name="connsiteY74" fmla="*/ 165608 h 265684"/>
                  <a:gd name="connsiteX75" fmla="*/ 3506089 w 8248014"/>
                  <a:gd name="connsiteY75" fmla="*/ 170942 h 265684"/>
                  <a:gd name="connsiteX76" fmla="*/ 3548761 w 8248014"/>
                  <a:gd name="connsiteY76" fmla="*/ 171069 h 265684"/>
                  <a:gd name="connsiteX77" fmla="*/ 3589020 w 8248014"/>
                  <a:gd name="connsiteY77" fmla="*/ 171069 h 265684"/>
                  <a:gd name="connsiteX78" fmla="*/ 3622421 w 8248014"/>
                  <a:gd name="connsiteY78" fmla="*/ 176403 h 265684"/>
                  <a:gd name="connsiteX79" fmla="*/ 3637661 w 8248014"/>
                  <a:gd name="connsiteY79" fmla="*/ 176530 h 265684"/>
                  <a:gd name="connsiteX80" fmla="*/ 3664585 w 8248014"/>
                  <a:gd name="connsiteY80" fmla="*/ 176530 h 265684"/>
                  <a:gd name="connsiteX81" fmla="*/ 3702304 w 8248014"/>
                  <a:gd name="connsiteY81" fmla="*/ 176530 h 265684"/>
                  <a:gd name="connsiteX82" fmla="*/ 3777742 w 8248014"/>
                  <a:gd name="connsiteY82" fmla="*/ 176530 h 265684"/>
                  <a:gd name="connsiteX83" fmla="*/ 3863975 w 8248014"/>
                  <a:gd name="connsiteY83" fmla="*/ 176530 h 265684"/>
                  <a:gd name="connsiteX84" fmla="*/ 3879977 w 8248014"/>
                  <a:gd name="connsiteY84" fmla="*/ 176530 h 265684"/>
                  <a:gd name="connsiteX85" fmla="*/ 3930269 w 8248014"/>
                  <a:gd name="connsiteY85" fmla="*/ 182245 h 265684"/>
                  <a:gd name="connsiteX86" fmla="*/ 3950335 w 8248014"/>
                  <a:gd name="connsiteY86" fmla="*/ 182245 h 265684"/>
                  <a:gd name="connsiteX87" fmla="*/ 3971671 w 8248014"/>
                  <a:gd name="connsiteY87" fmla="*/ 182245 h 265684"/>
                  <a:gd name="connsiteX88" fmla="*/ 4004056 w 8248014"/>
                  <a:gd name="connsiteY88" fmla="*/ 182245 h 265684"/>
                  <a:gd name="connsiteX89" fmla="*/ 4031107 w 8248014"/>
                  <a:gd name="connsiteY89" fmla="*/ 182245 h 265684"/>
                  <a:gd name="connsiteX90" fmla="*/ 4074033 w 8248014"/>
                  <a:gd name="connsiteY90" fmla="*/ 182245 h 265684"/>
                  <a:gd name="connsiteX91" fmla="*/ 4181856 w 8248014"/>
                  <a:gd name="connsiteY91" fmla="*/ 182245 h 265684"/>
                  <a:gd name="connsiteX92" fmla="*/ 4225036 w 8248014"/>
                  <a:gd name="connsiteY92" fmla="*/ 182245 h 265684"/>
                  <a:gd name="connsiteX93" fmla="*/ 4257294 w 8248014"/>
                  <a:gd name="connsiteY93" fmla="*/ 182245 h 265684"/>
                  <a:gd name="connsiteX94" fmla="*/ 4303141 w 8248014"/>
                  <a:gd name="connsiteY94" fmla="*/ 182245 h 265684"/>
                  <a:gd name="connsiteX95" fmla="*/ 4408297 w 8248014"/>
                  <a:gd name="connsiteY95" fmla="*/ 182245 h 265684"/>
                  <a:gd name="connsiteX96" fmla="*/ 4454017 w 8248014"/>
                  <a:gd name="connsiteY96" fmla="*/ 182245 h 265684"/>
                  <a:gd name="connsiteX97" fmla="*/ 4473067 w 8248014"/>
                  <a:gd name="connsiteY97" fmla="*/ 182245 h 265684"/>
                  <a:gd name="connsiteX98" fmla="*/ 4491736 w 8248014"/>
                  <a:gd name="connsiteY98" fmla="*/ 182245 h 265684"/>
                  <a:gd name="connsiteX99" fmla="*/ 4510659 w 8248014"/>
                  <a:gd name="connsiteY99" fmla="*/ 182245 h 265684"/>
                  <a:gd name="connsiteX100" fmla="*/ 4532249 w 8248014"/>
                  <a:gd name="connsiteY100" fmla="*/ 182245 h 265684"/>
                  <a:gd name="connsiteX101" fmla="*/ 4561840 w 8248014"/>
                  <a:gd name="connsiteY101" fmla="*/ 182245 h 265684"/>
                  <a:gd name="connsiteX102" fmla="*/ 4583430 w 8248014"/>
                  <a:gd name="connsiteY102" fmla="*/ 182245 h 265684"/>
                  <a:gd name="connsiteX103" fmla="*/ 4605147 w 8248014"/>
                  <a:gd name="connsiteY103" fmla="*/ 188087 h 265684"/>
                  <a:gd name="connsiteX104" fmla="*/ 4683125 w 8248014"/>
                  <a:gd name="connsiteY104" fmla="*/ 188341 h 265684"/>
                  <a:gd name="connsiteX105" fmla="*/ 4707382 w 8248014"/>
                  <a:gd name="connsiteY105" fmla="*/ 188341 h 265684"/>
                  <a:gd name="connsiteX106" fmla="*/ 4720844 w 8248014"/>
                  <a:gd name="connsiteY106" fmla="*/ 188341 h 265684"/>
                  <a:gd name="connsiteX107" fmla="*/ 4782693 w 8248014"/>
                  <a:gd name="connsiteY107" fmla="*/ 188341 h 265684"/>
                  <a:gd name="connsiteX108" fmla="*/ 4831461 w 8248014"/>
                  <a:gd name="connsiteY108" fmla="*/ 188341 h 265684"/>
                  <a:gd name="connsiteX109" fmla="*/ 4895977 w 8248014"/>
                  <a:gd name="connsiteY109" fmla="*/ 188341 h 265684"/>
                  <a:gd name="connsiteX110" fmla="*/ 4952619 w 8248014"/>
                  <a:gd name="connsiteY110" fmla="*/ 188341 h 265684"/>
                  <a:gd name="connsiteX111" fmla="*/ 4979416 w 8248014"/>
                  <a:gd name="connsiteY111" fmla="*/ 188341 h 265684"/>
                  <a:gd name="connsiteX112" fmla="*/ 5003673 w 8248014"/>
                  <a:gd name="connsiteY112" fmla="*/ 188341 h 265684"/>
                  <a:gd name="connsiteX113" fmla="*/ 5022469 w 8248014"/>
                  <a:gd name="connsiteY113" fmla="*/ 194310 h 265684"/>
                  <a:gd name="connsiteX114" fmla="*/ 5038725 w 8248014"/>
                  <a:gd name="connsiteY114" fmla="*/ 194691 h 265684"/>
                  <a:gd name="connsiteX115" fmla="*/ 5065776 w 8248014"/>
                  <a:gd name="connsiteY115" fmla="*/ 194691 h 265684"/>
                  <a:gd name="connsiteX116" fmla="*/ 5097907 w 8248014"/>
                  <a:gd name="connsiteY116" fmla="*/ 194691 h 265684"/>
                  <a:gd name="connsiteX117" fmla="*/ 5149215 w 8248014"/>
                  <a:gd name="connsiteY117" fmla="*/ 194691 h 265684"/>
                  <a:gd name="connsiteX118" fmla="*/ 5165344 w 8248014"/>
                  <a:gd name="connsiteY118" fmla="*/ 194691 h 265684"/>
                  <a:gd name="connsiteX119" fmla="*/ 5186934 w 8248014"/>
                  <a:gd name="connsiteY119" fmla="*/ 194691 h 265684"/>
                  <a:gd name="connsiteX120" fmla="*/ 5205857 w 8248014"/>
                  <a:gd name="connsiteY120" fmla="*/ 194691 h 265684"/>
                  <a:gd name="connsiteX121" fmla="*/ 5235448 w 8248014"/>
                  <a:gd name="connsiteY121" fmla="*/ 194691 h 265684"/>
                  <a:gd name="connsiteX122" fmla="*/ 5257038 w 8248014"/>
                  <a:gd name="connsiteY122" fmla="*/ 194691 h 265684"/>
                  <a:gd name="connsiteX123" fmla="*/ 5308347 w 8248014"/>
                  <a:gd name="connsiteY123" fmla="*/ 194691 h 265684"/>
                  <a:gd name="connsiteX124" fmla="*/ 5327015 w 8248014"/>
                  <a:gd name="connsiteY124" fmla="*/ 194691 h 265684"/>
                  <a:gd name="connsiteX125" fmla="*/ 5356734 w 8248014"/>
                  <a:gd name="connsiteY125" fmla="*/ 194691 h 265684"/>
                  <a:gd name="connsiteX126" fmla="*/ 5378323 w 8248014"/>
                  <a:gd name="connsiteY126" fmla="*/ 194691 h 265684"/>
                  <a:gd name="connsiteX127" fmla="*/ 5416042 w 8248014"/>
                  <a:gd name="connsiteY127" fmla="*/ 194691 h 265684"/>
                  <a:gd name="connsiteX128" fmla="*/ 5440553 w 8248014"/>
                  <a:gd name="connsiteY128" fmla="*/ 200914 h 265684"/>
                  <a:gd name="connsiteX129" fmla="*/ 5456555 w 8248014"/>
                  <a:gd name="connsiteY129" fmla="*/ 201168 h 265684"/>
                  <a:gd name="connsiteX130" fmla="*/ 5472684 w 8248014"/>
                  <a:gd name="connsiteY130" fmla="*/ 201168 h 265684"/>
                  <a:gd name="connsiteX131" fmla="*/ 5491353 w 8248014"/>
                  <a:gd name="connsiteY131" fmla="*/ 201168 h 265684"/>
                  <a:gd name="connsiteX132" fmla="*/ 5510276 w 8248014"/>
                  <a:gd name="connsiteY132" fmla="*/ 201168 h 265684"/>
                  <a:gd name="connsiteX133" fmla="*/ 5526659 w 8248014"/>
                  <a:gd name="connsiteY133" fmla="*/ 201168 h 265684"/>
                  <a:gd name="connsiteX134" fmla="*/ 5545328 w 8248014"/>
                  <a:gd name="connsiteY134" fmla="*/ 201168 h 265684"/>
                  <a:gd name="connsiteX135" fmla="*/ 5558790 w 8248014"/>
                  <a:gd name="connsiteY135" fmla="*/ 201168 h 265684"/>
                  <a:gd name="connsiteX136" fmla="*/ 5575047 w 8248014"/>
                  <a:gd name="connsiteY136" fmla="*/ 201168 h 265684"/>
                  <a:gd name="connsiteX137" fmla="*/ 5593842 w 8248014"/>
                  <a:gd name="connsiteY137" fmla="*/ 201168 h 265684"/>
                  <a:gd name="connsiteX138" fmla="*/ 5612765 w 8248014"/>
                  <a:gd name="connsiteY138" fmla="*/ 201168 h 265684"/>
                  <a:gd name="connsiteX139" fmla="*/ 5628894 w 8248014"/>
                  <a:gd name="connsiteY139" fmla="*/ 201168 h 265684"/>
                  <a:gd name="connsiteX140" fmla="*/ 5642229 w 8248014"/>
                  <a:gd name="connsiteY140" fmla="*/ 201168 h 265684"/>
                  <a:gd name="connsiteX141" fmla="*/ 5658612 w 8248014"/>
                  <a:gd name="connsiteY141" fmla="*/ 201168 h 265684"/>
                  <a:gd name="connsiteX142" fmla="*/ 5671947 w 8248014"/>
                  <a:gd name="connsiteY142" fmla="*/ 201168 h 265684"/>
                  <a:gd name="connsiteX143" fmla="*/ 5688076 w 8248014"/>
                  <a:gd name="connsiteY143" fmla="*/ 201168 h 265684"/>
                  <a:gd name="connsiteX144" fmla="*/ 5701792 w 8248014"/>
                  <a:gd name="connsiteY144" fmla="*/ 201168 h 265684"/>
                  <a:gd name="connsiteX145" fmla="*/ 5715127 w 8248014"/>
                  <a:gd name="connsiteY145" fmla="*/ 201168 h 265684"/>
                  <a:gd name="connsiteX146" fmla="*/ 5736336 w 8248014"/>
                  <a:gd name="connsiteY146" fmla="*/ 208280 h 265684"/>
                  <a:gd name="connsiteX147" fmla="*/ 5758180 w 8248014"/>
                  <a:gd name="connsiteY147" fmla="*/ 208788 h 265684"/>
                  <a:gd name="connsiteX148" fmla="*/ 5771769 w 8248014"/>
                  <a:gd name="connsiteY148" fmla="*/ 216408 h 265684"/>
                  <a:gd name="connsiteX149" fmla="*/ 5790565 w 8248014"/>
                  <a:gd name="connsiteY149" fmla="*/ 216408 h 265684"/>
                  <a:gd name="connsiteX150" fmla="*/ 5814696 w 8248014"/>
                  <a:gd name="connsiteY150" fmla="*/ 216408 h 265684"/>
                  <a:gd name="connsiteX151" fmla="*/ 5839206 w 8248014"/>
                  <a:gd name="connsiteY151" fmla="*/ 216408 h 265684"/>
                  <a:gd name="connsiteX152" fmla="*/ 5852668 w 8248014"/>
                  <a:gd name="connsiteY152" fmla="*/ 216408 h 265684"/>
                  <a:gd name="connsiteX153" fmla="*/ 5868671 w 8248014"/>
                  <a:gd name="connsiteY153" fmla="*/ 216408 h 265684"/>
                  <a:gd name="connsiteX154" fmla="*/ 5895594 w 8248014"/>
                  <a:gd name="connsiteY154" fmla="*/ 216408 h 265684"/>
                  <a:gd name="connsiteX155" fmla="*/ 5927979 w 8248014"/>
                  <a:gd name="connsiteY155" fmla="*/ 216408 h 265684"/>
                  <a:gd name="connsiteX156" fmla="*/ 5941441 w 8248014"/>
                  <a:gd name="connsiteY156" fmla="*/ 216408 h 265684"/>
                  <a:gd name="connsiteX157" fmla="*/ 5955030 w 8248014"/>
                  <a:gd name="connsiteY157" fmla="*/ 216408 h 265684"/>
                  <a:gd name="connsiteX158" fmla="*/ 5968492 w 8248014"/>
                  <a:gd name="connsiteY158" fmla="*/ 216408 h 265684"/>
                  <a:gd name="connsiteX159" fmla="*/ 5984622 w 8248014"/>
                  <a:gd name="connsiteY159" fmla="*/ 216408 h 265684"/>
                  <a:gd name="connsiteX160" fmla="*/ 5998084 w 8248014"/>
                  <a:gd name="connsiteY160" fmla="*/ 216408 h 265684"/>
                  <a:gd name="connsiteX161" fmla="*/ 6011418 w 8248014"/>
                  <a:gd name="connsiteY161" fmla="*/ 216408 h 265684"/>
                  <a:gd name="connsiteX162" fmla="*/ 6030341 w 8248014"/>
                  <a:gd name="connsiteY162" fmla="*/ 216408 h 265684"/>
                  <a:gd name="connsiteX163" fmla="*/ 6046471 w 8248014"/>
                  <a:gd name="connsiteY163" fmla="*/ 216408 h 265684"/>
                  <a:gd name="connsiteX164" fmla="*/ 6060186 w 8248014"/>
                  <a:gd name="connsiteY164" fmla="*/ 216408 h 265684"/>
                  <a:gd name="connsiteX165" fmla="*/ 6073522 w 8248014"/>
                  <a:gd name="connsiteY165" fmla="*/ 216408 h 265684"/>
                  <a:gd name="connsiteX166" fmla="*/ 6092317 w 8248014"/>
                  <a:gd name="connsiteY166" fmla="*/ 216408 h 265684"/>
                  <a:gd name="connsiteX167" fmla="*/ 6105779 w 8248014"/>
                  <a:gd name="connsiteY167" fmla="*/ 216408 h 265684"/>
                  <a:gd name="connsiteX168" fmla="*/ 6119368 w 8248014"/>
                  <a:gd name="connsiteY168" fmla="*/ 216408 h 265684"/>
                  <a:gd name="connsiteX169" fmla="*/ 6138164 w 8248014"/>
                  <a:gd name="connsiteY169" fmla="*/ 216408 h 265684"/>
                  <a:gd name="connsiteX170" fmla="*/ 6151499 w 8248014"/>
                  <a:gd name="connsiteY170" fmla="*/ 216408 h 265684"/>
                  <a:gd name="connsiteX171" fmla="*/ 6167882 w 8248014"/>
                  <a:gd name="connsiteY171" fmla="*/ 216408 h 265684"/>
                  <a:gd name="connsiteX172" fmla="*/ 6186805 w 8248014"/>
                  <a:gd name="connsiteY172" fmla="*/ 216408 h 265684"/>
                  <a:gd name="connsiteX173" fmla="*/ 6200267 w 8248014"/>
                  <a:gd name="connsiteY173" fmla="*/ 216408 h 265684"/>
                  <a:gd name="connsiteX174" fmla="*/ 6213729 w 8248014"/>
                  <a:gd name="connsiteY174" fmla="*/ 216408 h 265684"/>
                  <a:gd name="connsiteX175" fmla="*/ 6232398 w 8248014"/>
                  <a:gd name="connsiteY175" fmla="*/ 216408 h 265684"/>
                  <a:gd name="connsiteX176" fmla="*/ 6245987 w 8248014"/>
                  <a:gd name="connsiteY176" fmla="*/ 216408 h 265684"/>
                  <a:gd name="connsiteX177" fmla="*/ 6259449 w 8248014"/>
                  <a:gd name="connsiteY177" fmla="*/ 216408 h 265684"/>
                  <a:gd name="connsiteX178" fmla="*/ 6272911 w 8248014"/>
                  <a:gd name="connsiteY178" fmla="*/ 216408 h 265684"/>
                  <a:gd name="connsiteX179" fmla="*/ 6286373 w 8248014"/>
                  <a:gd name="connsiteY179" fmla="*/ 216408 h 265684"/>
                  <a:gd name="connsiteX180" fmla="*/ 6302629 w 8248014"/>
                  <a:gd name="connsiteY180" fmla="*/ 216408 h 265684"/>
                  <a:gd name="connsiteX181" fmla="*/ 6324092 w 8248014"/>
                  <a:gd name="connsiteY181" fmla="*/ 216408 h 265684"/>
                  <a:gd name="connsiteX182" fmla="*/ 6345682 w 8248014"/>
                  <a:gd name="connsiteY182" fmla="*/ 216408 h 265684"/>
                  <a:gd name="connsiteX183" fmla="*/ 6361938 w 8248014"/>
                  <a:gd name="connsiteY183" fmla="*/ 216408 h 265684"/>
                  <a:gd name="connsiteX184" fmla="*/ 6377940 w 8248014"/>
                  <a:gd name="connsiteY184" fmla="*/ 216408 h 265684"/>
                  <a:gd name="connsiteX185" fmla="*/ 6396990 w 8248014"/>
                  <a:gd name="connsiteY185" fmla="*/ 216408 h 265684"/>
                  <a:gd name="connsiteX186" fmla="*/ 6412992 w 8248014"/>
                  <a:gd name="connsiteY186" fmla="*/ 216408 h 265684"/>
                  <a:gd name="connsiteX187" fmla="*/ 6429122 w 8248014"/>
                  <a:gd name="connsiteY187" fmla="*/ 216408 h 265684"/>
                  <a:gd name="connsiteX188" fmla="*/ 6442710 w 8248014"/>
                  <a:gd name="connsiteY188" fmla="*/ 216408 h 265684"/>
                  <a:gd name="connsiteX189" fmla="*/ 6456172 w 8248014"/>
                  <a:gd name="connsiteY189" fmla="*/ 216408 h 265684"/>
                  <a:gd name="connsiteX190" fmla="*/ 6469634 w 8248014"/>
                  <a:gd name="connsiteY190" fmla="*/ 216408 h 265684"/>
                  <a:gd name="connsiteX191" fmla="*/ 6483097 w 8248014"/>
                  <a:gd name="connsiteY191" fmla="*/ 216408 h 265684"/>
                  <a:gd name="connsiteX192" fmla="*/ 6496559 w 8248014"/>
                  <a:gd name="connsiteY192" fmla="*/ 216408 h 265684"/>
                  <a:gd name="connsiteX193" fmla="*/ 6509893 w 8248014"/>
                  <a:gd name="connsiteY193" fmla="*/ 216408 h 265684"/>
                  <a:gd name="connsiteX194" fmla="*/ 6526276 w 8248014"/>
                  <a:gd name="connsiteY194" fmla="*/ 216408 h 265684"/>
                  <a:gd name="connsiteX195" fmla="*/ 6547866 w 8248014"/>
                  <a:gd name="connsiteY195" fmla="*/ 216408 h 265684"/>
                  <a:gd name="connsiteX196" fmla="*/ 6561328 w 8248014"/>
                  <a:gd name="connsiteY196" fmla="*/ 216408 h 265684"/>
                  <a:gd name="connsiteX197" fmla="*/ 6574663 w 8248014"/>
                  <a:gd name="connsiteY197" fmla="*/ 216408 h 265684"/>
                  <a:gd name="connsiteX198" fmla="*/ 6572631 w 8248014"/>
                  <a:gd name="connsiteY198" fmla="*/ 234823 h 265684"/>
                  <a:gd name="connsiteX199" fmla="*/ 6593586 w 8248014"/>
                  <a:gd name="connsiteY199" fmla="*/ 234823 h 265684"/>
                  <a:gd name="connsiteX200" fmla="*/ 6620510 w 8248014"/>
                  <a:gd name="connsiteY200" fmla="*/ 234823 h 265684"/>
                  <a:gd name="connsiteX201" fmla="*/ 6639434 w 8248014"/>
                  <a:gd name="connsiteY201" fmla="*/ 234823 h 265684"/>
                  <a:gd name="connsiteX202" fmla="*/ 6652896 w 8248014"/>
                  <a:gd name="connsiteY202" fmla="*/ 234823 h 265684"/>
                  <a:gd name="connsiteX203" fmla="*/ 6666357 w 8248014"/>
                  <a:gd name="connsiteY203" fmla="*/ 234823 h 265684"/>
                  <a:gd name="connsiteX204" fmla="*/ 6682486 w 8248014"/>
                  <a:gd name="connsiteY204" fmla="*/ 234823 h 265684"/>
                  <a:gd name="connsiteX205" fmla="*/ 6698742 w 8248014"/>
                  <a:gd name="connsiteY205" fmla="*/ 234823 h 265684"/>
                  <a:gd name="connsiteX206" fmla="*/ 6712204 w 8248014"/>
                  <a:gd name="connsiteY206" fmla="*/ 234823 h 265684"/>
                  <a:gd name="connsiteX207" fmla="*/ 6736334 w 8248014"/>
                  <a:gd name="connsiteY207" fmla="*/ 234823 h 265684"/>
                  <a:gd name="connsiteX208" fmla="*/ 6760591 w 8248014"/>
                  <a:gd name="connsiteY208" fmla="*/ 234823 h 265684"/>
                  <a:gd name="connsiteX209" fmla="*/ 6774053 w 8248014"/>
                  <a:gd name="connsiteY209" fmla="*/ 234823 h 265684"/>
                  <a:gd name="connsiteX210" fmla="*/ 6792976 w 8248014"/>
                  <a:gd name="connsiteY210" fmla="*/ 234823 h 265684"/>
                  <a:gd name="connsiteX211" fmla="*/ 6806438 w 8248014"/>
                  <a:gd name="connsiteY211" fmla="*/ 234823 h 265684"/>
                  <a:gd name="connsiteX212" fmla="*/ 6822567 w 8248014"/>
                  <a:gd name="connsiteY212" fmla="*/ 234823 h 265684"/>
                  <a:gd name="connsiteX213" fmla="*/ 6838823 w 8248014"/>
                  <a:gd name="connsiteY213" fmla="*/ 234823 h 265684"/>
                  <a:gd name="connsiteX214" fmla="*/ 6852285 w 8248014"/>
                  <a:gd name="connsiteY214" fmla="*/ 234823 h 265684"/>
                  <a:gd name="connsiteX215" fmla="*/ 6868287 w 8248014"/>
                  <a:gd name="connsiteY215" fmla="*/ 234823 h 265684"/>
                  <a:gd name="connsiteX216" fmla="*/ 6882003 w 8248014"/>
                  <a:gd name="connsiteY216" fmla="*/ 234823 h 265684"/>
                  <a:gd name="connsiteX217" fmla="*/ 6883019 w 8248014"/>
                  <a:gd name="connsiteY217" fmla="*/ 258826 h 265684"/>
                  <a:gd name="connsiteX218" fmla="*/ 6919722 w 8248014"/>
                  <a:gd name="connsiteY218" fmla="*/ 265684 h 265684"/>
                  <a:gd name="connsiteX219" fmla="*/ 6933057 w 8248014"/>
                  <a:gd name="connsiteY219" fmla="*/ 265684 h 265684"/>
                  <a:gd name="connsiteX220" fmla="*/ 6946519 w 8248014"/>
                  <a:gd name="connsiteY220" fmla="*/ 265684 h 265684"/>
                  <a:gd name="connsiteX221" fmla="*/ 6959981 w 8248014"/>
                  <a:gd name="connsiteY221" fmla="*/ 265684 h 265684"/>
                  <a:gd name="connsiteX222" fmla="*/ 6981572 w 8248014"/>
                  <a:gd name="connsiteY222" fmla="*/ 265684 h 265684"/>
                  <a:gd name="connsiteX223" fmla="*/ 6995034 w 8248014"/>
                  <a:gd name="connsiteY223" fmla="*/ 265684 h 265684"/>
                  <a:gd name="connsiteX224" fmla="*/ 7019290 w 8248014"/>
                  <a:gd name="connsiteY224" fmla="*/ 265684 h 265684"/>
                  <a:gd name="connsiteX225" fmla="*/ 7038213 w 8248014"/>
                  <a:gd name="connsiteY225" fmla="*/ 265684 h 265684"/>
                  <a:gd name="connsiteX226" fmla="*/ 7054215 w 8248014"/>
                  <a:gd name="connsiteY226" fmla="*/ 265684 h 265684"/>
                  <a:gd name="connsiteX227" fmla="*/ 7067677 w 8248014"/>
                  <a:gd name="connsiteY227" fmla="*/ 265684 h 265684"/>
                  <a:gd name="connsiteX228" fmla="*/ 7092188 w 8248014"/>
                  <a:gd name="connsiteY228" fmla="*/ 265684 h 265684"/>
                  <a:gd name="connsiteX229" fmla="*/ 7110857 w 8248014"/>
                  <a:gd name="connsiteY229" fmla="*/ 265684 h 265684"/>
                  <a:gd name="connsiteX230" fmla="*/ 7140575 w 8248014"/>
                  <a:gd name="connsiteY230" fmla="*/ 265684 h 265684"/>
                  <a:gd name="connsiteX231" fmla="*/ 7159372 w 8248014"/>
                  <a:gd name="connsiteY231" fmla="*/ 265684 h 265684"/>
                  <a:gd name="connsiteX232" fmla="*/ 7180961 w 8248014"/>
                  <a:gd name="connsiteY232" fmla="*/ 265684 h 265684"/>
                  <a:gd name="connsiteX233" fmla="*/ 7197217 w 8248014"/>
                  <a:gd name="connsiteY233" fmla="*/ 265684 h 265684"/>
                  <a:gd name="connsiteX234" fmla="*/ 7213347 w 8248014"/>
                  <a:gd name="connsiteY234" fmla="*/ 265684 h 265684"/>
                  <a:gd name="connsiteX235" fmla="*/ 7250938 w 8248014"/>
                  <a:gd name="connsiteY235" fmla="*/ 265684 h 265684"/>
                  <a:gd name="connsiteX236" fmla="*/ 7267322 w 8248014"/>
                  <a:gd name="connsiteY236" fmla="*/ 265684 h 265684"/>
                  <a:gd name="connsiteX237" fmla="*/ 7285990 w 8248014"/>
                  <a:gd name="connsiteY237" fmla="*/ 265684 h 265684"/>
                  <a:gd name="connsiteX238" fmla="*/ 7310501 w 8248014"/>
                  <a:gd name="connsiteY238" fmla="*/ 265684 h 265684"/>
                  <a:gd name="connsiteX239" fmla="*/ 7334631 w 8248014"/>
                  <a:gd name="connsiteY239" fmla="*/ 265684 h 265684"/>
                  <a:gd name="connsiteX240" fmla="*/ 7361555 w 8248014"/>
                  <a:gd name="connsiteY240" fmla="*/ 265684 h 265684"/>
                  <a:gd name="connsiteX241" fmla="*/ 7401814 w 8248014"/>
                  <a:gd name="connsiteY241" fmla="*/ 265684 h 265684"/>
                  <a:gd name="connsiteX242" fmla="*/ 7434199 w 8248014"/>
                  <a:gd name="connsiteY242" fmla="*/ 265684 h 265684"/>
                  <a:gd name="connsiteX243" fmla="*/ 7450582 w 8248014"/>
                  <a:gd name="connsiteY243" fmla="*/ 265684 h 265684"/>
                  <a:gd name="connsiteX244" fmla="*/ 7480047 w 8248014"/>
                  <a:gd name="connsiteY244" fmla="*/ 265684 h 265684"/>
                  <a:gd name="connsiteX245" fmla="*/ 7496302 w 8248014"/>
                  <a:gd name="connsiteY245" fmla="*/ 265684 h 265684"/>
                  <a:gd name="connsiteX246" fmla="*/ 7515098 w 8248014"/>
                  <a:gd name="connsiteY246" fmla="*/ 265684 h 265684"/>
                  <a:gd name="connsiteX247" fmla="*/ 7528560 w 8248014"/>
                  <a:gd name="connsiteY247" fmla="*/ 265684 h 265684"/>
                  <a:gd name="connsiteX248" fmla="*/ 7550150 w 8248014"/>
                  <a:gd name="connsiteY248" fmla="*/ 265684 h 265684"/>
                  <a:gd name="connsiteX249" fmla="*/ 7576947 w 8248014"/>
                  <a:gd name="connsiteY249" fmla="*/ 265684 h 265684"/>
                  <a:gd name="connsiteX250" fmla="*/ 7601459 w 8248014"/>
                  <a:gd name="connsiteY250" fmla="*/ 265684 h 265684"/>
                  <a:gd name="connsiteX251" fmla="*/ 7644384 w 8248014"/>
                  <a:gd name="connsiteY251" fmla="*/ 265684 h 265684"/>
                  <a:gd name="connsiteX252" fmla="*/ 7706487 w 8248014"/>
                  <a:gd name="connsiteY252" fmla="*/ 265684 h 265684"/>
                  <a:gd name="connsiteX253" fmla="*/ 7719949 w 8248014"/>
                  <a:gd name="connsiteY253" fmla="*/ 265684 h 265684"/>
                  <a:gd name="connsiteX254" fmla="*/ 7784465 w 8248014"/>
                  <a:gd name="connsiteY254" fmla="*/ 265684 h 265684"/>
                  <a:gd name="connsiteX255" fmla="*/ 7916672 w 8248014"/>
                  <a:gd name="connsiteY255" fmla="*/ 265684 h 265684"/>
                  <a:gd name="connsiteX256" fmla="*/ 8000111 w 8248014"/>
                  <a:gd name="connsiteY256" fmla="*/ 265684 h 265684"/>
                  <a:gd name="connsiteX257" fmla="*/ 8180832 w 8248014"/>
                  <a:gd name="connsiteY257" fmla="*/ 265684 h 265684"/>
                  <a:gd name="connsiteX258" fmla="*/ 8248015 w 8248014"/>
                  <a:gd name="connsiteY258" fmla="*/ 265684 h 265684"/>
                  <a:gd name="connsiteX259" fmla="*/ 8248015 w 8248014"/>
                  <a:gd name="connsiteY259" fmla="*/ 245364 h 265684"/>
                  <a:gd name="connsiteX260" fmla="*/ 8180832 w 8248014"/>
                  <a:gd name="connsiteY260" fmla="*/ 245364 h 265684"/>
                  <a:gd name="connsiteX261" fmla="*/ 8000111 w 8248014"/>
                  <a:gd name="connsiteY261" fmla="*/ 245364 h 265684"/>
                  <a:gd name="connsiteX262" fmla="*/ 7916672 w 8248014"/>
                  <a:gd name="connsiteY262" fmla="*/ 245364 h 265684"/>
                  <a:gd name="connsiteX263" fmla="*/ 7784465 w 8248014"/>
                  <a:gd name="connsiteY263" fmla="*/ 245364 h 265684"/>
                  <a:gd name="connsiteX264" fmla="*/ 7719949 w 8248014"/>
                  <a:gd name="connsiteY264" fmla="*/ 245364 h 265684"/>
                  <a:gd name="connsiteX265" fmla="*/ 7706487 w 8248014"/>
                  <a:gd name="connsiteY265" fmla="*/ 245364 h 265684"/>
                  <a:gd name="connsiteX266" fmla="*/ 7644384 w 8248014"/>
                  <a:gd name="connsiteY266" fmla="*/ 245364 h 265684"/>
                  <a:gd name="connsiteX267" fmla="*/ 7601459 w 8248014"/>
                  <a:gd name="connsiteY267" fmla="*/ 245364 h 265684"/>
                  <a:gd name="connsiteX268" fmla="*/ 7576947 w 8248014"/>
                  <a:gd name="connsiteY268" fmla="*/ 245364 h 265684"/>
                  <a:gd name="connsiteX269" fmla="*/ 7550150 w 8248014"/>
                  <a:gd name="connsiteY269" fmla="*/ 245364 h 265684"/>
                  <a:gd name="connsiteX270" fmla="*/ 7528560 w 8248014"/>
                  <a:gd name="connsiteY270" fmla="*/ 245364 h 265684"/>
                  <a:gd name="connsiteX271" fmla="*/ 7515098 w 8248014"/>
                  <a:gd name="connsiteY271" fmla="*/ 245364 h 265684"/>
                  <a:gd name="connsiteX272" fmla="*/ 7496302 w 8248014"/>
                  <a:gd name="connsiteY272" fmla="*/ 245364 h 265684"/>
                  <a:gd name="connsiteX273" fmla="*/ 7480047 w 8248014"/>
                  <a:gd name="connsiteY273" fmla="*/ 245364 h 265684"/>
                  <a:gd name="connsiteX274" fmla="*/ 7450582 w 8248014"/>
                  <a:gd name="connsiteY274" fmla="*/ 245364 h 265684"/>
                  <a:gd name="connsiteX275" fmla="*/ 7434199 w 8248014"/>
                  <a:gd name="connsiteY275" fmla="*/ 245364 h 265684"/>
                  <a:gd name="connsiteX276" fmla="*/ 7401814 w 8248014"/>
                  <a:gd name="connsiteY276" fmla="*/ 245364 h 265684"/>
                  <a:gd name="connsiteX277" fmla="*/ 7361555 w 8248014"/>
                  <a:gd name="connsiteY277" fmla="*/ 245364 h 265684"/>
                  <a:gd name="connsiteX278" fmla="*/ 7334631 w 8248014"/>
                  <a:gd name="connsiteY278" fmla="*/ 245364 h 265684"/>
                  <a:gd name="connsiteX279" fmla="*/ 7310501 w 8248014"/>
                  <a:gd name="connsiteY279" fmla="*/ 245364 h 265684"/>
                  <a:gd name="connsiteX280" fmla="*/ 7285990 w 8248014"/>
                  <a:gd name="connsiteY280" fmla="*/ 245364 h 265684"/>
                  <a:gd name="connsiteX281" fmla="*/ 7267322 w 8248014"/>
                  <a:gd name="connsiteY281" fmla="*/ 245364 h 265684"/>
                  <a:gd name="connsiteX282" fmla="*/ 7250938 w 8248014"/>
                  <a:gd name="connsiteY282" fmla="*/ 245364 h 265684"/>
                  <a:gd name="connsiteX283" fmla="*/ 7213347 w 8248014"/>
                  <a:gd name="connsiteY283" fmla="*/ 245364 h 265684"/>
                  <a:gd name="connsiteX284" fmla="*/ 7197217 w 8248014"/>
                  <a:gd name="connsiteY284" fmla="*/ 245364 h 265684"/>
                  <a:gd name="connsiteX285" fmla="*/ 7180961 w 8248014"/>
                  <a:gd name="connsiteY285" fmla="*/ 245364 h 265684"/>
                  <a:gd name="connsiteX286" fmla="*/ 7159372 w 8248014"/>
                  <a:gd name="connsiteY286" fmla="*/ 245364 h 265684"/>
                  <a:gd name="connsiteX287" fmla="*/ 7140575 w 8248014"/>
                  <a:gd name="connsiteY287" fmla="*/ 245364 h 265684"/>
                  <a:gd name="connsiteX288" fmla="*/ 7110857 w 8248014"/>
                  <a:gd name="connsiteY288" fmla="*/ 245364 h 265684"/>
                  <a:gd name="connsiteX289" fmla="*/ 7092188 w 8248014"/>
                  <a:gd name="connsiteY289" fmla="*/ 245364 h 265684"/>
                  <a:gd name="connsiteX290" fmla="*/ 7067677 w 8248014"/>
                  <a:gd name="connsiteY290" fmla="*/ 245364 h 265684"/>
                  <a:gd name="connsiteX291" fmla="*/ 7054215 w 8248014"/>
                  <a:gd name="connsiteY291" fmla="*/ 245364 h 265684"/>
                  <a:gd name="connsiteX292" fmla="*/ 7038213 w 8248014"/>
                  <a:gd name="connsiteY292" fmla="*/ 245364 h 265684"/>
                  <a:gd name="connsiteX293" fmla="*/ 7019290 w 8248014"/>
                  <a:gd name="connsiteY293" fmla="*/ 245364 h 265684"/>
                  <a:gd name="connsiteX294" fmla="*/ 6995034 w 8248014"/>
                  <a:gd name="connsiteY294" fmla="*/ 245364 h 265684"/>
                  <a:gd name="connsiteX295" fmla="*/ 6981572 w 8248014"/>
                  <a:gd name="connsiteY295" fmla="*/ 245364 h 265684"/>
                  <a:gd name="connsiteX296" fmla="*/ 6959981 w 8248014"/>
                  <a:gd name="connsiteY296" fmla="*/ 245364 h 265684"/>
                  <a:gd name="connsiteX297" fmla="*/ 6946519 w 8248014"/>
                  <a:gd name="connsiteY297" fmla="*/ 245364 h 265684"/>
                  <a:gd name="connsiteX298" fmla="*/ 6933057 w 8248014"/>
                  <a:gd name="connsiteY298" fmla="*/ 245364 h 265684"/>
                  <a:gd name="connsiteX299" fmla="*/ 6919722 w 8248014"/>
                  <a:gd name="connsiteY299" fmla="*/ 245364 h 265684"/>
                  <a:gd name="connsiteX300" fmla="*/ 6892544 w 8248014"/>
                  <a:gd name="connsiteY300" fmla="*/ 245364 h 265684"/>
                  <a:gd name="connsiteX301" fmla="*/ 6891655 w 8248014"/>
                  <a:gd name="connsiteY301" fmla="*/ 221361 h 265684"/>
                  <a:gd name="connsiteX302" fmla="*/ 6868287 w 8248014"/>
                  <a:gd name="connsiteY302" fmla="*/ 214376 h 265684"/>
                  <a:gd name="connsiteX303" fmla="*/ 6852285 w 8248014"/>
                  <a:gd name="connsiteY303" fmla="*/ 214376 h 265684"/>
                  <a:gd name="connsiteX304" fmla="*/ 6838823 w 8248014"/>
                  <a:gd name="connsiteY304" fmla="*/ 214376 h 265684"/>
                  <a:gd name="connsiteX305" fmla="*/ 6822567 w 8248014"/>
                  <a:gd name="connsiteY305" fmla="*/ 214376 h 265684"/>
                  <a:gd name="connsiteX306" fmla="*/ 6806438 w 8248014"/>
                  <a:gd name="connsiteY306" fmla="*/ 214376 h 265684"/>
                  <a:gd name="connsiteX307" fmla="*/ 6792976 w 8248014"/>
                  <a:gd name="connsiteY307" fmla="*/ 214376 h 265684"/>
                  <a:gd name="connsiteX308" fmla="*/ 6774053 w 8248014"/>
                  <a:gd name="connsiteY308" fmla="*/ 214376 h 265684"/>
                  <a:gd name="connsiteX309" fmla="*/ 6760591 w 8248014"/>
                  <a:gd name="connsiteY309" fmla="*/ 214376 h 265684"/>
                  <a:gd name="connsiteX310" fmla="*/ 6736334 w 8248014"/>
                  <a:gd name="connsiteY310" fmla="*/ 214376 h 265684"/>
                  <a:gd name="connsiteX311" fmla="*/ 6712204 w 8248014"/>
                  <a:gd name="connsiteY311" fmla="*/ 214376 h 265684"/>
                  <a:gd name="connsiteX312" fmla="*/ 6698742 w 8248014"/>
                  <a:gd name="connsiteY312" fmla="*/ 214376 h 265684"/>
                  <a:gd name="connsiteX313" fmla="*/ 6682486 w 8248014"/>
                  <a:gd name="connsiteY313" fmla="*/ 214376 h 265684"/>
                  <a:gd name="connsiteX314" fmla="*/ 6666357 w 8248014"/>
                  <a:gd name="connsiteY314" fmla="*/ 214376 h 265684"/>
                  <a:gd name="connsiteX315" fmla="*/ 6652896 w 8248014"/>
                  <a:gd name="connsiteY315" fmla="*/ 214376 h 265684"/>
                  <a:gd name="connsiteX316" fmla="*/ 6639434 w 8248014"/>
                  <a:gd name="connsiteY316" fmla="*/ 214376 h 265684"/>
                  <a:gd name="connsiteX317" fmla="*/ 6620510 w 8248014"/>
                  <a:gd name="connsiteY317" fmla="*/ 214376 h 265684"/>
                  <a:gd name="connsiteX318" fmla="*/ 6593586 w 8248014"/>
                  <a:gd name="connsiteY318" fmla="*/ 214376 h 265684"/>
                  <a:gd name="connsiteX319" fmla="*/ 6580251 w 8248014"/>
                  <a:gd name="connsiteY319" fmla="*/ 214376 h 265684"/>
                  <a:gd name="connsiteX320" fmla="*/ 6582284 w 8248014"/>
                  <a:gd name="connsiteY320" fmla="*/ 196088 h 265684"/>
                  <a:gd name="connsiteX321" fmla="*/ 6561328 w 8248014"/>
                  <a:gd name="connsiteY321" fmla="*/ 196088 h 265684"/>
                  <a:gd name="connsiteX322" fmla="*/ 6547866 w 8248014"/>
                  <a:gd name="connsiteY322" fmla="*/ 196088 h 265684"/>
                  <a:gd name="connsiteX323" fmla="*/ 6526276 w 8248014"/>
                  <a:gd name="connsiteY323" fmla="*/ 196088 h 265684"/>
                  <a:gd name="connsiteX324" fmla="*/ 6509893 w 8248014"/>
                  <a:gd name="connsiteY324" fmla="*/ 196088 h 265684"/>
                  <a:gd name="connsiteX325" fmla="*/ 6496559 w 8248014"/>
                  <a:gd name="connsiteY325" fmla="*/ 196088 h 265684"/>
                  <a:gd name="connsiteX326" fmla="*/ 6483097 w 8248014"/>
                  <a:gd name="connsiteY326" fmla="*/ 196088 h 265684"/>
                  <a:gd name="connsiteX327" fmla="*/ 6469634 w 8248014"/>
                  <a:gd name="connsiteY327" fmla="*/ 196088 h 265684"/>
                  <a:gd name="connsiteX328" fmla="*/ 6456172 w 8248014"/>
                  <a:gd name="connsiteY328" fmla="*/ 196088 h 265684"/>
                  <a:gd name="connsiteX329" fmla="*/ 6442710 w 8248014"/>
                  <a:gd name="connsiteY329" fmla="*/ 196088 h 265684"/>
                  <a:gd name="connsiteX330" fmla="*/ 6429122 w 8248014"/>
                  <a:gd name="connsiteY330" fmla="*/ 196088 h 265684"/>
                  <a:gd name="connsiteX331" fmla="*/ 6412992 w 8248014"/>
                  <a:gd name="connsiteY331" fmla="*/ 196088 h 265684"/>
                  <a:gd name="connsiteX332" fmla="*/ 6396990 w 8248014"/>
                  <a:gd name="connsiteY332" fmla="*/ 196088 h 265684"/>
                  <a:gd name="connsiteX333" fmla="*/ 6377940 w 8248014"/>
                  <a:gd name="connsiteY333" fmla="*/ 196088 h 265684"/>
                  <a:gd name="connsiteX334" fmla="*/ 6361938 w 8248014"/>
                  <a:gd name="connsiteY334" fmla="*/ 196088 h 265684"/>
                  <a:gd name="connsiteX335" fmla="*/ 6345682 w 8248014"/>
                  <a:gd name="connsiteY335" fmla="*/ 196088 h 265684"/>
                  <a:gd name="connsiteX336" fmla="*/ 6324092 w 8248014"/>
                  <a:gd name="connsiteY336" fmla="*/ 196088 h 265684"/>
                  <a:gd name="connsiteX337" fmla="*/ 6302629 w 8248014"/>
                  <a:gd name="connsiteY337" fmla="*/ 196088 h 265684"/>
                  <a:gd name="connsiteX338" fmla="*/ 6286373 w 8248014"/>
                  <a:gd name="connsiteY338" fmla="*/ 196088 h 265684"/>
                  <a:gd name="connsiteX339" fmla="*/ 6272911 w 8248014"/>
                  <a:gd name="connsiteY339" fmla="*/ 196088 h 265684"/>
                  <a:gd name="connsiteX340" fmla="*/ 6259449 w 8248014"/>
                  <a:gd name="connsiteY340" fmla="*/ 196088 h 265684"/>
                  <a:gd name="connsiteX341" fmla="*/ 6245987 w 8248014"/>
                  <a:gd name="connsiteY341" fmla="*/ 196088 h 265684"/>
                  <a:gd name="connsiteX342" fmla="*/ 6232398 w 8248014"/>
                  <a:gd name="connsiteY342" fmla="*/ 196088 h 265684"/>
                  <a:gd name="connsiteX343" fmla="*/ 6213729 w 8248014"/>
                  <a:gd name="connsiteY343" fmla="*/ 196088 h 265684"/>
                  <a:gd name="connsiteX344" fmla="*/ 6200267 w 8248014"/>
                  <a:gd name="connsiteY344" fmla="*/ 196088 h 265684"/>
                  <a:gd name="connsiteX345" fmla="*/ 6186805 w 8248014"/>
                  <a:gd name="connsiteY345" fmla="*/ 196088 h 265684"/>
                  <a:gd name="connsiteX346" fmla="*/ 6167882 w 8248014"/>
                  <a:gd name="connsiteY346" fmla="*/ 196088 h 265684"/>
                  <a:gd name="connsiteX347" fmla="*/ 6151499 w 8248014"/>
                  <a:gd name="connsiteY347" fmla="*/ 196088 h 265684"/>
                  <a:gd name="connsiteX348" fmla="*/ 6138164 w 8248014"/>
                  <a:gd name="connsiteY348" fmla="*/ 196088 h 265684"/>
                  <a:gd name="connsiteX349" fmla="*/ 6119368 w 8248014"/>
                  <a:gd name="connsiteY349" fmla="*/ 196088 h 265684"/>
                  <a:gd name="connsiteX350" fmla="*/ 6105779 w 8248014"/>
                  <a:gd name="connsiteY350" fmla="*/ 196088 h 265684"/>
                  <a:gd name="connsiteX351" fmla="*/ 6092317 w 8248014"/>
                  <a:gd name="connsiteY351" fmla="*/ 196088 h 265684"/>
                  <a:gd name="connsiteX352" fmla="*/ 6073522 w 8248014"/>
                  <a:gd name="connsiteY352" fmla="*/ 196088 h 265684"/>
                  <a:gd name="connsiteX353" fmla="*/ 6060186 w 8248014"/>
                  <a:gd name="connsiteY353" fmla="*/ 196088 h 265684"/>
                  <a:gd name="connsiteX354" fmla="*/ 6046471 w 8248014"/>
                  <a:gd name="connsiteY354" fmla="*/ 196088 h 265684"/>
                  <a:gd name="connsiteX355" fmla="*/ 6030341 w 8248014"/>
                  <a:gd name="connsiteY355" fmla="*/ 196088 h 265684"/>
                  <a:gd name="connsiteX356" fmla="*/ 6011418 w 8248014"/>
                  <a:gd name="connsiteY356" fmla="*/ 196088 h 265684"/>
                  <a:gd name="connsiteX357" fmla="*/ 5998084 w 8248014"/>
                  <a:gd name="connsiteY357" fmla="*/ 196088 h 265684"/>
                  <a:gd name="connsiteX358" fmla="*/ 5984622 w 8248014"/>
                  <a:gd name="connsiteY358" fmla="*/ 196088 h 265684"/>
                  <a:gd name="connsiteX359" fmla="*/ 5968492 w 8248014"/>
                  <a:gd name="connsiteY359" fmla="*/ 196088 h 265684"/>
                  <a:gd name="connsiteX360" fmla="*/ 5955030 w 8248014"/>
                  <a:gd name="connsiteY360" fmla="*/ 196088 h 265684"/>
                  <a:gd name="connsiteX361" fmla="*/ 5941441 w 8248014"/>
                  <a:gd name="connsiteY361" fmla="*/ 196088 h 265684"/>
                  <a:gd name="connsiteX362" fmla="*/ 5927979 w 8248014"/>
                  <a:gd name="connsiteY362" fmla="*/ 196088 h 265684"/>
                  <a:gd name="connsiteX363" fmla="*/ 5895594 w 8248014"/>
                  <a:gd name="connsiteY363" fmla="*/ 196088 h 265684"/>
                  <a:gd name="connsiteX364" fmla="*/ 5868671 w 8248014"/>
                  <a:gd name="connsiteY364" fmla="*/ 196088 h 265684"/>
                  <a:gd name="connsiteX365" fmla="*/ 5852668 w 8248014"/>
                  <a:gd name="connsiteY365" fmla="*/ 196088 h 265684"/>
                  <a:gd name="connsiteX366" fmla="*/ 5839206 w 8248014"/>
                  <a:gd name="connsiteY366" fmla="*/ 196088 h 265684"/>
                  <a:gd name="connsiteX367" fmla="*/ 5814696 w 8248014"/>
                  <a:gd name="connsiteY367" fmla="*/ 196088 h 265684"/>
                  <a:gd name="connsiteX368" fmla="*/ 5790565 w 8248014"/>
                  <a:gd name="connsiteY368" fmla="*/ 196088 h 265684"/>
                  <a:gd name="connsiteX369" fmla="*/ 5771769 w 8248014"/>
                  <a:gd name="connsiteY369" fmla="*/ 196088 h 265684"/>
                  <a:gd name="connsiteX370" fmla="*/ 5758180 w 8248014"/>
                  <a:gd name="connsiteY370" fmla="*/ 188341 h 265684"/>
                  <a:gd name="connsiteX371" fmla="*/ 5739384 w 8248014"/>
                  <a:gd name="connsiteY371" fmla="*/ 188341 h 265684"/>
                  <a:gd name="connsiteX372" fmla="*/ 5718175 w 8248014"/>
                  <a:gd name="connsiteY372" fmla="*/ 181356 h 265684"/>
                  <a:gd name="connsiteX373" fmla="*/ 5701792 w 8248014"/>
                  <a:gd name="connsiteY373" fmla="*/ 180848 h 265684"/>
                  <a:gd name="connsiteX374" fmla="*/ 5688076 w 8248014"/>
                  <a:gd name="connsiteY374" fmla="*/ 180848 h 265684"/>
                  <a:gd name="connsiteX375" fmla="*/ 5671947 w 8248014"/>
                  <a:gd name="connsiteY375" fmla="*/ 180848 h 265684"/>
                  <a:gd name="connsiteX376" fmla="*/ 5658612 w 8248014"/>
                  <a:gd name="connsiteY376" fmla="*/ 180848 h 265684"/>
                  <a:gd name="connsiteX377" fmla="*/ 5642229 w 8248014"/>
                  <a:gd name="connsiteY377" fmla="*/ 180848 h 265684"/>
                  <a:gd name="connsiteX378" fmla="*/ 5628894 w 8248014"/>
                  <a:gd name="connsiteY378" fmla="*/ 180848 h 265684"/>
                  <a:gd name="connsiteX379" fmla="*/ 5612765 w 8248014"/>
                  <a:gd name="connsiteY379" fmla="*/ 180848 h 265684"/>
                  <a:gd name="connsiteX380" fmla="*/ 5593842 w 8248014"/>
                  <a:gd name="connsiteY380" fmla="*/ 180848 h 265684"/>
                  <a:gd name="connsiteX381" fmla="*/ 5575047 w 8248014"/>
                  <a:gd name="connsiteY381" fmla="*/ 180848 h 265684"/>
                  <a:gd name="connsiteX382" fmla="*/ 5558790 w 8248014"/>
                  <a:gd name="connsiteY382" fmla="*/ 180848 h 265684"/>
                  <a:gd name="connsiteX383" fmla="*/ 5545328 w 8248014"/>
                  <a:gd name="connsiteY383" fmla="*/ 180848 h 265684"/>
                  <a:gd name="connsiteX384" fmla="*/ 5526659 w 8248014"/>
                  <a:gd name="connsiteY384" fmla="*/ 180848 h 265684"/>
                  <a:gd name="connsiteX385" fmla="*/ 5510276 w 8248014"/>
                  <a:gd name="connsiteY385" fmla="*/ 180848 h 265684"/>
                  <a:gd name="connsiteX386" fmla="*/ 5491353 w 8248014"/>
                  <a:gd name="connsiteY386" fmla="*/ 180848 h 265684"/>
                  <a:gd name="connsiteX387" fmla="*/ 5472684 w 8248014"/>
                  <a:gd name="connsiteY387" fmla="*/ 180848 h 265684"/>
                  <a:gd name="connsiteX388" fmla="*/ 5456555 w 8248014"/>
                  <a:gd name="connsiteY388" fmla="*/ 180848 h 265684"/>
                  <a:gd name="connsiteX389" fmla="*/ 5442966 w 8248014"/>
                  <a:gd name="connsiteY389" fmla="*/ 180848 h 265684"/>
                  <a:gd name="connsiteX390" fmla="*/ 5418455 w 8248014"/>
                  <a:gd name="connsiteY390" fmla="*/ 174625 h 265684"/>
                  <a:gd name="connsiteX391" fmla="*/ 5378323 w 8248014"/>
                  <a:gd name="connsiteY391" fmla="*/ 174371 h 265684"/>
                  <a:gd name="connsiteX392" fmla="*/ 5356734 w 8248014"/>
                  <a:gd name="connsiteY392" fmla="*/ 174371 h 265684"/>
                  <a:gd name="connsiteX393" fmla="*/ 5327015 w 8248014"/>
                  <a:gd name="connsiteY393" fmla="*/ 174371 h 265684"/>
                  <a:gd name="connsiteX394" fmla="*/ 5308347 w 8248014"/>
                  <a:gd name="connsiteY394" fmla="*/ 174371 h 265684"/>
                  <a:gd name="connsiteX395" fmla="*/ 5257038 w 8248014"/>
                  <a:gd name="connsiteY395" fmla="*/ 174371 h 265684"/>
                  <a:gd name="connsiteX396" fmla="*/ 5235448 w 8248014"/>
                  <a:gd name="connsiteY396" fmla="*/ 174371 h 265684"/>
                  <a:gd name="connsiteX397" fmla="*/ 5205857 w 8248014"/>
                  <a:gd name="connsiteY397" fmla="*/ 174371 h 265684"/>
                  <a:gd name="connsiteX398" fmla="*/ 5186934 w 8248014"/>
                  <a:gd name="connsiteY398" fmla="*/ 174371 h 265684"/>
                  <a:gd name="connsiteX399" fmla="*/ 5165344 w 8248014"/>
                  <a:gd name="connsiteY399" fmla="*/ 174371 h 265684"/>
                  <a:gd name="connsiteX400" fmla="*/ 5149215 w 8248014"/>
                  <a:gd name="connsiteY400" fmla="*/ 174371 h 265684"/>
                  <a:gd name="connsiteX401" fmla="*/ 5097907 w 8248014"/>
                  <a:gd name="connsiteY401" fmla="*/ 174371 h 265684"/>
                  <a:gd name="connsiteX402" fmla="*/ 5065776 w 8248014"/>
                  <a:gd name="connsiteY402" fmla="*/ 174371 h 265684"/>
                  <a:gd name="connsiteX403" fmla="*/ 5038725 w 8248014"/>
                  <a:gd name="connsiteY403" fmla="*/ 174371 h 265684"/>
                  <a:gd name="connsiteX404" fmla="*/ 5025263 w 8248014"/>
                  <a:gd name="connsiteY404" fmla="*/ 174371 h 265684"/>
                  <a:gd name="connsiteX405" fmla="*/ 5006467 w 8248014"/>
                  <a:gd name="connsiteY405" fmla="*/ 168402 h 265684"/>
                  <a:gd name="connsiteX406" fmla="*/ 4979416 w 8248014"/>
                  <a:gd name="connsiteY406" fmla="*/ 168021 h 265684"/>
                  <a:gd name="connsiteX407" fmla="*/ 4952619 w 8248014"/>
                  <a:gd name="connsiteY407" fmla="*/ 168021 h 265684"/>
                  <a:gd name="connsiteX408" fmla="*/ 4895977 w 8248014"/>
                  <a:gd name="connsiteY408" fmla="*/ 168021 h 265684"/>
                  <a:gd name="connsiteX409" fmla="*/ 4831461 w 8248014"/>
                  <a:gd name="connsiteY409" fmla="*/ 168021 h 265684"/>
                  <a:gd name="connsiteX410" fmla="*/ 4782693 w 8248014"/>
                  <a:gd name="connsiteY410" fmla="*/ 168021 h 265684"/>
                  <a:gd name="connsiteX411" fmla="*/ 4720844 w 8248014"/>
                  <a:gd name="connsiteY411" fmla="*/ 168021 h 265684"/>
                  <a:gd name="connsiteX412" fmla="*/ 4707382 w 8248014"/>
                  <a:gd name="connsiteY412" fmla="*/ 168021 h 265684"/>
                  <a:gd name="connsiteX413" fmla="*/ 4683125 w 8248014"/>
                  <a:gd name="connsiteY413" fmla="*/ 168021 h 265684"/>
                  <a:gd name="connsiteX414" fmla="*/ 4607560 w 8248014"/>
                  <a:gd name="connsiteY414" fmla="*/ 168021 h 265684"/>
                  <a:gd name="connsiteX415" fmla="*/ 4585843 w 8248014"/>
                  <a:gd name="connsiteY415" fmla="*/ 162179 h 265684"/>
                  <a:gd name="connsiteX416" fmla="*/ 4561840 w 8248014"/>
                  <a:gd name="connsiteY416" fmla="*/ 161925 h 265684"/>
                  <a:gd name="connsiteX417" fmla="*/ 4532249 w 8248014"/>
                  <a:gd name="connsiteY417" fmla="*/ 161925 h 265684"/>
                  <a:gd name="connsiteX418" fmla="*/ 4510659 w 8248014"/>
                  <a:gd name="connsiteY418" fmla="*/ 161925 h 265684"/>
                  <a:gd name="connsiteX419" fmla="*/ 4491736 w 8248014"/>
                  <a:gd name="connsiteY419" fmla="*/ 161925 h 265684"/>
                  <a:gd name="connsiteX420" fmla="*/ 4473067 w 8248014"/>
                  <a:gd name="connsiteY420" fmla="*/ 161925 h 265684"/>
                  <a:gd name="connsiteX421" fmla="*/ 4454017 w 8248014"/>
                  <a:gd name="connsiteY421" fmla="*/ 161925 h 265684"/>
                  <a:gd name="connsiteX422" fmla="*/ 4408297 w 8248014"/>
                  <a:gd name="connsiteY422" fmla="*/ 161925 h 265684"/>
                  <a:gd name="connsiteX423" fmla="*/ 4303141 w 8248014"/>
                  <a:gd name="connsiteY423" fmla="*/ 161925 h 265684"/>
                  <a:gd name="connsiteX424" fmla="*/ 4257294 w 8248014"/>
                  <a:gd name="connsiteY424" fmla="*/ 161925 h 265684"/>
                  <a:gd name="connsiteX425" fmla="*/ 4225036 w 8248014"/>
                  <a:gd name="connsiteY425" fmla="*/ 161925 h 265684"/>
                  <a:gd name="connsiteX426" fmla="*/ 4181856 w 8248014"/>
                  <a:gd name="connsiteY426" fmla="*/ 161925 h 265684"/>
                  <a:gd name="connsiteX427" fmla="*/ 4074033 w 8248014"/>
                  <a:gd name="connsiteY427" fmla="*/ 161925 h 265684"/>
                  <a:gd name="connsiteX428" fmla="*/ 4031107 w 8248014"/>
                  <a:gd name="connsiteY428" fmla="*/ 161925 h 265684"/>
                  <a:gd name="connsiteX429" fmla="*/ 4004056 w 8248014"/>
                  <a:gd name="connsiteY429" fmla="*/ 161925 h 265684"/>
                  <a:gd name="connsiteX430" fmla="*/ 3971671 w 8248014"/>
                  <a:gd name="connsiteY430" fmla="*/ 161925 h 265684"/>
                  <a:gd name="connsiteX431" fmla="*/ 3950335 w 8248014"/>
                  <a:gd name="connsiteY431" fmla="*/ 161925 h 265684"/>
                  <a:gd name="connsiteX432" fmla="*/ 3931285 w 8248014"/>
                  <a:gd name="connsiteY432" fmla="*/ 161925 h 265684"/>
                  <a:gd name="connsiteX433" fmla="*/ 3881120 w 8248014"/>
                  <a:gd name="connsiteY433" fmla="*/ 156337 h 265684"/>
                  <a:gd name="connsiteX434" fmla="*/ 3863975 w 8248014"/>
                  <a:gd name="connsiteY434" fmla="*/ 156210 h 265684"/>
                  <a:gd name="connsiteX435" fmla="*/ 3777742 w 8248014"/>
                  <a:gd name="connsiteY435" fmla="*/ 156210 h 265684"/>
                  <a:gd name="connsiteX436" fmla="*/ 3702304 w 8248014"/>
                  <a:gd name="connsiteY436" fmla="*/ 156210 h 265684"/>
                  <a:gd name="connsiteX437" fmla="*/ 3664585 w 8248014"/>
                  <a:gd name="connsiteY437" fmla="*/ 156210 h 265684"/>
                  <a:gd name="connsiteX438" fmla="*/ 3637661 w 8248014"/>
                  <a:gd name="connsiteY438" fmla="*/ 156210 h 265684"/>
                  <a:gd name="connsiteX439" fmla="*/ 3624072 w 8248014"/>
                  <a:gd name="connsiteY439" fmla="*/ 156210 h 265684"/>
                  <a:gd name="connsiteX440" fmla="*/ 3590544 w 8248014"/>
                  <a:gd name="connsiteY440" fmla="*/ 150876 h 265684"/>
                  <a:gd name="connsiteX441" fmla="*/ 3548761 w 8248014"/>
                  <a:gd name="connsiteY441" fmla="*/ 150749 h 265684"/>
                  <a:gd name="connsiteX442" fmla="*/ 3508248 w 8248014"/>
                  <a:gd name="connsiteY442" fmla="*/ 150749 h 265684"/>
                  <a:gd name="connsiteX443" fmla="*/ 3483356 w 8248014"/>
                  <a:gd name="connsiteY443" fmla="*/ 145415 h 265684"/>
                  <a:gd name="connsiteX444" fmla="*/ 3395218 w 8248014"/>
                  <a:gd name="connsiteY444" fmla="*/ 145288 h 265684"/>
                  <a:gd name="connsiteX445" fmla="*/ 3378835 w 8248014"/>
                  <a:gd name="connsiteY445" fmla="*/ 145288 h 265684"/>
                  <a:gd name="connsiteX446" fmla="*/ 3338576 w 8248014"/>
                  <a:gd name="connsiteY446" fmla="*/ 145288 h 265684"/>
                  <a:gd name="connsiteX447" fmla="*/ 3273806 w 8248014"/>
                  <a:gd name="connsiteY447" fmla="*/ 145288 h 265684"/>
                  <a:gd name="connsiteX448" fmla="*/ 3192907 w 8248014"/>
                  <a:gd name="connsiteY448" fmla="*/ 145288 h 265684"/>
                  <a:gd name="connsiteX449" fmla="*/ 3120263 w 8248014"/>
                  <a:gd name="connsiteY449" fmla="*/ 145288 h 265684"/>
                  <a:gd name="connsiteX450" fmla="*/ 3077083 w 8248014"/>
                  <a:gd name="connsiteY450" fmla="*/ 145288 h 265684"/>
                  <a:gd name="connsiteX451" fmla="*/ 3026029 w 8248014"/>
                  <a:gd name="connsiteY451" fmla="*/ 145288 h 265684"/>
                  <a:gd name="connsiteX452" fmla="*/ 3012567 w 8248014"/>
                  <a:gd name="connsiteY452" fmla="*/ 139954 h 265684"/>
                  <a:gd name="connsiteX453" fmla="*/ 2961259 w 8248014"/>
                  <a:gd name="connsiteY453" fmla="*/ 139954 h 265684"/>
                  <a:gd name="connsiteX454" fmla="*/ 2919349 w 8248014"/>
                  <a:gd name="connsiteY454" fmla="*/ 134493 h 265684"/>
                  <a:gd name="connsiteX455" fmla="*/ 2821178 w 8248014"/>
                  <a:gd name="connsiteY455" fmla="*/ 134493 h 265684"/>
                  <a:gd name="connsiteX456" fmla="*/ 2734945 w 8248014"/>
                  <a:gd name="connsiteY456" fmla="*/ 134493 h 265684"/>
                  <a:gd name="connsiteX457" fmla="*/ 2718689 w 8248014"/>
                  <a:gd name="connsiteY457" fmla="*/ 134493 h 265684"/>
                  <a:gd name="connsiteX458" fmla="*/ 2678430 w 8248014"/>
                  <a:gd name="connsiteY458" fmla="*/ 134493 h 265684"/>
                  <a:gd name="connsiteX459" fmla="*/ 2659380 w 8248014"/>
                  <a:gd name="connsiteY459" fmla="*/ 134493 h 265684"/>
                  <a:gd name="connsiteX460" fmla="*/ 2567813 w 8248014"/>
                  <a:gd name="connsiteY460" fmla="*/ 134493 h 265684"/>
                  <a:gd name="connsiteX461" fmla="*/ 2554732 w 8248014"/>
                  <a:gd name="connsiteY461" fmla="*/ 129159 h 265684"/>
                  <a:gd name="connsiteX462" fmla="*/ 2414651 w 8248014"/>
                  <a:gd name="connsiteY462" fmla="*/ 123825 h 265684"/>
                  <a:gd name="connsiteX463" fmla="*/ 2320544 w 8248014"/>
                  <a:gd name="connsiteY463" fmla="*/ 118618 h 265684"/>
                  <a:gd name="connsiteX464" fmla="*/ 2306574 w 8248014"/>
                  <a:gd name="connsiteY464" fmla="*/ 118618 h 265684"/>
                  <a:gd name="connsiteX465" fmla="*/ 2282317 w 8248014"/>
                  <a:gd name="connsiteY465" fmla="*/ 118618 h 265684"/>
                  <a:gd name="connsiteX466" fmla="*/ 2179828 w 8248014"/>
                  <a:gd name="connsiteY466" fmla="*/ 118618 h 265684"/>
                  <a:gd name="connsiteX467" fmla="*/ 2152777 w 8248014"/>
                  <a:gd name="connsiteY467" fmla="*/ 118618 h 265684"/>
                  <a:gd name="connsiteX468" fmla="*/ 2055876 w 8248014"/>
                  <a:gd name="connsiteY468" fmla="*/ 118618 h 265684"/>
                  <a:gd name="connsiteX469" fmla="*/ 2034286 w 8248014"/>
                  <a:gd name="connsiteY469" fmla="*/ 118618 h 265684"/>
                  <a:gd name="connsiteX470" fmla="*/ 2012188 w 8248014"/>
                  <a:gd name="connsiteY470" fmla="*/ 113665 h 265684"/>
                  <a:gd name="connsiteX471" fmla="*/ 1896872 w 8248014"/>
                  <a:gd name="connsiteY471" fmla="*/ 113538 h 265684"/>
                  <a:gd name="connsiteX472" fmla="*/ 1853819 w 8248014"/>
                  <a:gd name="connsiteY472" fmla="*/ 113538 h 265684"/>
                  <a:gd name="connsiteX473" fmla="*/ 1825879 w 8248014"/>
                  <a:gd name="connsiteY473" fmla="*/ 108585 h 265684"/>
                  <a:gd name="connsiteX474" fmla="*/ 1799844 w 8248014"/>
                  <a:gd name="connsiteY474" fmla="*/ 108458 h 265684"/>
                  <a:gd name="connsiteX475" fmla="*/ 1773047 w 8248014"/>
                  <a:gd name="connsiteY475" fmla="*/ 108458 h 265684"/>
                  <a:gd name="connsiteX476" fmla="*/ 1740662 w 8248014"/>
                  <a:gd name="connsiteY476" fmla="*/ 108458 h 265684"/>
                  <a:gd name="connsiteX477" fmla="*/ 1673987 w 8248014"/>
                  <a:gd name="connsiteY477" fmla="*/ 103378 h 265684"/>
                  <a:gd name="connsiteX478" fmla="*/ 1565529 w 8248014"/>
                  <a:gd name="connsiteY478" fmla="*/ 103378 h 265684"/>
                  <a:gd name="connsiteX479" fmla="*/ 1543939 w 8248014"/>
                  <a:gd name="connsiteY479" fmla="*/ 103378 h 265684"/>
                  <a:gd name="connsiteX480" fmla="*/ 1454912 w 8248014"/>
                  <a:gd name="connsiteY480" fmla="*/ 103378 h 265684"/>
                  <a:gd name="connsiteX481" fmla="*/ 1339469 w 8248014"/>
                  <a:gd name="connsiteY481" fmla="*/ 98298 h 265684"/>
                  <a:gd name="connsiteX482" fmla="*/ 1309497 w 8248014"/>
                  <a:gd name="connsiteY482" fmla="*/ 98298 h 265684"/>
                  <a:gd name="connsiteX483" fmla="*/ 1295908 w 8248014"/>
                  <a:gd name="connsiteY483" fmla="*/ 98298 h 265684"/>
                  <a:gd name="connsiteX484" fmla="*/ 1274572 w 8248014"/>
                  <a:gd name="connsiteY484" fmla="*/ 98298 h 265684"/>
                  <a:gd name="connsiteX485" fmla="*/ 1239266 w 8248014"/>
                  <a:gd name="connsiteY485" fmla="*/ 98298 h 265684"/>
                  <a:gd name="connsiteX486" fmla="*/ 1220597 w 8248014"/>
                  <a:gd name="connsiteY486" fmla="*/ 98298 h 265684"/>
                  <a:gd name="connsiteX487" fmla="*/ 1201674 w 8248014"/>
                  <a:gd name="connsiteY487" fmla="*/ 98298 h 265684"/>
                  <a:gd name="connsiteX488" fmla="*/ 1124331 w 8248014"/>
                  <a:gd name="connsiteY488" fmla="*/ 93218 h 265684"/>
                  <a:gd name="connsiteX489" fmla="*/ 1080516 w 8248014"/>
                  <a:gd name="connsiteY489" fmla="*/ 93218 h 265684"/>
                  <a:gd name="connsiteX490" fmla="*/ 1039876 w 8248014"/>
                  <a:gd name="connsiteY490" fmla="*/ 93218 h 265684"/>
                  <a:gd name="connsiteX491" fmla="*/ 987044 w 8248014"/>
                  <a:gd name="connsiteY491" fmla="*/ 88265 h 265684"/>
                  <a:gd name="connsiteX492" fmla="*/ 961009 w 8248014"/>
                  <a:gd name="connsiteY492" fmla="*/ 83312 h 265684"/>
                  <a:gd name="connsiteX493" fmla="*/ 852297 w 8248014"/>
                  <a:gd name="connsiteY493" fmla="*/ 73406 h 265684"/>
                  <a:gd name="connsiteX494" fmla="*/ 757047 w 8248014"/>
                  <a:gd name="connsiteY494" fmla="*/ 73406 h 265684"/>
                  <a:gd name="connsiteX495" fmla="*/ 646938 w 8248014"/>
                  <a:gd name="connsiteY495" fmla="*/ 68326 h 265684"/>
                  <a:gd name="connsiteX496" fmla="*/ 614299 w 8248014"/>
                  <a:gd name="connsiteY496" fmla="*/ 58801 h 265684"/>
                  <a:gd name="connsiteX497" fmla="*/ 572389 w 8248014"/>
                  <a:gd name="connsiteY497" fmla="*/ 53594 h 265684"/>
                  <a:gd name="connsiteX498" fmla="*/ 533527 w 8248014"/>
                  <a:gd name="connsiteY498" fmla="*/ 53467 h 265684"/>
                  <a:gd name="connsiteX499" fmla="*/ 495681 w 8248014"/>
                  <a:gd name="connsiteY499" fmla="*/ 53467 h 265684"/>
                  <a:gd name="connsiteX500" fmla="*/ 441833 w 8248014"/>
                  <a:gd name="connsiteY500" fmla="*/ 53467 h 265684"/>
                  <a:gd name="connsiteX501" fmla="*/ 385318 w 8248014"/>
                  <a:gd name="connsiteY501" fmla="*/ 53467 h 265684"/>
                  <a:gd name="connsiteX502" fmla="*/ 363728 w 8248014"/>
                  <a:gd name="connsiteY502" fmla="*/ 53467 h 265684"/>
                  <a:gd name="connsiteX503" fmla="*/ 347599 w 8248014"/>
                  <a:gd name="connsiteY503" fmla="*/ 53467 h 265684"/>
                  <a:gd name="connsiteX504" fmla="*/ 279019 w 8248014"/>
                  <a:gd name="connsiteY504" fmla="*/ 38989 h 265684"/>
                  <a:gd name="connsiteX505" fmla="*/ 239395 w 8248014"/>
                  <a:gd name="connsiteY505" fmla="*/ 29210 h 265684"/>
                  <a:gd name="connsiteX506" fmla="*/ 201930 w 8248014"/>
                  <a:gd name="connsiteY506" fmla="*/ 28829 h 265684"/>
                  <a:gd name="connsiteX507" fmla="*/ 180340 w 8248014"/>
                  <a:gd name="connsiteY507" fmla="*/ 28829 h 265684"/>
                  <a:gd name="connsiteX508" fmla="*/ 156210 w 8248014"/>
                  <a:gd name="connsiteY508" fmla="*/ 28829 h 265684"/>
                  <a:gd name="connsiteX509" fmla="*/ 137287 w 8248014"/>
                  <a:gd name="connsiteY509" fmla="*/ 28829 h 265684"/>
                  <a:gd name="connsiteX510" fmla="*/ 115062 w 8248014"/>
                  <a:gd name="connsiteY510" fmla="*/ 24130 h 265684"/>
                  <a:gd name="connsiteX511" fmla="*/ 80772 w 8248014"/>
                  <a:gd name="connsiteY511" fmla="*/ 24003 h 265684"/>
                  <a:gd name="connsiteX512" fmla="*/ 61341 w 8248014"/>
                  <a:gd name="connsiteY512" fmla="*/ 19558 h 265684"/>
                  <a:gd name="connsiteX513" fmla="*/ 35052 w 8248014"/>
                  <a:gd name="connsiteY513" fmla="*/ 19304 h 265684"/>
                  <a:gd name="connsiteX514" fmla="*/ 33528 w 8248014"/>
                  <a:gd name="connsiteY514" fmla="*/ 5715 h 265684"/>
                  <a:gd name="connsiteX515" fmla="*/ 4699 w 8248014"/>
                  <a:gd name="connsiteY515" fmla="*/ 0 h 2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8248014" h="265684">
                    <a:moveTo>
                      <a:pt x="0" y="20066"/>
                    </a:moveTo>
                    <a:lnTo>
                      <a:pt x="2667" y="20066"/>
                    </a:lnTo>
                    <a:lnTo>
                      <a:pt x="24892" y="24765"/>
                    </a:lnTo>
                    <a:lnTo>
                      <a:pt x="29083" y="39624"/>
                    </a:lnTo>
                    <a:lnTo>
                      <a:pt x="59182" y="39624"/>
                    </a:lnTo>
                    <a:lnTo>
                      <a:pt x="78613" y="44069"/>
                    </a:lnTo>
                    <a:lnTo>
                      <a:pt x="113030" y="44323"/>
                    </a:lnTo>
                    <a:lnTo>
                      <a:pt x="135255" y="49022"/>
                    </a:lnTo>
                    <a:lnTo>
                      <a:pt x="156210" y="49149"/>
                    </a:lnTo>
                    <a:lnTo>
                      <a:pt x="180340" y="49149"/>
                    </a:lnTo>
                    <a:lnTo>
                      <a:pt x="201930" y="49149"/>
                    </a:lnTo>
                    <a:lnTo>
                      <a:pt x="236982" y="49149"/>
                    </a:lnTo>
                    <a:lnTo>
                      <a:pt x="274828" y="58928"/>
                    </a:lnTo>
                    <a:lnTo>
                      <a:pt x="332232" y="68834"/>
                    </a:lnTo>
                    <a:lnTo>
                      <a:pt x="345821" y="73787"/>
                    </a:lnTo>
                    <a:lnTo>
                      <a:pt x="363728" y="73787"/>
                    </a:lnTo>
                    <a:lnTo>
                      <a:pt x="385318" y="73787"/>
                    </a:lnTo>
                    <a:lnTo>
                      <a:pt x="441833" y="73787"/>
                    </a:lnTo>
                    <a:lnTo>
                      <a:pt x="495681" y="73787"/>
                    </a:lnTo>
                    <a:lnTo>
                      <a:pt x="533527" y="73787"/>
                    </a:lnTo>
                    <a:lnTo>
                      <a:pt x="571119" y="73787"/>
                    </a:lnTo>
                    <a:lnTo>
                      <a:pt x="610235" y="78613"/>
                    </a:lnTo>
                    <a:lnTo>
                      <a:pt x="643763" y="88265"/>
                    </a:lnTo>
                    <a:lnTo>
                      <a:pt x="756666" y="93726"/>
                    </a:lnTo>
                    <a:lnTo>
                      <a:pt x="851408" y="93726"/>
                    </a:lnTo>
                    <a:lnTo>
                      <a:pt x="958215" y="103505"/>
                    </a:lnTo>
                    <a:lnTo>
                      <a:pt x="984250" y="108458"/>
                    </a:lnTo>
                    <a:lnTo>
                      <a:pt x="1038987" y="113411"/>
                    </a:lnTo>
                    <a:lnTo>
                      <a:pt x="1080516" y="113538"/>
                    </a:lnTo>
                    <a:lnTo>
                      <a:pt x="1123569" y="113538"/>
                    </a:lnTo>
                    <a:lnTo>
                      <a:pt x="1200912" y="118618"/>
                    </a:lnTo>
                    <a:lnTo>
                      <a:pt x="1220597" y="118618"/>
                    </a:lnTo>
                    <a:lnTo>
                      <a:pt x="1239266" y="118618"/>
                    </a:lnTo>
                    <a:lnTo>
                      <a:pt x="1274572" y="118618"/>
                    </a:lnTo>
                    <a:lnTo>
                      <a:pt x="1295908" y="118618"/>
                    </a:lnTo>
                    <a:lnTo>
                      <a:pt x="1309497" y="118618"/>
                    </a:lnTo>
                    <a:lnTo>
                      <a:pt x="1339088" y="118618"/>
                    </a:lnTo>
                    <a:lnTo>
                      <a:pt x="1454531" y="123698"/>
                    </a:lnTo>
                    <a:lnTo>
                      <a:pt x="1543939" y="123698"/>
                    </a:lnTo>
                    <a:lnTo>
                      <a:pt x="1565529" y="123698"/>
                    </a:lnTo>
                    <a:lnTo>
                      <a:pt x="1673225" y="123698"/>
                    </a:lnTo>
                    <a:lnTo>
                      <a:pt x="1739900" y="128778"/>
                    </a:lnTo>
                    <a:lnTo>
                      <a:pt x="1773047" y="128778"/>
                    </a:lnTo>
                    <a:lnTo>
                      <a:pt x="1799844" y="128778"/>
                    </a:lnTo>
                    <a:lnTo>
                      <a:pt x="1824101" y="128778"/>
                    </a:lnTo>
                    <a:lnTo>
                      <a:pt x="1852168" y="133731"/>
                    </a:lnTo>
                    <a:lnTo>
                      <a:pt x="1896872" y="133858"/>
                    </a:lnTo>
                    <a:lnTo>
                      <a:pt x="2010029" y="133858"/>
                    </a:lnTo>
                    <a:lnTo>
                      <a:pt x="2032254" y="138684"/>
                    </a:lnTo>
                    <a:lnTo>
                      <a:pt x="2055876" y="138938"/>
                    </a:lnTo>
                    <a:lnTo>
                      <a:pt x="2152777" y="138938"/>
                    </a:lnTo>
                    <a:lnTo>
                      <a:pt x="2179828" y="138938"/>
                    </a:lnTo>
                    <a:lnTo>
                      <a:pt x="2282317" y="138938"/>
                    </a:lnTo>
                    <a:lnTo>
                      <a:pt x="2306574" y="138938"/>
                    </a:lnTo>
                    <a:lnTo>
                      <a:pt x="2320036" y="138938"/>
                    </a:lnTo>
                    <a:lnTo>
                      <a:pt x="2413635" y="144272"/>
                    </a:lnTo>
                    <a:lnTo>
                      <a:pt x="2553970" y="149479"/>
                    </a:lnTo>
                    <a:lnTo>
                      <a:pt x="2567813" y="154813"/>
                    </a:lnTo>
                    <a:lnTo>
                      <a:pt x="2659380" y="154813"/>
                    </a:lnTo>
                    <a:lnTo>
                      <a:pt x="2678430" y="154813"/>
                    </a:lnTo>
                    <a:lnTo>
                      <a:pt x="2718689" y="154813"/>
                    </a:lnTo>
                    <a:lnTo>
                      <a:pt x="2734945" y="154813"/>
                    </a:lnTo>
                    <a:lnTo>
                      <a:pt x="2821178" y="154813"/>
                    </a:lnTo>
                    <a:lnTo>
                      <a:pt x="2918079" y="154813"/>
                    </a:lnTo>
                    <a:lnTo>
                      <a:pt x="2959989" y="160274"/>
                    </a:lnTo>
                    <a:lnTo>
                      <a:pt x="3012567" y="160274"/>
                    </a:lnTo>
                    <a:lnTo>
                      <a:pt x="3026029" y="165608"/>
                    </a:lnTo>
                    <a:lnTo>
                      <a:pt x="3077083" y="165608"/>
                    </a:lnTo>
                    <a:lnTo>
                      <a:pt x="3120263" y="165608"/>
                    </a:lnTo>
                    <a:lnTo>
                      <a:pt x="3192907" y="165608"/>
                    </a:lnTo>
                    <a:lnTo>
                      <a:pt x="3273806" y="165608"/>
                    </a:lnTo>
                    <a:lnTo>
                      <a:pt x="3338576" y="165608"/>
                    </a:lnTo>
                    <a:lnTo>
                      <a:pt x="3378835" y="165608"/>
                    </a:lnTo>
                    <a:lnTo>
                      <a:pt x="3395218" y="165608"/>
                    </a:lnTo>
                    <a:lnTo>
                      <a:pt x="3481324" y="165608"/>
                    </a:lnTo>
                    <a:lnTo>
                      <a:pt x="3506089" y="170942"/>
                    </a:lnTo>
                    <a:lnTo>
                      <a:pt x="3548761" y="171069"/>
                    </a:lnTo>
                    <a:lnTo>
                      <a:pt x="3589020" y="171069"/>
                    </a:lnTo>
                    <a:lnTo>
                      <a:pt x="3622421" y="176403"/>
                    </a:lnTo>
                    <a:lnTo>
                      <a:pt x="3637661" y="176530"/>
                    </a:lnTo>
                    <a:lnTo>
                      <a:pt x="3664585" y="176530"/>
                    </a:lnTo>
                    <a:lnTo>
                      <a:pt x="3702304" y="176530"/>
                    </a:lnTo>
                    <a:lnTo>
                      <a:pt x="3777742" y="176530"/>
                    </a:lnTo>
                    <a:lnTo>
                      <a:pt x="3863975" y="176530"/>
                    </a:lnTo>
                    <a:lnTo>
                      <a:pt x="3879977" y="176530"/>
                    </a:lnTo>
                    <a:lnTo>
                      <a:pt x="3930269" y="182245"/>
                    </a:lnTo>
                    <a:lnTo>
                      <a:pt x="3950335" y="182245"/>
                    </a:lnTo>
                    <a:lnTo>
                      <a:pt x="3971671" y="182245"/>
                    </a:lnTo>
                    <a:lnTo>
                      <a:pt x="4004056" y="182245"/>
                    </a:lnTo>
                    <a:lnTo>
                      <a:pt x="4031107" y="182245"/>
                    </a:lnTo>
                    <a:lnTo>
                      <a:pt x="4074033" y="182245"/>
                    </a:lnTo>
                    <a:lnTo>
                      <a:pt x="4181856" y="182245"/>
                    </a:lnTo>
                    <a:lnTo>
                      <a:pt x="4225036" y="182245"/>
                    </a:lnTo>
                    <a:lnTo>
                      <a:pt x="4257294" y="182245"/>
                    </a:lnTo>
                    <a:lnTo>
                      <a:pt x="4303141" y="182245"/>
                    </a:lnTo>
                    <a:lnTo>
                      <a:pt x="4408297" y="182245"/>
                    </a:lnTo>
                    <a:lnTo>
                      <a:pt x="4454017" y="182245"/>
                    </a:lnTo>
                    <a:lnTo>
                      <a:pt x="4473067" y="182245"/>
                    </a:lnTo>
                    <a:lnTo>
                      <a:pt x="4491736" y="182245"/>
                    </a:lnTo>
                    <a:lnTo>
                      <a:pt x="4510659" y="182245"/>
                    </a:lnTo>
                    <a:lnTo>
                      <a:pt x="4532249" y="182245"/>
                    </a:lnTo>
                    <a:lnTo>
                      <a:pt x="4561840" y="182245"/>
                    </a:lnTo>
                    <a:lnTo>
                      <a:pt x="4583430" y="182245"/>
                    </a:lnTo>
                    <a:lnTo>
                      <a:pt x="4605147" y="188087"/>
                    </a:lnTo>
                    <a:lnTo>
                      <a:pt x="4683125" y="188341"/>
                    </a:lnTo>
                    <a:lnTo>
                      <a:pt x="4707382" y="188341"/>
                    </a:lnTo>
                    <a:lnTo>
                      <a:pt x="4720844" y="188341"/>
                    </a:lnTo>
                    <a:lnTo>
                      <a:pt x="4782693" y="188341"/>
                    </a:lnTo>
                    <a:lnTo>
                      <a:pt x="4831461" y="188341"/>
                    </a:lnTo>
                    <a:lnTo>
                      <a:pt x="4895977" y="188341"/>
                    </a:lnTo>
                    <a:lnTo>
                      <a:pt x="4952619" y="188341"/>
                    </a:lnTo>
                    <a:lnTo>
                      <a:pt x="4979416" y="188341"/>
                    </a:lnTo>
                    <a:lnTo>
                      <a:pt x="5003673" y="188341"/>
                    </a:lnTo>
                    <a:lnTo>
                      <a:pt x="5022469" y="194310"/>
                    </a:lnTo>
                    <a:lnTo>
                      <a:pt x="5038725" y="194691"/>
                    </a:lnTo>
                    <a:lnTo>
                      <a:pt x="5065776" y="194691"/>
                    </a:lnTo>
                    <a:lnTo>
                      <a:pt x="5097907" y="194691"/>
                    </a:lnTo>
                    <a:lnTo>
                      <a:pt x="5149215" y="194691"/>
                    </a:lnTo>
                    <a:lnTo>
                      <a:pt x="5165344" y="194691"/>
                    </a:lnTo>
                    <a:lnTo>
                      <a:pt x="5186934" y="194691"/>
                    </a:lnTo>
                    <a:lnTo>
                      <a:pt x="5205857" y="194691"/>
                    </a:lnTo>
                    <a:lnTo>
                      <a:pt x="5235448" y="194691"/>
                    </a:lnTo>
                    <a:lnTo>
                      <a:pt x="5257038" y="194691"/>
                    </a:lnTo>
                    <a:lnTo>
                      <a:pt x="5308347" y="194691"/>
                    </a:lnTo>
                    <a:lnTo>
                      <a:pt x="5327015" y="194691"/>
                    </a:lnTo>
                    <a:lnTo>
                      <a:pt x="5356734" y="194691"/>
                    </a:lnTo>
                    <a:lnTo>
                      <a:pt x="5378323" y="194691"/>
                    </a:lnTo>
                    <a:lnTo>
                      <a:pt x="5416042" y="194691"/>
                    </a:lnTo>
                    <a:lnTo>
                      <a:pt x="5440553" y="200914"/>
                    </a:lnTo>
                    <a:lnTo>
                      <a:pt x="5456555" y="201168"/>
                    </a:lnTo>
                    <a:lnTo>
                      <a:pt x="5472684" y="201168"/>
                    </a:lnTo>
                    <a:lnTo>
                      <a:pt x="5491353" y="201168"/>
                    </a:lnTo>
                    <a:lnTo>
                      <a:pt x="5510276" y="201168"/>
                    </a:lnTo>
                    <a:lnTo>
                      <a:pt x="5526659" y="201168"/>
                    </a:lnTo>
                    <a:lnTo>
                      <a:pt x="5545328" y="201168"/>
                    </a:lnTo>
                    <a:lnTo>
                      <a:pt x="5558790" y="201168"/>
                    </a:lnTo>
                    <a:lnTo>
                      <a:pt x="5575047" y="201168"/>
                    </a:lnTo>
                    <a:lnTo>
                      <a:pt x="5593842" y="201168"/>
                    </a:lnTo>
                    <a:lnTo>
                      <a:pt x="5612765" y="201168"/>
                    </a:lnTo>
                    <a:lnTo>
                      <a:pt x="5628894" y="201168"/>
                    </a:lnTo>
                    <a:lnTo>
                      <a:pt x="5642229" y="201168"/>
                    </a:lnTo>
                    <a:lnTo>
                      <a:pt x="5658612" y="201168"/>
                    </a:lnTo>
                    <a:lnTo>
                      <a:pt x="5671947" y="201168"/>
                    </a:lnTo>
                    <a:lnTo>
                      <a:pt x="5688076" y="201168"/>
                    </a:lnTo>
                    <a:lnTo>
                      <a:pt x="5701792" y="201168"/>
                    </a:lnTo>
                    <a:lnTo>
                      <a:pt x="5715127" y="201168"/>
                    </a:lnTo>
                    <a:lnTo>
                      <a:pt x="5736336" y="208280"/>
                    </a:lnTo>
                    <a:lnTo>
                      <a:pt x="5758180" y="208788"/>
                    </a:lnTo>
                    <a:lnTo>
                      <a:pt x="5771769" y="216408"/>
                    </a:lnTo>
                    <a:lnTo>
                      <a:pt x="5790565" y="216408"/>
                    </a:lnTo>
                    <a:lnTo>
                      <a:pt x="5814696" y="216408"/>
                    </a:lnTo>
                    <a:lnTo>
                      <a:pt x="5839206" y="216408"/>
                    </a:lnTo>
                    <a:lnTo>
                      <a:pt x="5852668" y="216408"/>
                    </a:lnTo>
                    <a:lnTo>
                      <a:pt x="5868671" y="216408"/>
                    </a:lnTo>
                    <a:lnTo>
                      <a:pt x="5895594" y="216408"/>
                    </a:lnTo>
                    <a:lnTo>
                      <a:pt x="5927979" y="216408"/>
                    </a:lnTo>
                    <a:lnTo>
                      <a:pt x="5941441" y="216408"/>
                    </a:lnTo>
                    <a:lnTo>
                      <a:pt x="5955030" y="216408"/>
                    </a:lnTo>
                    <a:lnTo>
                      <a:pt x="5968492" y="216408"/>
                    </a:lnTo>
                    <a:lnTo>
                      <a:pt x="5984622" y="216408"/>
                    </a:lnTo>
                    <a:lnTo>
                      <a:pt x="5998084" y="216408"/>
                    </a:lnTo>
                    <a:lnTo>
                      <a:pt x="6011418" y="216408"/>
                    </a:lnTo>
                    <a:lnTo>
                      <a:pt x="6030341" y="216408"/>
                    </a:lnTo>
                    <a:lnTo>
                      <a:pt x="6046471" y="216408"/>
                    </a:lnTo>
                    <a:lnTo>
                      <a:pt x="6060186" y="216408"/>
                    </a:lnTo>
                    <a:lnTo>
                      <a:pt x="6073522" y="216408"/>
                    </a:lnTo>
                    <a:lnTo>
                      <a:pt x="6092317" y="216408"/>
                    </a:lnTo>
                    <a:lnTo>
                      <a:pt x="6105779" y="216408"/>
                    </a:lnTo>
                    <a:lnTo>
                      <a:pt x="6119368" y="216408"/>
                    </a:lnTo>
                    <a:lnTo>
                      <a:pt x="6138164" y="216408"/>
                    </a:lnTo>
                    <a:lnTo>
                      <a:pt x="6151499" y="216408"/>
                    </a:lnTo>
                    <a:lnTo>
                      <a:pt x="6167882" y="216408"/>
                    </a:lnTo>
                    <a:lnTo>
                      <a:pt x="6186805" y="216408"/>
                    </a:lnTo>
                    <a:lnTo>
                      <a:pt x="6200267" y="216408"/>
                    </a:lnTo>
                    <a:lnTo>
                      <a:pt x="6213729" y="216408"/>
                    </a:lnTo>
                    <a:lnTo>
                      <a:pt x="6232398" y="216408"/>
                    </a:lnTo>
                    <a:lnTo>
                      <a:pt x="6245987" y="216408"/>
                    </a:lnTo>
                    <a:lnTo>
                      <a:pt x="6259449" y="216408"/>
                    </a:lnTo>
                    <a:lnTo>
                      <a:pt x="6272911" y="216408"/>
                    </a:lnTo>
                    <a:lnTo>
                      <a:pt x="6286373" y="216408"/>
                    </a:lnTo>
                    <a:lnTo>
                      <a:pt x="6302629" y="216408"/>
                    </a:lnTo>
                    <a:lnTo>
                      <a:pt x="6324092" y="216408"/>
                    </a:lnTo>
                    <a:lnTo>
                      <a:pt x="6345682" y="216408"/>
                    </a:lnTo>
                    <a:lnTo>
                      <a:pt x="6361938" y="216408"/>
                    </a:lnTo>
                    <a:lnTo>
                      <a:pt x="6377940" y="216408"/>
                    </a:lnTo>
                    <a:lnTo>
                      <a:pt x="6396990" y="216408"/>
                    </a:lnTo>
                    <a:lnTo>
                      <a:pt x="6412992" y="216408"/>
                    </a:lnTo>
                    <a:lnTo>
                      <a:pt x="6429122" y="216408"/>
                    </a:lnTo>
                    <a:lnTo>
                      <a:pt x="6442710" y="216408"/>
                    </a:lnTo>
                    <a:lnTo>
                      <a:pt x="6456172" y="216408"/>
                    </a:lnTo>
                    <a:lnTo>
                      <a:pt x="6469634" y="216408"/>
                    </a:lnTo>
                    <a:lnTo>
                      <a:pt x="6483097" y="216408"/>
                    </a:lnTo>
                    <a:lnTo>
                      <a:pt x="6496559" y="216408"/>
                    </a:lnTo>
                    <a:lnTo>
                      <a:pt x="6509893" y="216408"/>
                    </a:lnTo>
                    <a:lnTo>
                      <a:pt x="6526276" y="216408"/>
                    </a:lnTo>
                    <a:lnTo>
                      <a:pt x="6547866" y="216408"/>
                    </a:lnTo>
                    <a:lnTo>
                      <a:pt x="6561328" y="216408"/>
                    </a:lnTo>
                    <a:lnTo>
                      <a:pt x="6574663" y="216408"/>
                    </a:lnTo>
                    <a:lnTo>
                      <a:pt x="6572631" y="234823"/>
                    </a:lnTo>
                    <a:lnTo>
                      <a:pt x="6593586" y="234823"/>
                    </a:lnTo>
                    <a:lnTo>
                      <a:pt x="6620510" y="234823"/>
                    </a:lnTo>
                    <a:lnTo>
                      <a:pt x="6639434" y="234823"/>
                    </a:lnTo>
                    <a:lnTo>
                      <a:pt x="6652896" y="234823"/>
                    </a:lnTo>
                    <a:lnTo>
                      <a:pt x="6666357" y="234823"/>
                    </a:lnTo>
                    <a:lnTo>
                      <a:pt x="6682486" y="234823"/>
                    </a:lnTo>
                    <a:lnTo>
                      <a:pt x="6698742" y="234823"/>
                    </a:lnTo>
                    <a:lnTo>
                      <a:pt x="6712204" y="234823"/>
                    </a:lnTo>
                    <a:lnTo>
                      <a:pt x="6736334" y="234823"/>
                    </a:lnTo>
                    <a:lnTo>
                      <a:pt x="6760591" y="234823"/>
                    </a:lnTo>
                    <a:lnTo>
                      <a:pt x="6774053" y="234823"/>
                    </a:lnTo>
                    <a:lnTo>
                      <a:pt x="6792976" y="234823"/>
                    </a:lnTo>
                    <a:lnTo>
                      <a:pt x="6806438" y="234823"/>
                    </a:lnTo>
                    <a:lnTo>
                      <a:pt x="6822567" y="234823"/>
                    </a:lnTo>
                    <a:lnTo>
                      <a:pt x="6838823" y="234823"/>
                    </a:lnTo>
                    <a:lnTo>
                      <a:pt x="6852285" y="234823"/>
                    </a:lnTo>
                    <a:lnTo>
                      <a:pt x="6868287" y="234823"/>
                    </a:lnTo>
                    <a:lnTo>
                      <a:pt x="6882003" y="234823"/>
                    </a:lnTo>
                    <a:lnTo>
                      <a:pt x="6883019" y="258826"/>
                    </a:lnTo>
                    <a:lnTo>
                      <a:pt x="6919722" y="265684"/>
                    </a:lnTo>
                    <a:lnTo>
                      <a:pt x="6933057" y="265684"/>
                    </a:lnTo>
                    <a:lnTo>
                      <a:pt x="6946519" y="265684"/>
                    </a:lnTo>
                    <a:lnTo>
                      <a:pt x="6959981" y="265684"/>
                    </a:lnTo>
                    <a:lnTo>
                      <a:pt x="6981572" y="265684"/>
                    </a:lnTo>
                    <a:lnTo>
                      <a:pt x="6995034" y="265684"/>
                    </a:lnTo>
                    <a:lnTo>
                      <a:pt x="7019290" y="265684"/>
                    </a:lnTo>
                    <a:lnTo>
                      <a:pt x="7038213" y="265684"/>
                    </a:lnTo>
                    <a:lnTo>
                      <a:pt x="7054215" y="265684"/>
                    </a:lnTo>
                    <a:lnTo>
                      <a:pt x="7067677" y="265684"/>
                    </a:lnTo>
                    <a:lnTo>
                      <a:pt x="7092188" y="265684"/>
                    </a:lnTo>
                    <a:lnTo>
                      <a:pt x="7110857" y="265684"/>
                    </a:lnTo>
                    <a:lnTo>
                      <a:pt x="7140575" y="265684"/>
                    </a:lnTo>
                    <a:lnTo>
                      <a:pt x="7159372" y="265684"/>
                    </a:lnTo>
                    <a:lnTo>
                      <a:pt x="7180961" y="265684"/>
                    </a:lnTo>
                    <a:lnTo>
                      <a:pt x="7197217" y="265684"/>
                    </a:lnTo>
                    <a:lnTo>
                      <a:pt x="7213347" y="265684"/>
                    </a:lnTo>
                    <a:lnTo>
                      <a:pt x="7250938" y="265684"/>
                    </a:lnTo>
                    <a:lnTo>
                      <a:pt x="7267322" y="265684"/>
                    </a:lnTo>
                    <a:lnTo>
                      <a:pt x="7285990" y="265684"/>
                    </a:lnTo>
                    <a:lnTo>
                      <a:pt x="7310501" y="265684"/>
                    </a:lnTo>
                    <a:lnTo>
                      <a:pt x="7334631" y="265684"/>
                    </a:lnTo>
                    <a:lnTo>
                      <a:pt x="7361555" y="265684"/>
                    </a:lnTo>
                    <a:lnTo>
                      <a:pt x="7401814" y="265684"/>
                    </a:lnTo>
                    <a:lnTo>
                      <a:pt x="7434199" y="265684"/>
                    </a:lnTo>
                    <a:lnTo>
                      <a:pt x="7450582" y="265684"/>
                    </a:lnTo>
                    <a:lnTo>
                      <a:pt x="7480047" y="265684"/>
                    </a:lnTo>
                    <a:lnTo>
                      <a:pt x="7496302" y="265684"/>
                    </a:lnTo>
                    <a:lnTo>
                      <a:pt x="7515098" y="265684"/>
                    </a:lnTo>
                    <a:lnTo>
                      <a:pt x="7528560" y="265684"/>
                    </a:lnTo>
                    <a:lnTo>
                      <a:pt x="7550150" y="265684"/>
                    </a:lnTo>
                    <a:lnTo>
                      <a:pt x="7576947" y="265684"/>
                    </a:lnTo>
                    <a:lnTo>
                      <a:pt x="7601459" y="265684"/>
                    </a:lnTo>
                    <a:lnTo>
                      <a:pt x="7644384" y="265684"/>
                    </a:lnTo>
                    <a:lnTo>
                      <a:pt x="7706487" y="265684"/>
                    </a:lnTo>
                    <a:lnTo>
                      <a:pt x="7719949" y="265684"/>
                    </a:lnTo>
                    <a:lnTo>
                      <a:pt x="7784465" y="265684"/>
                    </a:lnTo>
                    <a:lnTo>
                      <a:pt x="7916672" y="265684"/>
                    </a:lnTo>
                    <a:lnTo>
                      <a:pt x="8000111" y="265684"/>
                    </a:lnTo>
                    <a:lnTo>
                      <a:pt x="8180832" y="265684"/>
                    </a:lnTo>
                    <a:lnTo>
                      <a:pt x="8248015" y="265684"/>
                    </a:lnTo>
                    <a:lnTo>
                      <a:pt x="8248015" y="245364"/>
                    </a:lnTo>
                    <a:lnTo>
                      <a:pt x="8180832" y="245364"/>
                    </a:lnTo>
                    <a:lnTo>
                      <a:pt x="8000111" y="245364"/>
                    </a:lnTo>
                    <a:lnTo>
                      <a:pt x="7916672" y="245364"/>
                    </a:lnTo>
                    <a:lnTo>
                      <a:pt x="7784465" y="245364"/>
                    </a:lnTo>
                    <a:lnTo>
                      <a:pt x="7719949" y="245364"/>
                    </a:lnTo>
                    <a:lnTo>
                      <a:pt x="7706487" y="245364"/>
                    </a:lnTo>
                    <a:lnTo>
                      <a:pt x="7644384" y="245364"/>
                    </a:lnTo>
                    <a:lnTo>
                      <a:pt x="7601459" y="245364"/>
                    </a:lnTo>
                    <a:lnTo>
                      <a:pt x="7576947" y="245364"/>
                    </a:lnTo>
                    <a:lnTo>
                      <a:pt x="7550150" y="245364"/>
                    </a:lnTo>
                    <a:lnTo>
                      <a:pt x="7528560" y="245364"/>
                    </a:lnTo>
                    <a:lnTo>
                      <a:pt x="7515098" y="245364"/>
                    </a:lnTo>
                    <a:lnTo>
                      <a:pt x="7496302" y="245364"/>
                    </a:lnTo>
                    <a:lnTo>
                      <a:pt x="7480047" y="245364"/>
                    </a:lnTo>
                    <a:lnTo>
                      <a:pt x="7450582" y="245364"/>
                    </a:lnTo>
                    <a:lnTo>
                      <a:pt x="7434199" y="245364"/>
                    </a:lnTo>
                    <a:lnTo>
                      <a:pt x="7401814" y="245364"/>
                    </a:lnTo>
                    <a:lnTo>
                      <a:pt x="7361555" y="245364"/>
                    </a:lnTo>
                    <a:lnTo>
                      <a:pt x="7334631" y="245364"/>
                    </a:lnTo>
                    <a:lnTo>
                      <a:pt x="7310501" y="245364"/>
                    </a:lnTo>
                    <a:lnTo>
                      <a:pt x="7285990" y="245364"/>
                    </a:lnTo>
                    <a:lnTo>
                      <a:pt x="7267322" y="245364"/>
                    </a:lnTo>
                    <a:lnTo>
                      <a:pt x="7250938" y="245364"/>
                    </a:lnTo>
                    <a:lnTo>
                      <a:pt x="7213347" y="245364"/>
                    </a:lnTo>
                    <a:lnTo>
                      <a:pt x="7197217" y="245364"/>
                    </a:lnTo>
                    <a:lnTo>
                      <a:pt x="7180961" y="245364"/>
                    </a:lnTo>
                    <a:lnTo>
                      <a:pt x="7159372" y="245364"/>
                    </a:lnTo>
                    <a:lnTo>
                      <a:pt x="7140575" y="245364"/>
                    </a:lnTo>
                    <a:lnTo>
                      <a:pt x="7110857" y="245364"/>
                    </a:lnTo>
                    <a:lnTo>
                      <a:pt x="7092188" y="245364"/>
                    </a:lnTo>
                    <a:lnTo>
                      <a:pt x="7067677" y="245364"/>
                    </a:lnTo>
                    <a:lnTo>
                      <a:pt x="7054215" y="245364"/>
                    </a:lnTo>
                    <a:lnTo>
                      <a:pt x="7038213" y="245364"/>
                    </a:lnTo>
                    <a:lnTo>
                      <a:pt x="7019290" y="245364"/>
                    </a:lnTo>
                    <a:lnTo>
                      <a:pt x="6995034" y="245364"/>
                    </a:lnTo>
                    <a:lnTo>
                      <a:pt x="6981572" y="245364"/>
                    </a:lnTo>
                    <a:lnTo>
                      <a:pt x="6959981" y="245364"/>
                    </a:lnTo>
                    <a:lnTo>
                      <a:pt x="6946519" y="245364"/>
                    </a:lnTo>
                    <a:lnTo>
                      <a:pt x="6933057" y="245364"/>
                    </a:lnTo>
                    <a:lnTo>
                      <a:pt x="6919722" y="245364"/>
                    </a:lnTo>
                    <a:lnTo>
                      <a:pt x="6892544" y="245364"/>
                    </a:lnTo>
                    <a:lnTo>
                      <a:pt x="6891655" y="221361"/>
                    </a:lnTo>
                    <a:lnTo>
                      <a:pt x="6868287" y="214376"/>
                    </a:lnTo>
                    <a:lnTo>
                      <a:pt x="6852285" y="214376"/>
                    </a:lnTo>
                    <a:lnTo>
                      <a:pt x="6838823" y="214376"/>
                    </a:lnTo>
                    <a:lnTo>
                      <a:pt x="6822567" y="214376"/>
                    </a:lnTo>
                    <a:lnTo>
                      <a:pt x="6806438" y="214376"/>
                    </a:lnTo>
                    <a:lnTo>
                      <a:pt x="6792976" y="214376"/>
                    </a:lnTo>
                    <a:lnTo>
                      <a:pt x="6774053" y="214376"/>
                    </a:lnTo>
                    <a:lnTo>
                      <a:pt x="6760591" y="214376"/>
                    </a:lnTo>
                    <a:lnTo>
                      <a:pt x="6736334" y="214376"/>
                    </a:lnTo>
                    <a:lnTo>
                      <a:pt x="6712204" y="214376"/>
                    </a:lnTo>
                    <a:lnTo>
                      <a:pt x="6698742" y="214376"/>
                    </a:lnTo>
                    <a:lnTo>
                      <a:pt x="6682486" y="214376"/>
                    </a:lnTo>
                    <a:lnTo>
                      <a:pt x="6666357" y="214376"/>
                    </a:lnTo>
                    <a:lnTo>
                      <a:pt x="6652896" y="214376"/>
                    </a:lnTo>
                    <a:lnTo>
                      <a:pt x="6639434" y="214376"/>
                    </a:lnTo>
                    <a:lnTo>
                      <a:pt x="6620510" y="214376"/>
                    </a:lnTo>
                    <a:lnTo>
                      <a:pt x="6593586" y="214376"/>
                    </a:lnTo>
                    <a:lnTo>
                      <a:pt x="6580251" y="214376"/>
                    </a:lnTo>
                    <a:lnTo>
                      <a:pt x="6582284" y="196088"/>
                    </a:lnTo>
                    <a:lnTo>
                      <a:pt x="6561328" y="196088"/>
                    </a:lnTo>
                    <a:lnTo>
                      <a:pt x="6547866" y="196088"/>
                    </a:lnTo>
                    <a:lnTo>
                      <a:pt x="6526276" y="196088"/>
                    </a:lnTo>
                    <a:lnTo>
                      <a:pt x="6509893" y="196088"/>
                    </a:lnTo>
                    <a:lnTo>
                      <a:pt x="6496559" y="196088"/>
                    </a:lnTo>
                    <a:lnTo>
                      <a:pt x="6483097" y="196088"/>
                    </a:lnTo>
                    <a:lnTo>
                      <a:pt x="6469634" y="196088"/>
                    </a:lnTo>
                    <a:lnTo>
                      <a:pt x="6456172" y="196088"/>
                    </a:lnTo>
                    <a:lnTo>
                      <a:pt x="6442710" y="196088"/>
                    </a:lnTo>
                    <a:lnTo>
                      <a:pt x="6429122" y="196088"/>
                    </a:lnTo>
                    <a:lnTo>
                      <a:pt x="6412992" y="196088"/>
                    </a:lnTo>
                    <a:lnTo>
                      <a:pt x="6396990" y="196088"/>
                    </a:lnTo>
                    <a:lnTo>
                      <a:pt x="6377940" y="196088"/>
                    </a:lnTo>
                    <a:lnTo>
                      <a:pt x="6361938" y="196088"/>
                    </a:lnTo>
                    <a:lnTo>
                      <a:pt x="6345682" y="196088"/>
                    </a:lnTo>
                    <a:lnTo>
                      <a:pt x="6324092" y="196088"/>
                    </a:lnTo>
                    <a:lnTo>
                      <a:pt x="6302629" y="196088"/>
                    </a:lnTo>
                    <a:lnTo>
                      <a:pt x="6286373" y="196088"/>
                    </a:lnTo>
                    <a:lnTo>
                      <a:pt x="6272911" y="196088"/>
                    </a:lnTo>
                    <a:lnTo>
                      <a:pt x="6259449" y="196088"/>
                    </a:lnTo>
                    <a:lnTo>
                      <a:pt x="6245987" y="196088"/>
                    </a:lnTo>
                    <a:lnTo>
                      <a:pt x="6232398" y="196088"/>
                    </a:lnTo>
                    <a:lnTo>
                      <a:pt x="6213729" y="196088"/>
                    </a:lnTo>
                    <a:lnTo>
                      <a:pt x="6200267" y="196088"/>
                    </a:lnTo>
                    <a:lnTo>
                      <a:pt x="6186805" y="196088"/>
                    </a:lnTo>
                    <a:lnTo>
                      <a:pt x="6167882" y="196088"/>
                    </a:lnTo>
                    <a:lnTo>
                      <a:pt x="6151499" y="196088"/>
                    </a:lnTo>
                    <a:lnTo>
                      <a:pt x="6138164" y="196088"/>
                    </a:lnTo>
                    <a:lnTo>
                      <a:pt x="6119368" y="196088"/>
                    </a:lnTo>
                    <a:lnTo>
                      <a:pt x="6105779" y="196088"/>
                    </a:lnTo>
                    <a:lnTo>
                      <a:pt x="6092317" y="196088"/>
                    </a:lnTo>
                    <a:lnTo>
                      <a:pt x="6073522" y="196088"/>
                    </a:lnTo>
                    <a:lnTo>
                      <a:pt x="6060186" y="196088"/>
                    </a:lnTo>
                    <a:lnTo>
                      <a:pt x="6046471" y="196088"/>
                    </a:lnTo>
                    <a:lnTo>
                      <a:pt x="6030341" y="196088"/>
                    </a:lnTo>
                    <a:lnTo>
                      <a:pt x="6011418" y="196088"/>
                    </a:lnTo>
                    <a:lnTo>
                      <a:pt x="5998084" y="196088"/>
                    </a:lnTo>
                    <a:lnTo>
                      <a:pt x="5984622" y="196088"/>
                    </a:lnTo>
                    <a:lnTo>
                      <a:pt x="5968492" y="196088"/>
                    </a:lnTo>
                    <a:lnTo>
                      <a:pt x="5955030" y="196088"/>
                    </a:lnTo>
                    <a:lnTo>
                      <a:pt x="5941441" y="196088"/>
                    </a:lnTo>
                    <a:lnTo>
                      <a:pt x="5927979" y="196088"/>
                    </a:lnTo>
                    <a:lnTo>
                      <a:pt x="5895594" y="196088"/>
                    </a:lnTo>
                    <a:lnTo>
                      <a:pt x="5868671" y="196088"/>
                    </a:lnTo>
                    <a:lnTo>
                      <a:pt x="5852668" y="196088"/>
                    </a:lnTo>
                    <a:lnTo>
                      <a:pt x="5839206" y="196088"/>
                    </a:lnTo>
                    <a:lnTo>
                      <a:pt x="5814696" y="196088"/>
                    </a:lnTo>
                    <a:lnTo>
                      <a:pt x="5790565" y="196088"/>
                    </a:lnTo>
                    <a:lnTo>
                      <a:pt x="5771769" y="196088"/>
                    </a:lnTo>
                    <a:lnTo>
                      <a:pt x="5758180" y="188341"/>
                    </a:lnTo>
                    <a:lnTo>
                      <a:pt x="5739384" y="188341"/>
                    </a:lnTo>
                    <a:lnTo>
                      <a:pt x="5718175" y="181356"/>
                    </a:lnTo>
                    <a:lnTo>
                      <a:pt x="5701792" y="180848"/>
                    </a:lnTo>
                    <a:lnTo>
                      <a:pt x="5688076" y="180848"/>
                    </a:lnTo>
                    <a:lnTo>
                      <a:pt x="5671947" y="180848"/>
                    </a:lnTo>
                    <a:lnTo>
                      <a:pt x="5658612" y="180848"/>
                    </a:lnTo>
                    <a:lnTo>
                      <a:pt x="5642229" y="180848"/>
                    </a:lnTo>
                    <a:lnTo>
                      <a:pt x="5628894" y="180848"/>
                    </a:lnTo>
                    <a:lnTo>
                      <a:pt x="5612765" y="180848"/>
                    </a:lnTo>
                    <a:lnTo>
                      <a:pt x="5593842" y="180848"/>
                    </a:lnTo>
                    <a:lnTo>
                      <a:pt x="5575047" y="180848"/>
                    </a:lnTo>
                    <a:lnTo>
                      <a:pt x="5558790" y="180848"/>
                    </a:lnTo>
                    <a:lnTo>
                      <a:pt x="5545328" y="180848"/>
                    </a:lnTo>
                    <a:lnTo>
                      <a:pt x="5526659" y="180848"/>
                    </a:lnTo>
                    <a:lnTo>
                      <a:pt x="5510276" y="180848"/>
                    </a:lnTo>
                    <a:lnTo>
                      <a:pt x="5491353" y="180848"/>
                    </a:lnTo>
                    <a:lnTo>
                      <a:pt x="5472684" y="180848"/>
                    </a:lnTo>
                    <a:lnTo>
                      <a:pt x="5456555" y="180848"/>
                    </a:lnTo>
                    <a:lnTo>
                      <a:pt x="5442966" y="180848"/>
                    </a:lnTo>
                    <a:lnTo>
                      <a:pt x="5418455" y="174625"/>
                    </a:lnTo>
                    <a:lnTo>
                      <a:pt x="5378323" y="174371"/>
                    </a:lnTo>
                    <a:lnTo>
                      <a:pt x="5356734" y="174371"/>
                    </a:lnTo>
                    <a:lnTo>
                      <a:pt x="5327015" y="174371"/>
                    </a:lnTo>
                    <a:lnTo>
                      <a:pt x="5308347" y="174371"/>
                    </a:lnTo>
                    <a:lnTo>
                      <a:pt x="5257038" y="174371"/>
                    </a:lnTo>
                    <a:lnTo>
                      <a:pt x="5235448" y="174371"/>
                    </a:lnTo>
                    <a:lnTo>
                      <a:pt x="5205857" y="174371"/>
                    </a:lnTo>
                    <a:lnTo>
                      <a:pt x="5186934" y="174371"/>
                    </a:lnTo>
                    <a:lnTo>
                      <a:pt x="5165344" y="174371"/>
                    </a:lnTo>
                    <a:lnTo>
                      <a:pt x="5149215" y="174371"/>
                    </a:lnTo>
                    <a:lnTo>
                      <a:pt x="5097907" y="174371"/>
                    </a:lnTo>
                    <a:lnTo>
                      <a:pt x="5065776" y="174371"/>
                    </a:lnTo>
                    <a:lnTo>
                      <a:pt x="5038725" y="174371"/>
                    </a:lnTo>
                    <a:lnTo>
                      <a:pt x="5025263" y="174371"/>
                    </a:lnTo>
                    <a:lnTo>
                      <a:pt x="5006467" y="168402"/>
                    </a:lnTo>
                    <a:lnTo>
                      <a:pt x="4979416" y="168021"/>
                    </a:lnTo>
                    <a:lnTo>
                      <a:pt x="4952619" y="168021"/>
                    </a:lnTo>
                    <a:lnTo>
                      <a:pt x="4895977" y="168021"/>
                    </a:lnTo>
                    <a:lnTo>
                      <a:pt x="4831461" y="168021"/>
                    </a:lnTo>
                    <a:lnTo>
                      <a:pt x="4782693" y="168021"/>
                    </a:lnTo>
                    <a:lnTo>
                      <a:pt x="4720844" y="168021"/>
                    </a:lnTo>
                    <a:lnTo>
                      <a:pt x="4707382" y="168021"/>
                    </a:lnTo>
                    <a:lnTo>
                      <a:pt x="4683125" y="168021"/>
                    </a:lnTo>
                    <a:lnTo>
                      <a:pt x="4607560" y="168021"/>
                    </a:lnTo>
                    <a:lnTo>
                      <a:pt x="4585843" y="162179"/>
                    </a:lnTo>
                    <a:lnTo>
                      <a:pt x="4561840" y="161925"/>
                    </a:lnTo>
                    <a:lnTo>
                      <a:pt x="4532249" y="161925"/>
                    </a:lnTo>
                    <a:lnTo>
                      <a:pt x="4510659" y="161925"/>
                    </a:lnTo>
                    <a:lnTo>
                      <a:pt x="4491736" y="161925"/>
                    </a:lnTo>
                    <a:lnTo>
                      <a:pt x="4473067" y="161925"/>
                    </a:lnTo>
                    <a:lnTo>
                      <a:pt x="4454017" y="161925"/>
                    </a:lnTo>
                    <a:lnTo>
                      <a:pt x="4408297" y="161925"/>
                    </a:lnTo>
                    <a:lnTo>
                      <a:pt x="4303141" y="161925"/>
                    </a:lnTo>
                    <a:lnTo>
                      <a:pt x="4257294" y="161925"/>
                    </a:lnTo>
                    <a:lnTo>
                      <a:pt x="4225036" y="161925"/>
                    </a:lnTo>
                    <a:lnTo>
                      <a:pt x="4181856" y="161925"/>
                    </a:lnTo>
                    <a:lnTo>
                      <a:pt x="4074033" y="161925"/>
                    </a:lnTo>
                    <a:lnTo>
                      <a:pt x="4031107" y="161925"/>
                    </a:lnTo>
                    <a:lnTo>
                      <a:pt x="4004056" y="161925"/>
                    </a:lnTo>
                    <a:lnTo>
                      <a:pt x="3971671" y="161925"/>
                    </a:lnTo>
                    <a:lnTo>
                      <a:pt x="3950335" y="161925"/>
                    </a:lnTo>
                    <a:lnTo>
                      <a:pt x="3931285" y="161925"/>
                    </a:lnTo>
                    <a:lnTo>
                      <a:pt x="3881120" y="156337"/>
                    </a:lnTo>
                    <a:lnTo>
                      <a:pt x="3863975" y="156210"/>
                    </a:lnTo>
                    <a:lnTo>
                      <a:pt x="3777742" y="156210"/>
                    </a:lnTo>
                    <a:lnTo>
                      <a:pt x="3702304" y="156210"/>
                    </a:lnTo>
                    <a:lnTo>
                      <a:pt x="3664585" y="156210"/>
                    </a:lnTo>
                    <a:lnTo>
                      <a:pt x="3637661" y="156210"/>
                    </a:lnTo>
                    <a:lnTo>
                      <a:pt x="3624072" y="156210"/>
                    </a:lnTo>
                    <a:lnTo>
                      <a:pt x="3590544" y="150876"/>
                    </a:lnTo>
                    <a:lnTo>
                      <a:pt x="3548761" y="150749"/>
                    </a:lnTo>
                    <a:lnTo>
                      <a:pt x="3508248" y="150749"/>
                    </a:lnTo>
                    <a:lnTo>
                      <a:pt x="3483356" y="145415"/>
                    </a:lnTo>
                    <a:lnTo>
                      <a:pt x="3395218" y="145288"/>
                    </a:lnTo>
                    <a:lnTo>
                      <a:pt x="3378835" y="145288"/>
                    </a:lnTo>
                    <a:lnTo>
                      <a:pt x="3338576" y="145288"/>
                    </a:lnTo>
                    <a:lnTo>
                      <a:pt x="3273806" y="145288"/>
                    </a:lnTo>
                    <a:lnTo>
                      <a:pt x="3192907" y="145288"/>
                    </a:lnTo>
                    <a:lnTo>
                      <a:pt x="3120263" y="145288"/>
                    </a:lnTo>
                    <a:lnTo>
                      <a:pt x="3077083" y="145288"/>
                    </a:lnTo>
                    <a:lnTo>
                      <a:pt x="3026029" y="145288"/>
                    </a:lnTo>
                    <a:lnTo>
                      <a:pt x="3012567" y="139954"/>
                    </a:lnTo>
                    <a:lnTo>
                      <a:pt x="2961259" y="139954"/>
                    </a:lnTo>
                    <a:lnTo>
                      <a:pt x="2919349" y="134493"/>
                    </a:lnTo>
                    <a:lnTo>
                      <a:pt x="2821178" y="134493"/>
                    </a:lnTo>
                    <a:lnTo>
                      <a:pt x="2734945" y="134493"/>
                    </a:lnTo>
                    <a:lnTo>
                      <a:pt x="2718689" y="134493"/>
                    </a:lnTo>
                    <a:lnTo>
                      <a:pt x="2678430" y="134493"/>
                    </a:lnTo>
                    <a:lnTo>
                      <a:pt x="2659380" y="134493"/>
                    </a:lnTo>
                    <a:lnTo>
                      <a:pt x="2567813" y="134493"/>
                    </a:lnTo>
                    <a:lnTo>
                      <a:pt x="2554732" y="129159"/>
                    </a:lnTo>
                    <a:lnTo>
                      <a:pt x="2414651" y="123825"/>
                    </a:lnTo>
                    <a:lnTo>
                      <a:pt x="2320544" y="118618"/>
                    </a:lnTo>
                    <a:lnTo>
                      <a:pt x="2306574" y="118618"/>
                    </a:lnTo>
                    <a:lnTo>
                      <a:pt x="2282317" y="118618"/>
                    </a:lnTo>
                    <a:lnTo>
                      <a:pt x="2179828" y="118618"/>
                    </a:lnTo>
                    <a:lnTo>
                      <a:pt x="2152777" y="118618"/>
                    </a:lnTo>
                    <a:lnTo>
                      <a:pt x="2055876" y="118618"/>
                    </a:lnTo>
                    <a:lnTo>
                      <a:pt x="2034286" y="118618"/>
                    </a:lnTo>
                    <a:lnTo>
                      <a:pt x="2012188" y="113665"/>
                    </a:lnTo>
                    <a:lnTo>
                      <a:pt x="1896872" y="113538"/>
                    </a:lnTo>
                    <a:lnTo>
                      <a:pt x="1853819" y="113538"/>
                    </a:lnTo>
                    <a:lnTo>
                      <a:pt x="1825879" y="108585"/>
                    </a:lnTo>
                    <a:lnTo>
                      <a:pt x="1799844" y="108458"/>
                    </a:lnTo>
                    <a:lnTo>
                      <a:pt x="1773047" y="108458"/>
                    </a:lnTo>
                    <a:lnTo>
                      <a:pt x="1740662" y="108458"/>
                    </a:lnTo>
                    <a:lnTo>
                      <a:pt x="1673987" y="103378"/>
                    </a:lnTo>
                    <a:lnTo>
                      <a:pt x="1565529" y="103378"/>
                    </a:lnTo>
                    <a:lnTo>
                      <a:pt x="1543939" y="103378"/>
                    </a:lnTo>
                    <a:lnTo>
                      <a:pt x="1454912" y="103378"/>
                    </a:lnTo>
                    <a:lnTo>
                      <a:pt x="1339469" y="98298"/>
                    </a:lnTo>
                    <a:lnTo>
                      <a:pt x="1309497" y="98298"/>
                    </a:lnTo>
                    <a:lnTo>
                      <a:pt x="1295908" y="98298"/>
                    </a:lnTo>
                    <a:lnTo>
                      <a:pt x="1274572" y="98298"/>
                    </a:lnTo>
                    <a:lnTo>
                      <a:pt x="1239266" y="98298"/>
                    </a:lnTo>
                    <a:lnTo>
                      <a:pt x="1220597" y="98298"/>
                    </a:lnTo>
                    <a:lnTo>
                      <a:pt x="1201674" y="98298"/>
                    </a:lnTo>
                    <a:lnTo>
                      <a:pt x="1124331" y="93218"/>
                    </a:lnTo>
                    <a:lnTo>
                      <a:pt x="1080516" y="93218"/>
                    </a:lnTo>
                    <a:lnTo>
                      <a:pt x="1039876" y="93218"/>
                    </a:lnTo>
                    <a:lnTo>
                      <a:pt x="987044" y="88265"/>
                    </a:lnTo>
                    <a:lnTo>
                      <a:pt x="961009" y="83312"/>
                    </a:lnTo>
                    <a:lnTo>
                      <a:pt x="852297" y="73406"/>
                    </a:lnTo>
                    <a:lnTo>
                      <a:pt x="757047" y="73406"/>
                    </a:lnTo>
                    <a:lnTo>
                      <a:pt x="646938" y="68326"/>
                    </a:lnTo>
                    <a:lnTo>
                      <a:pt x="614299" y="58801"/>
                    </a:lnTo>
                    <a:lnTo>
                      <a:pt x="572389" y="53594"/>
                    </a:lnTo>
                    <a:lnTo>
                      <a:pt x="533527" y="53467"/>
                    </a:lnTo>
                    <a:lnTo>
                      <a:pt x="495681" y="53467"/>
                    </a:lnTo>
                    <a:lnTo>
                      <a:pt x="441833" y="53467"/>
                    </a:lnTo>
                    <a:lnTo>
                      <a:pt x="385318" y="53467"/>
                    </a:lnTo>
                    <a:lnTo>
                      <a:pt x="363728" y="53467"/>
                    </a:lnTo>
                    <a:lnTo>
                      <a:pt x="347599" y="53467"/>
                    </a:lnTo>
                    <a:lnTo>
                      <a:pt x="279019" y="38989"/>
                    </a:lnTo>
                    <a:lnTo>
                      <a:pt x="239395" y="29210"/>
                    </a:lnTo>
                    <a:lnTo>
                      <a:pt x="201930" y="28829"/>
                    </a:lnTo>
                    <a:lnTo>
                      <a:pt x="180340" y="28829"/>
                    </a:lnTo>
                    <a:lnTo>
                      <a:pt x="156210" y="28829"/>
                    </a:lnTo>
                    <a:lnTo>
                      <a:pt x="137287" y="28829"/>
                    </a:lnTo>
                    <a:lnTo>
                      <a:pt x="115062" y="24130"/>
                    </a:lnTo>
                    <a:lnTo>
                      <a:pt x="80772" y="24003"/>
                    </a:lnTo>
                    <a:lnTo>
                      <a:pt x="61341" y="19558"/>
                    </a:lnTo>
                    <a:lnTo>
                      <a:pt x="35052" y="19304"/>
                    </a:lnTo>
                    <a:lnTo>
                      <a:pt x="33528" y="5715"/>
                    </a:lnTo>
                    <a:lnTo>
                      <a:pt x="4699" y="0"/>
                    </a:lnTo>
                    <a:close/>
                  </a:path>
                </a:pathLst>
              </a:custGeom>
              <a:solidFill>
                <a:srgbClr val="A4CE5B"/>
              </a:solidFill>
              <a:ln w="12700" cap="flat">
                <a:noFill/>
                <a:prstDash val="solid"/>
                <a:miter/>
              </a:ln>
            </p:spPr>
            <p:txBody>
              <a:bodyPr rtlCol="0" anchor="ctr"/>
              <a:lstStyle/>
              <a:p>
                <a:endParaRPr lang="en-US" dirty="0"/>
              </a:p>
            </p:txBody>
          </p:sp>
        </p:grpSp>
      </p:grpSp>
      <p:sp>
        <p:nvSpPr>
          <p:cNvPr id="6" name="TextBox 5">
            <a:extLst>
              <a:ext uri="{FF2B5EF4-FFF2-40B4-BE49-F238E27FC236}">
                <a16:creationId xmlns:a16="http://schemas.microsoft.com/office/drawing/2014/main" id="{C4FE0812-7E9A-F098-B913-F68C5856F38A}"/>
              </a:ext>
            </a:extLst>
          </p:cNvPr>
          <p:cNvSpPr txBox="1"/>
          <p:nvPr/>
        </p:nvSpPr>
        <p:spPr>
          <a:xfrm>
            <a:off x="7860377" y="6433457"/>
            <a:ext cx="4063971" cy="276999"/>
          </a:xfrm>
          <a:prstGeom prst="rect">
            <a:avLst/>
          </a:prstGeom>
          <a:noFill/>
        </p:spPr>
        <p:txBody>
          <a:bodyPr wrap="square" rtlCol="0">
            <a:spAutoFit/>
          </a:bodyPr>
          <a:lstStyle/>
          <a:p>
            <a:r>
              <a:rPr lang="en-US" sz="1200" b="1" i="0" dirty="0">
                <a:solidFill>
                  <a:srgbClr val="212121"/>
                </a:solidFill>
                <a:effectLst/>
              </a:rPr>
              <a:t>Ansell SM, et al. N </a:t>
            </a:r>
            <a:r>
              <a:rPr lang="en-US" sz="1200" b="1" i="0" dirty="0" err="1">
                <a:solidFill>
                  <a:srgbClr val="212121"/>
                </a:solidFill>
                <a:effectLst/>
              </a:rPr>
              <a:t>Engl</a:t>
            </a:r>
            <a:r>
              <a:rPr lang="en-US" sz="1200" b="1" i="0" dirty="0">
                <a:solidFill>
                  <a:srgbClr val="212121"/>
                </a:solidFill>
                <a:effectLst/>
              </a:rPr>
              <a:t> J Med. 2022 Jul 28;387(4):310-320. </a:t>
            </a:r>
            <a:endParaRPr lang="en-US" sz="1200" b="1" dirty="0"/>
          </a:p>
        </p:txBody>
      </p:sp>
    </p:spTree>
    <p:extLst>
      <p:ext uri="{BB962C8B-B14F-4D97-AF65-F5344CB8AC3E}">
        <p14:creationId xmlns:p14="http://schemas.microsoft.com/office/powerpoint/2010/main" val="366424993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8202" r="29683"/>
          <a:stretch/>
        </p:blipFill>
        <p:spPr bwMode="auto">
          <a:xfrm>
            <a:off x="2158791" y="1371600"/>
            <a:ext cx="2053965"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 Box 4"/>
          <p:cNvSpPr txBox="1">
            <a:spLocks noChangeArrowheads="1"/>
          </p:cNvSpPr>
          <p:nvPr/>
        </p:nvSpPr>
        <p:spPr bwMode="auto">
          <a:xfrm>
            <a:off x="4361580" y="1427444"/>
            <a:ext cx="6111708"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dirty="0">
                <a:latin typeface="+mn-lt"/>
              </a:rPr>
              <a:t>25-year-old male</a:t>
            </a:r>
          </a:p>
          <a:p>
            <a:r>
              <a:rPr lang="en-US" dirty="0">
                <a:latin typeface="+mn-lt"/>
              </a:rPr>
              <a:t>Presents with stage IV disease</a:t>
            </a:r>
          </a:p>
          <a:p>
            <a:r>
              <a:rPr lang="en-US" dirty="0">
                <a:latin typeface="+mn-lt"/>
              </a:rPr>
              <a:t>White blood count 16,000 cells/</a:t>
            </a:r>
            <a:r>
              <a:rPr lang="en-US" dirty="0">
                <a:latin typeface="+mn-lt"/>
                <a:sym typeface="Symbol" charset="0"/>
              </a:rPr>
              <a:t></a:t>
            </a:r>
            <a:r>
              <a:rPr lang="en-US" dirty="0">
                <a:latin typeface="+mn-lt"/>
              </a:rPr>
              <a:t>l</a:t>
            </a:r>
          </a:p>
          <a:p>
            <a:r>
              <a:rPr lang="en-US" dirty="0">
                <a:latin typeface="+mn-lt"/>
              </a:rPr>
              <a:t>Lymphocyte count 500 cells /</a:t>
            </a:r>
            <a:r>
              <a:rPr lang="en-US" dirty="0">
                <a:latin typeface="+mn-lt"/>
                <a:sym typeface="Symbol" charset="0"/>
              </a:rPr>
              <a:t></a:t>
            </a:r>
            <a:r>
              <a:rPr lang="en-US" dirty="0">
                <a:latin typeface="+mn-lt"/>
              </a:rPr>
              <a:t>l or &lt;8%</a:t>
            </a:r>
          </a:p>
          <a:p>
            <a:r>
              <a:rPr lang="en-US" dirty="0">
                <a:latin typeface="+mn-lt"/>
              </a:rPr>
              <a:t>Albumin 3.8 g/dL</a:t>
            </a:r>
          </a:p>
          <a:p>
            <a:r>
              <a:rPr lang="en-US" dirty="0">
                <a:latin typeface="+mn-lt"/>
              </a:rPr>
              <a:t>Hemoglobin &lt; 10 g/dL</a:t>
            </a:r>
          </a:p>
          <a:p>
            <a:endParaRPr lang="en-US" dirty="0">
              <a:latin typeface="+mn-lt"/>
            </a:endParaRPr>
          </a:p>
          <a:p>
            <a:r>
              <a:rPr lang="en-US" dirty="0">
                <a:latin typeface="+mn-lt"/>
              </a:rPr>
              <a:t>Treated with BV+AVD x 6 cycles</a:t>
            </a:r>
          </a:p>
          <a:p>
            <a:endParaRPr lang="en-US" dirty="0">
              <a:latin typeface="+mn-lt"/>
            </a:endParaRPr>
          </a:p>
          <a:p>
            <a:r>
              <a:rPr lang="en-US" sz="1200" dirty="0">
                <a:latin typeface="+mn-lt"/>
              </a:rPr>
              <a:t>						</a:t>
            </a:r>
            <a:endParaRPr lang="en-US" sz="1200" b="1" dirty="0">
              <a:latin typeface="+mn-lt"/>
            </a:endParaRPr>
          </a:p>
        </p:txBody>
      </p:sp>
      <p:sp>
        <p:nvSpPr>
          <p:cNvPr id="6" name="TextBox 5"/>
          <p:cNvSpPr txBox="1"/>
          <p:nvPr/>
        </p:nvSpPr>
        <p:spPr>
          <a:xfrm>
            <a:off x="2000237" y="267872"/>
            <a:ext cx="8353992" cy="646331"/>
          </a:xfrm>
          <a:prstGeom prst="rect">
            <a:avLst/>
          </a:prstGeom>
          <a:noFill/>
        </p:spPr>
        <p:txBody>
          <a:bodyPr wrap="square" rtlCol="0">
            <a:spAutoFit/>
          </a:bodyPr>
          <a:lstStyle/>
          <a:p>
            <a:pPr algn="ctr"/>
            <a:r>
              <a:rPr lang="en-US" sz="3600" b="1" u="sng" dirty="0"/>
              <a:t>Advanced stage Hodgkin Lymphoma</a:t>
            </a:r>
          </a:p>
        </p:txBody>
      </p:sp>
    </p:spTree>
    <p:extLst>
      <p:ext uri="{BB962C8B-B14F-4D97-AF65-F5344CB8AC3E}">
        <p14:creationId xmlns:p14="http://schemas.microsoft.com/office/powerpoint/2010/main" val="7001432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22729" y="76200"/>
            <a:ext cx="11413864" cy="1143000"/>
          </a:xfrm>
        </p:spPr>
        <p:txBody>
          <a:bodyPr>
            <a:noAutofit/>
          </a:bodyPr>
          <a:lstStyle/>
          <a:p>
            <a:pPr algn="ctr" eaLnBrk="1" hangingPunct="1">
              <a:defRPr/>
            </a:pPr>
            <a:r>
              <a:rPr lang="en-US" sz="3600" b="1" u="sng" dirty="0">
                <a:latin typeface="+mn-lt"/>
              </a:rPr>
              <a:t>Early-Stage Hodgkin lymphoma - Unfavorable</a:t>
            </a:r>
          </a:p>
        </p:txBody>
      </p:sp>
      <p:pic>
        <p:nvPicPr>
          <p:cNvPr id="7"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6705" r="27557"/>
          <a:stretch/>
        </p:blipFill>
        <p:spPr bwMode="auto">
          <a:xfrm>
            <a:off x="1718712" y="1219200"/>
            <a:ext cx="2376262" cy="51953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 Box 4">
            <a:extLst>
              <a:ext uri="{FF2B5EF4-FFF2-40B4-BE49-F238E27FC236}">
                <a16:creationId xmlns:a16="http://schemas.microsoft.com/office/drawing/2014/main" id="{95888A93-B72D-41D4-5C8B-DFE4085E7C1F}"/>
              </a:ext>
            </a:extLst>
          </p:cNvPr>
          <p:cNvSpPr txBox="1">
            <a:spLocks noChangeArrowheads="1"/>
          </p:cNvSpPr>
          <p:nvPr/>
        </p:nvSpPr>
        <p:spPr bwMode="auto">
          <a:xfrm>
            <a:off x="4361580" y="1427444"/>
            <a:ext cx="6111708"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dirty="0">
                <a:latin typeface="Comic Sans MS" charset="0"/>
              </a:rPr>
              <a:t>	</a:t>
            </a:r>
            <a:endParaRPr lang="en-US" u="sng" dirty="0">
              <a:latin typeface="+mn-lt"/>
            </a:endParaRPr>
          </a:p>
          <a:p>
            <a:endParaRPr lang="en-US" dirty="0">
              <a:latin typeface="+mn-lt"/>
            </a:endParaRPr>
          </a:p>
          <a:p>
            <a:r>
              <a:rPr lang="en-US" dirty="0">
                <a:latin typeface="+mn-lt"/>
              </a:rPr>
              <a:t>	54-year-old male</a:t>
            </a:r>
          </a:p>
          <a:p>
            <a:r>
              <a:rPr lang="en-US" dirty="0">
                <a:latin typeface="+mn-lt"/>
              </a:rPr>
              <a:t>	Presents with stage IIA disease</a:t>
            </a:r>
          </a:p>
          <a:p>
            <a:r>
              <a:rPr lang="en-US" dirty="0">
                <a:latin typeface="+mn-lt"/>
              </a:rPr>
              <a:t>	Non-bulky mass</a:t>
            </a:r>
          </a:p>
          <a:p>
            <a:r>
              <a:rPr lang="en-US" dirty="0">
                <a:latin typeface="+mn-lt"/>
              </a:rPr>
              <a:t>	4 nodal sites</a:t>
            </a:r>
          </a:p>
          <a:p>
            <a:r>
              <a:rPr lang="en-US" dirty="0">
                <a:latin typeface="+mn-lt"/>
              </a:rPr>
              <a:t>	Sedimentation rate 104 </a:t>
            </a:r>
          </a:p>
          <a:p>
            <a:endParaRPr lang="en-US" dirty="0">
              <a:latin typeface="+mn-lt"/>
            </a:endParaRPr>
          </a:p>
          <a:p>
            <a:r>
              <a:rPr lang="en-US" dirty="0">
                <a:latin typeface="+mn-lt"/>
              </a:rPr>
              <a:t>	Treated with BV+AVD x 4 cycles</a:t>
            </a:r>
          </a:p>
          <a:p>
            <a:endParaRPr lang="en-US" dirty="0">
              <a:latin typeface="+mn-lt"/>
            </a:endParaRPr>
          </a:p>
          <a:p>
            <a:r>
              <a:rPr lang="en-US" sz="1200" dirty="0">
                <a:latin typeface="+mn-lt"/>
              </a:rPr>
              <a:t>						</a:t>
            </a:r>
            <a:endParaRPr lang="en-US" sz="1200" b="1" dirty="0">
              <a:latin typeface="+mn-lt"/>
            </a:endParaRPr>
          </a:p>
        </p:txBody>
      </p:sp>
    </p:spTree>
    <p:extLst>
      <p:ext uri="{BB962C8B-B14F-4D97-AF65-F5344CB8AC3E}">
        <p14:creationId xmlns:p14="http://schemas.microsoft.com/office/powerpoint/2010/main" val="65605115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11972" y="152400"/>
            <a:ext cx="11499924" cy="1143000"/>
          </a:xfrm>
        </p:spPr>
        <p:txBody>
          <a:bodyPr>
            <a:noAutofit/>
          </a:bodyPr>
          <a:lstStyle/>
          <a:p>
            <a:pPr algn="ctr" eaLnBrk="1" hangingPunct="1">
              <a:defRPr/>
            </a:pPr>
            <a:r>
              <a:rPr lang="en-US" sz="3600" b="1" u="sng" dirty="0">
                <a:latin typeface="+mn-lt"/>
              </a:rPr>
              <a:t>Relapsed Hodgkin lymphoma</a:t>
            </a:r>
          </a:p>
        </p:txBody>
      </p:sp>
      <p:pic>
        <p:nvPicPr>
          <p:cNvPr id="1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9261" r="25284"/>
          <a:stretch/>
        </p:blipFill>
        <p:spPr bwMode="auto">
          <a:xfrm>
            <a:off x="1718712" y="1295400"/>
            <a:ext cx="2409762" cy="5301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 Box 4">
            <a:extLst>
              <a:ext uri="{FF2B5EF4-FFF2-40B4-BE49-F238E27FC236}">
                <a16:creationId xmlns:a16="http://schemas.microsoft.com/office/drawing/2014/main" id="{EC94F79A-FF91-C907-DA6E-F5A6D7FB3D5F}"/>
              </a:ext>
            </a:extLst>
          </p:cNvPr>
          <p:cNvSpPr txBox="1">
            <a:spLocks noChangeArrowheads="1"/>
          </p:cNvSpPr>
          <p:nvPr/>
        </p:nvSpPr>
        <p:spPr bwMode="auto">
          <a:xfrm>
            <a:off x="4361580" y="1427444"/>
            <a:ext cx="6111708"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dirty="0">
                <a:latin typeface="Comic Sans MS" charset="0"/>
              </a:rPr>
              <a:t>	</a:t>
            </a:r>
            <a:endParaRPr lang="en-US" u="sng" dirty="0">
              <a:latin typeface="+mn-lt"/>
            </a:endParaRPr>
          </a:p>
          <a:p>
            <a:endParaRPr lang="en-US" dirty="0">
              <a:latin typeface="+mn-lt"/>
            </a:endParaRPr>
          </a:p>
          <a:p>
            <a:r>
              <a:rPr lang="en-US" dirty="0">
                <a:latin typeface="+mn-lt"/>
              </a:rPr>
              <a:t>	27-year-old male</a:t>
            </a:r>
          </a:p>
          <a:p>
            <a:r>
              <a:rPr lang="en-US" dirty="0">
                <a:latin typeface="+mn-lt"/>
              </a:rPr>
              <a:t>	Presents with stage IIA disease</a:t>
            </a:r>
          </a:p>
          <a:p>
            <a:r>
              <a:rPr lang="en-US" dirty="0">
                <a:latin typeface="+mn-lt"/>
              </a:rPr>
              <a:t>	Treated with ABVD x 3 cycles – had a CR</a:t>
            </a:r>
          </a:p>
          <a:p>
            <a:r>
              <a:rPr lang="en-US" dirty="0">
                <a:latin typeface="+mn-lt"/>
              </a:rPr>
              <a:t>	Now presents with recurrent disease 6 	months later </a:t>
            </a:r>
          </a:p>
          <a:p>
            <a:endParaRPr lang="en-US" dirty="0">
              <a:latin typeface="+mn-lt"/>
            </a:endParaRPr>
          </a:p>
          <a:p>
            <a:r>
              <a:rPr lang="en-US" dirty="0">
                <a:latin typeface="+mn-lt"/>
              </a:rPr>
              <a:t>	Treated with </a:t>
            </a:r>
            <a:r>
              <a:rPr lang="en-US" dirty="0" err="1">
                <a:latin typeface="+mn-lt"/>
              </a:rPr>
              <a:t>BV+bendamustine</a:t>
            </a:r>
            <a:r>
              <a:rPr lang="en-US" dirty="0">
                <a:latin typeface="+mn-lt"/>
              </a:rPr>
              <a:t> x 2 	cycles followed by ASCT. </a:t>
            </a:r>
          </a:p>
          <a:p>
            <a:r>
              <a:rPr lang="en-US" dirty="0">
                <a:latin typeface="+mn-lt"/>
              </a:rPr>
              <a:t>	</a:t>
            </a:r>
          </a:p>
          <a:p>
            <a:endParaRPr lang="en-US" dirty="0">
              <a:latin typeface="+mn-lt"/>
            </a:endParaRPr>
          </a:p>
          <a:p>
            <a:r>
              <a:rPr lang="en-US" sz="1200" dirty="0">
                <a:latin typeface="+mn-lt"/>
              </a:rPr>
              <a:t>						</a:t>
            </a:r>
            <a:endParaRPr lang="en-US" sz="1200" b="1" dirty="0">
              <a:latin typeface="+mn-lt"/>
            </a:endParaRPr>
          </a:p>
        </p:txBody>
      </p:sp>
    </p:spTree>
    <p:extLst>
      <p:ext uri="{BB962C8B-B14F-4D97-AF65-F5344CB8AC3E}">
        <p14:creationId xmlns:p14="http://schemas.microsoft.com/office/powerpoint/2010/main" val="19119642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BAAED2-2F62-49CB-A122-B75D92ED1CF6}"/>
              </a:ext>
            </a:extLst>
          </p:cNvPr>
          <p:cNvSpPr>
            <a:spLocks noGrp="1"/>
          </p:cNvSpPr>
          <p:nvPr>
            <p:ph type="title"/>
          </p:nvPr>
        </p:nvSpPr>
        <p:spPr>
          <a:xfrm>
            <a:off x="640080" y="9524"/>
            <a:ext cx="10972800" cy="1371600"/>
          </a:xfrm>
        </p:spPr>
        <p:txBody>
          <a:bodyPr>
            <a:normAutofit/>
          </a:bodyPr>
          <a:lstStyle/>
          <a:p>
            <a:pPr algn="ctr"/>
            <a:r>
              <a:rPr lang="en-US" sz="3600" b="1" u="sng" dirty="0">
                <a:latin typeface="+mn-lt"/>
              </a:rPr>
              <a:t>Fewer second malignancies were reported in the A+AVD vs ABVD arm</a:t>
            </a:r>
            <a:endParaRPr lang="en-US" sz="3600" b="1" u="sng" baseline="30000" dirty="0">
              <a:latin typeface="+mn-lt"/>
            </a:endParaRPr>
          </a:p>
        </p:txBody>
      </p:sp>
      <p:graphicFrame>
        <p:nvGraphicFramePr>
          <p:cNvPr id="10" name="Content Placeholder 9"/>
          <p:cNvGraphicFramePr>
            <a:graphicFrameLocks noGrp="1"/>
          </p:cNvGraphicFramePr>
          <p:nvPr>
            <p:ph sz="quarter" idx="13"/>
          </p:nvPr>
        </p:nvGraphicFramePr>
        <p:xfrm>
          <a:off x="1401096" y="1308896"/>
          <a:ext cx="9925665" cy="368151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3318388" y="2064780"/>
            <a:ext cx="634181" cy="338554"/>
          </a:xfrm>
          <a:prstGeom prst="rect">
            <a:avLst/>
          </a:prstGeom>
          <a:noFill/>
        </p:spPr>
        <p:txBody>
          <a:bodyPr wrap="square" rtlCol="0">
            <a:spAutoFit/>
          </a:bodyPr>
          <a:lstStyle/>
          <a:p>
            <a:pPr algn="ctr"/>
            <a:r>
              <a:rPr lang="en-GB" sz="1600" dirty="0">
                <a:solidFill>
                  <a:srgbClr val="002557"/>
                </a:solidFill>
              </a:rPr>
              <a:t>23</a:t>
            </a:r>
          </a:p>
        </p:txBody>
      </p:sp>
      <p:sp>
        <p:nvSpPr>
          <p:cNvPr id="12" name="TextBox 11"/>
          <p:cNvSpPr txBox="1"/>
          <p:nvPr/>
        </p:nvSpPr>
        <p:spPr>
          <a:xfrm>
            <a:off x="7025449" y="1430510"/>
            <a:ext cx="634181" cy="338554"/>
          </a:xfrm>
          <a:prstGeom prst="rect">
            <a:avLst/>
          </a:prstGeom>
          <a:noFill/>
        </p:spPr>
        <p:txBody>
          <a:bodyPr wrap="square" rtlCol="0">
            <a:spAutoFit/>
          </a:bodyPr>
          <a:lstStyle/>
          <a:p>
            <a:pPr algn="ctr"/>
            <a:r>
              <a:rPr lang="en-GB" sz="1600" dirty="0">
                <a:solidFill>
                  <a:srgbClr val="002557"/>
                </a:solidFill>
              </a:rPr>
              <a:t>32</a:t>
            </a:r>
            <a:r>
              <a:rPr lang="en-US" sz="1600" b="0" i="0" u="none" strike="noStrike" kern="1200" baseline="30000" dirty="0">
                <a:solidFill>
                  <a:srgbClr val="002557"/>
                </a:solidFill>
              </a:rPr>
              <a:t>†</a:t>
            </a:r>
            <a:endParaRPr lang="en-GB" sz="1600" baseline="30000" dirty="0">
              <a:solidFill>
                <a:srgbClr val="002557"/>
              </a:solidFill>
            </a:endParaRPr>
          </a:p>
        </p:txBody>
      </p:sp>
      <p:sp>
        <p:nvSpPr>
          <p:cNvPr id="13" name="TextBox 12"/>
          <p:cNvSpPr txBox="1"/>
          <p:nvPr/>
        </p:nvSpPr>
        <p:spPr>
          <a:xfrm rot="16200000">
            <a:off x="-411207" y="2594175"/>
            <a:ext cx="3067665" cy="338554"/>
          </a:xfrm>
          <a:prstGeom prst="rect">
            <a:avLst/>
          </a:prstGeom>
          <a:noFill/>
        </p:spPr>
        <p:txBody>
          <a:bodyPr wrap="square" rtlCol="0">
            <a:spAutoFit/>
          </a:bodyPr>
          <a:lstStyle/>
          <a:p>
            <a:pPr algn="ctr"/>
            <a:r>
              <a:rPr lang="en-GB" sz="1600" dirty="0">
                <a:solidFill>
                  <a:srgbClr val="002557"/>
                </a:solidFill>
              </a:rPr>
              <a:t>Number of patients</a:t>
            </a:r>
          </a:p>
        </p:txBody>
      </p:sp>
      <p:sp>
        <p:nvSpPr>
          <p:cNvPr id="4" name="TextBox 3">
            <a:extLst>
              <a:ext uri="{FF2B5EF4-FFF2-40B4-BE49-F238E27FC236}">
                <a16:creationId xmlns:a16="http://schemas.microsoft.com/office/drawing/2014/main" id="{F21285D9-0D3D-481E-9823-01B73A397536}"/>
              </a:ext>
            </a:extLst>
          </p:cNvPr>
          <p:cNvSpPr txBox="1"/>
          <p:nvPr/>
        </p:nvSpPr>
        <p:spPr>
          <a:xfrm>
            <a:off x="9413234" y="2386424"/>
            <a:ext cx="2160396" cy="954107"/>
          </a:xfrm>
          <a:prstGeom prst="rect">
            <a:avLst/>
          </a:prstGeom>
          <a:noFill/>
        </p:spPr>
        <p:txBody>
          <a:bodyPr wrap="square" rtlCol="0">
            <a:spAutoFit/>
          </a:bodyPr>
          <a:lstStyle/>
          <a:p>
            <a:r>
              <a:rPr lang="en-GB" sz="1400" dirty="0">
                <a:solidFill>
                  <a:srgbClr val="002557"/>
                </a:solidFill>
              </a:rPr>
              <a:t>Hematological malignancies</a:t>
            </a:r>
          </a:p>
          <a:p>
            <a:endParaRPr lang="en-GB" sz="1400" dirty="0">
              <a:solidFill>
                <a:srgbClr val="002557"/>
              </a:solidFill>
            </a:endParaRPr>
          </a:p>
          <a:p>
            <a:r>
              <a:rPr lang="en-GB" sz="1400" dirty="0">
                <a:solidFill>
                  <a:srgbClr val="002557"/>
                </a:solidFill>
              </a:rPr>
              <a:t>Solid tumors</a:t>
            </a:r>
          </a:p>
        </p:txBody>
      </p:sp>
      <p:sp>
        <p:nvSpPr>
          <p:cNvPr id="18" name="Rectangle 17">
            <a:extLst>
              <a:ext uri="{FF2B5EF4-FFF2-40B4-BE49-F238E27FC236}">
                <a16:creationId xmlns:a16="http://schemas.microsoft.com/office/drawing/2014/main" id="{D2716F05-6780-49F3-9991-4566EB2C3153}"/>
              </a:ext>
            </a:extLst>
          </p:cNvPr>
          <p:cNvSpPr/>
          <p:nvPr/>
        </p:nvSpPr>
        <p:spPr>
          <a:xfrm flipH="1">
            <a:off x="9022157" y="3117008"/>
            <a:ext cx="144000" cy="144000"/>
          </a:xfrm>
          <a:prstGeom prst="rect">
            <a:avLst/>
          </a:prstGeom>
          <a:solidFill>
            <a:srgbClr val="7EC234"/>
          </a:solidFill>
          <a:ln w="12700" cap="flat" cmpd="sng" algn="ctr">
            <a:noFill/>
            <a:prstDash val="solid"/>
            <a:miter lim="800000"/>
          </a:ln>
          <a:effectLst/>
        </p:spPr>
        <p:txBody>
          <a:bodyPr rtlCol="0" anchor="ctr"/>
          <a:lstStyle/>
          <a:p>
            <a:pPr marL="0" marR="0" lvl="0" indent="0" algn="ctr" defTabSz="1316674"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2557"/>
              </a:solidFill>
              <a:effectLst/>
              <a:uLnTx/>
              <a:uFillTx/>
              <a:latin typeface="+mj-lt"/>
              <a:cs typeface="Arial" panose="020B0604020202020204" pitchFamily="34" charset="0"/>
            </a:endParaRPr>
          </a:p>
        </p:txBody>
      </p:sp>
      <p:sp>
        <p:nvSpPr>
          <p:cNvPr id="19" name="Rectangle 18">
            <a:extLst>
              <a:ext uri="{FF2B5EF4-FFF2-40B4-BE49-F238E27FC236}">
                <a16:creationId xmlns:a16="http://schemas.microsoft.com/office/drawing/2014/main" id="{EF5570A9-CD6A-410B-AFAA-CAC43BC345FD}"/>
              </a:ext>
            </a:extLst>
          </p:cNvPr>
          <p:cNvSpPr/>
          <p:nvPr/>
        </p:nvSpPr>
        <p:spPr>
          <a:xfrm flipH="1">
            <a:off x="9223241" y="3117008"/>
            <a:ext cx="144000" cy="144000"/>
          </a:xfrm>
          <a:prstGeom prst="rect">
            <a:avLst/>
          </a:prstGeom>
          <a:solidFill>
            <a:srgbClr val="66CCD4"/>
          </a:solidFill>
          <a:ln w="12700" cap="flat" cmpd="sng" algn="ctr">
            <a:noFill/>
            <a:prstDash val="solid"/>
            <a:miter lim="800000"/>
          </a:ln>
          <a:effectLst/>
        </p:spPr>
        <p:txBody>
          <a:bodyPr rtlCol="0" anchor="ctr"/>
          <a:lstStyle/>
          <a:p>
            <a:pPr marL="0" marR="0" lvl="0" indent="0" algn="ctr" defTabSz="1316674"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2557"/>
              </a:solidFill>
              <a:effectLst/>
              <a:uLnTx/>
              <a:uFillTx/>
              <a:latin typeface="+mj-lt"/>
              <a:cs typeface="Arial" panose="020B0604020202020204" pitchFamily="34" charset="0"/>
            </a:endParaRPr>
          </a:p>
        </p:txBody>
      </p:sp>
      <p:sp>
        <p:nvSpPr>
          <p:cNvPr id="20" name="Rectangle 19">
            <a:extLst>
              <a:ext uri="{FF2B5EF4-FFF2-40B4-BE49-F238E27FC236}">
                <a16:creationId xmlns:a16="http://schemas.microsoft.com/office/drawing/2014/main" id="{B02D8F83-D942-43B9-8B6C-F07C16E0BCD4}"/>
              </a:ext>
            </a:extLst>
          </p:cNvPr>
          <p:cNvSpPr/>
          <p:nvPr/>
        </p:nvSpPr>
        <p:spPr>
          <a:xfrm flipH="1">
            <a:off x="9022157" y="2609733"/>
            <a:ext cx="144000" cy="144000"/>
          </a:xfrm>
          <a:prstGeom prst="rect">
            <a:avLst/>
          </a:prstGeom>
          <a:solidFill>
            <a:srgbClr val="BEE396"/>
          </a:solidFill>
          <a:ln w="12700" cap="flat" cmpd="sng" algn="ctr">
            <a:noFill/>
            <a:prstDash val="solid"/>
            <a:miter lim="800000"/>
          </a:ln>
          <a:effectLst/>
        </p:spPr>
        <p:txBody>
          <a:bodyPr rtlCol="0" anchor="ctr"/>
          <a:lstStyle/>
          <a:p>
            <a:pPr marL="0" marR="0" lvl="0" indent="0" algn="ctr" defTabSz="1316674"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2557"/>
              </a:solidFill>
              <a:effectLst/>
              <a:uLnTx/>
              <a:uFillTx/>
              <a:latin typeface="+mj-lt"/>
              <a:cs typeface="Arial" panose="020B0604020202020204" pitchFamily="34" charset="0"/>
            </a:endParaRPr>
          </a:p>
        </p:txBody>
      </p:sp>
      <p:sp>
        <p:nvSpPr>
          <p:cNvPr id="21" name="Rectangle 20">
            <a:extLst>
              <a:ext uri="{FF2B5EF4-FFF2-40B4-BE49-F238E27FC236}">
                <a16:creationId xmlns:a16="http://schemas.microsoft.com/office/drawing/2014/main" id="{FDF05A64-0168-40E5-BD09-CFBC864A67EA}"/>
              </a:ext>
            </a:extLst>
          </p:cNvPr>
          <p:cNvSpPr/>
          <p:nvPr/>
        </p:nvSpPr>
        <p:spPr>
          <a:xfrm flipH="1">
            <a:off x="9225943" y="2609733"/>
            <a:ext cx="144000" cy="144000"/>
          </a:xfrm>
          <a:prstGeom prst="rect">
            <a:avLst/>
          </a:prstGeom>
          <a:solidFill>
            <a:srgbClr val="BDE9ED"/>
          </a:solidFill>
          <a:ln w="12700" cap="flat" cmpd="sng" algn="ctr">
            <a:noFill/>
            <a:prstDash val="solid"/>
            <a:miter lim="800000"/>
          </a:ln>
          <a:effectLst/>
        </p:spPr>
        <p:txBody>
          <a:bodyPr rtlCol="0" anchor="ctr"/>
          <a:lstStyle/>
          <a:p>
            <a:pPr marL="0" marR="0" lvl="0" indent="0" algn="ctr" defTabSz="1316674"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2557"/>
              </a:solidFill>
              <a:effectLst/>
              <a:uLnTx/>
              <a:uFillTx/>
              <a:latin typeface="+mj-lt"/>
              <a:cs typeface="Arial" panose="020B0604020202020204" pitchFamily="34" charset="0"/>
            </a:endParaRPr>
          </a:p>
        </p:txBody>
      </p:sp>
      <p:sp>
        <p:nvSpPr>
          <p:cNvPr id="17" name="Content Placeholder 3">
            <a:extLst>
              <a:ext uri="{FF2B5EF4-FFF2-40B4-BE49-F238E27FC236}">
                <a16:creationId xmlns:a16="http://schemas.microsoft.com/office/drawing/2014/main" id="{85F1C759-A5E4-5818-741D-D3EC7E484EDE}"/>
              </a:ext>
            </a:extLst>
          </p:cNvPr>
          <p:cNvSpPr txBox="1">
            <a:spLocks/>
          </p:cNvSpPr>
          <p:nvPr/>
        </p:nvSpPr>
        <p:spPr>
          <a:xfrm>
            <a:off x="640081" y="5067909"/>
            <a:ext cx="9646920" cy="968067"/>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700" dirty="0"/>
              <a:t>Among patients with second malignancies:</a:t>
            </a:r>
          </a:p>
          <a:p>
            <a:pPr lvl="1"/>
            <a:r>
              <a:rPr lang="en-US" sz="1600" dirty="0"/>
              <a:t>Two patients on each arm received transplant</a:t>
            </a:r>
          </a:p>
          <a:p>
            <a:pPr lvl="1"/>
            <a:r>
              <a:rPr lang="en-US" sz="1600" dirty="0"/>
              <a:t>Three patients on the ABVD arm received prior radiation (none with A+AVD)</a:t>
            </a:r>
          </a:p>
        </p:txBody>
      </p:sp>
      <p:sp>
        <p:nvSpPr>
          <p:cNvPr id="22" name="TextBox 21">
            <a:extLst>
              <a:ext uri="{FF2B5EF4-FFF2-40B4-BE49-F238E27FC236}">
                <a16:creationId xmlns:a16="http://schemas.microsoft.com/office/drawing/2014/main" id="{F685D431-2D51-48A0-B534-1C6C84AA0B81}"/>
              </a:ext>
            </a:extLst>
          </p:cNvPr>
          <p:cNvSpPr txBox="1"/>
          <p:nvPr/>
        </p:nvSpPr>
        <p:spPr>
          <a:xfrm>
            <a:off x="1468135" y="4658925"/>
            <a:ext cx="7225566" cy="369332"/>
          </a:xfrm>
          <a:prstGeom prst="rect">
            <a:avLst/>
          </a:prstGeom>
          <a:noFill/>
        </p:spPr>
        <p:txBody>
          <a:bodyPr wrap="square" rtlCol="0">
            <a:spAutoFit/>
          </a:bodyPr>
          <a:lstStyle/>
          <a:p>
            <a:r>
              <a:rPr lang="en-GB" sz="900" dirty="0">
                <a:solidFill>
                  <a:srgbClr val="002557"/>
                </a:solidFill>
              </a:rPr>
              <a:t>*Includes </a:t>
            </a:r>
            <a:r>
              <a:rPr lang="en-US" sz="900" dirty="0">
                <a:solidFill>
                  <a:srgbClr val="002557"/>
                </a:solidFill>
              </a:rPr>
              <a:t>2 cases of acute myeloid leukemia and 6 cases of B- or T-cell lymphomas; </a:t>
            </a:r>
            <a:r>
              <a:rPr lang="en-US" sz="900" baseline="30000" dirty="0">
                <a:solidFill>
                  <a:srgbClr val="002557"/>
                </a:solidFill>
              </a:rPr>
              <a:t>†</a:t>
            </a:r>
            <a:r>
              <a:rPr lang="en-US" sz="900" dirty="0">
                <a:solidFill>
                  <a:srgbClr val="002557"/>
                </a:solidFill>
              </a:rPr>
              <a:t>Includes 1 unknown malignancy; </a:t>
            </a:r>
            <a:r>
              <a:rPr lang="en-US" sz="900" baseline="30000" dirty="0">
                <a:solidFill>
                  <a:srgbClr val="002557"/>
                </a:solidFill>
              </a:rPr>
              <a:t>‡</a:t>
            </a:r>
            <a:r>
              <a:rPr lang="en-US" sz="900" dirty="0">
                <a:solidFill>
                  <a:srgbClr val="002557"/>
                </a:solidFill>
              </a:rPr>
              <a:t>Includes 1 case each of acute myeloid leukemia, acute promyelocytic leukemia, and myelodysplastic syndrome, and 13 cases of B- or T-cell lymphomas.</a:t>
            </a:r>
            <a:endParaRPr lang="en-GB" sz="900" dirty="0">
              <a:solidFill>
                <a:srgbClr val="002557"/>
              </a:solidFill>
            </a:endParaRPr>
          </a:p>
        </p:txBody>
      </p:sp>
      <p:sp>
        <p:nvSpPr>
          <p:cNvPr id="23" name="TextBox 22">
            <a:extLst>
              <a:ext uri="{FF2B5EF4-FFF2-40B4-BE49-F238E27FC236}">
                <a16:creationId xmlns:a16="http://schemas.microsoft.com/office/drawing/2014/main" id="{71C14666-CEEF-3968-AC0F-64BF28A348F6}"/>
              </a:ext>
            </a:extLst>
          </p:cNvPr>
          <p:cNvSpPr txBox="1"/>
          <p:nvPr/>
        </p:nvSpPr>
        <p:spPr>
          <a:xfrm>
            <a:off x="7860377" y="6433457"/>
            <a:ext cx="4063971" cy="276999"/>
          </a:xfrm>
          <a:prstGeom prst="rect">
            <a:avLst/>
          </a:prstGeom>
          <a:noFill/>
        </p:spPr>
        <p:txBody>
          <a:bodyPr wrap="square" rtlCol="0">
            <a:spAutoFit/>
          </a:bodyPr>
          <a:lstStyle/>
          <a:p>
            <a:r>
              <a:rPr lang="en-US" sz="1200" b="1" i="0" dirty="0">
                <a:solidFill>
                  <a:srgbClr val="212121"/>
                </a:solidFill>
                <a:effectLst/>
              </a:rPr>
              <a:t>Ansell SM, et al. N </a:t>
            </a:r>
            <a:r>
              <a:rPr lang="en-US" sz="1200" b="1" i="0" dirty="0" err="1">
                <a:solidFill>
                  <a:srgbClr val="212121"/>
                </a:solidFill>
                <a:effectLst/>
              </a:rPr>
              <a:t>Engl</a:t>
            </a:r>
            <a:r>
              <a:rPr lang="en-US" sz="1200" b="1" i="0" dirty="0">
                <a:solidFill>
                  <a:srgbClr val="212121"/>
                </a:solidFill>
                <a:effectLst/>
              </a:rPr>
              <a:t> J Med. 2022 Jul 28;387(4):310-320. </a:t>
            </a:r>
            <a:endParaRPr lang="en-US" sz="1200" b="1" dirty="0"/>
          </a:p>
        </p:txBody>
      </p:sp>
    </p:spTree>
    <p:extLst>
      <p:ext uri="{BB962C8B-B14F-4D97-AF65-F5344CB8AC3E}">
        <p14:creationId xmlns:p14="http://schemas.microsoft.com/office/powerpoint/2010/main" val="38683681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EBC4AD-4E2A-414C-A9CF-305570A7CF1F}"/>
              </a:ext>
            </a:extLst>
          </p:cNvPr>
          <p:cNvSpPr>
            <a:spLocks noGrp="1"/>
          </p:cNvSpPr>
          <p:nvPr>
            <p:ph type="title"/>
          </p:nvPr>
        </p:nvSpPr>
        <p:spPr>
          <a:xfrm>
            <a:off x="640080" y="-3176"/>
            <a:ext cx="10972800" cy="1371600"/>
          </a:xfrm>
        </p:spPr>
        <p:txBody>
          <a:bodyPr/>
          <a:lstStyle/>
          <a:p>
            <a:pPr algn="ctr"/>
            <a:r>
              <a:rPr lang="en-US" sz="3600" b="1" u="sng" dirty="0">
                <a:latin typeface="+mn-lt"/>
              </a:rPr>
              <a:t>Pregnancy and peripheral neuropathy data</a:t>
            </a:r>
            <a:endParaRPr lang="en-US" u="sng" dirty="0">
              <a:latin typeface="+mn-lt"/>
            </a:endParaRPr>
          </a:p>
        </p:txBody>
      </p:sp>
      <p:sp>
        <p:nvSpPr>
          <p:cNvPr id="33" name="Rectangle: Rounded Corners 32">
            <a:extLst>
              <a:ext uri="{FF2B5EF4-FFF2-40B4-BE49-F238E27FC236}">
                <a16:creationId xmlns:a16="http://schemas.microsoft.com/office/drawing/2014/main" id="{5DC68B46-8B65-4761-8F62-D955B6491A26}"/>
              </a:ext>
            </a:extLst>
          </p:cNvPr>
          <p:cNvSpPr/>
          <p:nvPr/>
        </p:nvSpPr>
        <p:spPr>
          <a:xfrm>
            <a:off x="703505" y="1385409"/>
            <a:ext cx="5115855" cy="356795"/>
          </a:xfrm>
          <a:prstGeom prst="roundRect">
            <a:avLst/>
          </a:prstGeom>
          <a:solidFill>
            <a:srgbClr val="00A4A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600" b="1" kern="0" dirty="0">
                <a:solidFill>
                  <a:srgbClr val="FFFFFF"/>
                </a:solidFill>
              </a:rPr>
              <a:t>Pregnancies</a:t>
            </a:r>
            <a:endParaRPr kumimoji="0" lang="en-GB" sz="1600" b="1" i="0" u="none" strike="noStrike" kern="0" cap="none" spc="0" normalizeH="0" baseline="0" noProof="0" dirty="0">
              <a:ln>
                <a:noFill/>
              </a:ln>
              <a:solidFill>
                <a:srgbClr val="FFFFFF"/>
              </a:solidFill>
              <a:effectLst/>
              <a:uLnTx/>
              <a:uFillTx/>
            </a:endParaRPr>
          </a:p>
        </p:txBody>
      </p:sp>
      <p:sp>
        <p:nvSpPr>
          <p:cNvPr id="34" name="Rectangle: Rounded Corners 33">
            <a:extLst>
              <a:ext uri="{FF2B5EF4-FFF2-40B4-BE49-F238E27FC236}">
                <a16:creationId xmlns:a16="http://schemas.microsoft.com/office/drawing/2014/main" id="{986CA307-A265-4D90-A8A1-E14561010915}"/>
              </a:ext>
            </a:extLst>
          </p:cNvPr>
          <p:cNvSpPr/>
          <p:nvPr/>
        </p:nvSpPr>
        <p:spPr>
          <a:xfrm>
            <a:off x="6126479" y="1385409"/>
            <a:ext cx="5362015" cy="356795"/>
          </a:xfrm>
          <a:prstGeom prst="roundRect">
            <a:avLst/>
          </a:prstGeom>
          <a:solidFill>
            <a:srgbClr val="00A4A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600" b="1" kern="0" dirty="0">
                <a:solidFill>
                  <a:srgbClr val="FFFFFF"/>
                </a:solidFill>
              </a:rPr>
              <a:t>Peripheral neuropathy</a:t>
            </a:r>
            <a:endParaRPr kumimoji="0" lang="en-GB" sz="1600" b="1" i="0" u="none" strike="noStrike" kern="0" cap="none" spc="0" normalizeH="0" baseline="0" noProof="0" dirty="0">
              <a:ln>
                <a:noFill/>
              </a:ln>
              <a:solidFill>
                <a:srgbClr val="FFFFFF"/>
              </a:solidFill>
              <a:effectLst/>
              <a:uLnTx/>
              <a:uFillTx/>
            </a:endParaRPr>
          </a:p>
        </p:txBody>
      </p:sp>
      <p:sp>
        <p:nvSpPr>
          <p:cNvPr id="35" name="Content Placeholder 3">
            <a:extLst>
              <a:ext uri="{FF2B5EF4-FFF2-40B4-BE49-F238E27FC236}">
                <a16:creationId xmlns:a16="http://schemas.microsoft.com/office/drawing/2014/main" id="{589BB092-0686-4C4B-B34D-18D78CB18719}"/>
              </a:ext>
            </a:extLst>
          </p:cNvPr>
          <p:cNvSpPr txBox="1">
            <a:spLocks/>
          </p:cNvSpPr>
          <p:nvPr/>
        </p:nvSpPr>
        <p:spPr>
          <a:xfrm>
            <a:off x="562259" y="1775103"/>
            <a:ext cx="5257102" cy="4023360"/>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dirty="0">
                <a:latin typeface="+mn-lt"/>
              </a:rPr>
              <a:t>Fertility was not formally assessed</a:t>
            </a:r>
          </a:p>
          <a:p>
            <a:r>
              <a:rPr lang="en-US" sz="1600" dirty="0">
                <a:latin typeface="+mn-lt"/>
              </a:rPr>
              <a:t>A total of 191 pregnancies were reported among patients and their partners (A+AVD: 113; ABVD: 78)</a:t>
            </a:r>
          </a:p>
          <a:p>
            <a:pPr lvl="1"/>
            <a:r>
              <a:rPr lang="en-GB" sz="1600" dirty="0">
                <a:latin typeface="+mn-lt"/>
              </a:rPr>
              <a:t>Among female patients with A+AVD and ABVD:</a:t>
            </a:r>
          </a:p>
          <a:p>
            <a:pPr lvl="2"/>
            <a:r>
              <a:rPr lang="en-GB" sz="1600" dirty="0">
                <a:latin typeface="+mn-lt"/>
              </a:rPr>
              <a:t>Pregnancies: 49 and 28</a:t>
            </a:r>
          </a:p>
          <a:p>
            <a:pPr lvl="2"/>
            <a:r>
              <a:rPr lang="en-GB" sz="1600" dirty="0">
                <a:latin typeface="+mn-lt"/>
              </a:rPr>
              <a:t>Live births*: 56 and 23</a:t>
            </a:r>
          </a:p>
          <a:p>
            <a:pPr lvl="1"/>
            <a:r>
              <a:rPr lang="en-GB" sz="1600" dirty="0">
                <a:latin typeface="+mn-lt"/>
              </a:rPr>
              <a:t>Among partners of male patients with A+AVD and ABVD:</a:t>
            </a:r>
          </a:p>
          <a:p>
            <a:pPr lvl="2"/>
            <a:r>
              <a:rPr lang="en-GB" sz="1600" dirty="0">
                <a:latin typeface="+mn-lt"/>
              </a:rPr>
              <a:t>Pregnancies: 33 and 33</a:t>
            </a:r>
          </a:p>
          <a:p>
            <a:pPr lvl="2"/>
            <a:r>
              <a:rPr lang="en-GB" sz="1600" dirty="0">
                <a:latin typeface="+mn-lt"/>
              </a:rPr>
              <a:t>Live births*: 40 and 36</a:t>
            </a:r>
          </a:p>
          <a:p>
            <a:pPr lvl="1"/>
            <a:r>
              <a:rPr lang="en-GB" sz="1600" dirty="0">
                <a:latin typeface="+mn-lt"/>
              </a:rPr>
              <a:t>No stillbirths were reported in either arm</a:t>
            </a:r>
          </a:p>
        </p:txBody>
      </p:sp>
      <p:sp>
        <p:nvSpPr>
          <p:cNvPr id="38" name="Content Placeholder 3">
            <a:extLst>
              <a:ext uri="{FF2B5EF4-FFF2-40B4-BE49-F238E27FC236}">
                <a16:creationId xmlns:a16="http://schemas.microsoft.com/office/drawing/2014/main" id="{6BEEC211-6154-49BF-8672-F15A3933FB78}"/>
              </a:ext>
            </a:extLst>
          </p:cNvPr>
          <p:cNvSpPr>
            <a:spLocks noGrp="1"/>
          </p:cNvSpPr>
          <p:nvPr>
            <p:ph sz="quarter" idx="13"/>
          </p:nvPr>
        </p:nvSpPr>
        <p:spPr>
          <a:xfrm>
            <a:off x="6091994" y="1775103"/>
            <a:ext cx="5520886" cy="4023360"/>
          </a:xfrm>
        </p:spPr>
        <p:txBody>
          <a:bodyPr>
            <a:normAutofit/>
          </a:bodyPr>
          <a:lstStyle/>
          <a:p>
            <a:r>
              <a:rPr lang="en-US" sz="1600" dirty="0">
                <a:latin typeface="+mn-lt"/>
              </a:rPr>
              <a:t>Incidence of PN at 2 years of follow-up was greater with A+AVD (67%) vs ABVD (43%)</a:t>
            </a:r>
            <a:endParaRPr lang="en-US" sz="1600" baseline="30000" dirty="0">
              <a:latin typeface="+mn-lt"/>
            </a:endParaRPr>
          </a:p>
          <a:p>
            <a:r>
              <a:rPr lang="en-US" sz="1600" dirty="0">
                <a:latin typeface="+mn-lt"/>
              </a:rPr>
              <a:t>In patients with PN in the A+AVD and ABVD </a:t>
            </a:r>
            <a:br>
              <a:rPr lang="en-US" sz="1600" dirty="0">
                <a:latin typeface="+mn-lt"/>
              </a:rPr>
            </a:br>
            <a:r>
              <a:rPr lang="en-US" sz="1600" dirty="0">
                <a:latin typeface="+mn-lt"/>
              </a:rPr>
              <a:t>arms, after 6 years follow-up:</a:t>
            </a:r>
          </a:p>
          <a:p>
            <a:pPr lvl="1"/>
            <a:r>
              <a:rPr lang="en-US" sz="1600" dirty="0">
                <a:latin typeface="+mn-lt"/>
              </a:rPr>
              <a:t>Treatment-emergent PN either resolved or continued to improve</a:t>
            </a:r>
            <a:r>
              <a:rPr lang="en-US" sz="1600" b="0" baseline="30000" dirty="0">
                <a:solidFill>
                  <a:srgbClr val="002557"/>
                </a:solidFill>
                <a:effectLst/>
              </a:rPr>
              <a:t>†</a:t>
            </a:r>
            <a:r>
              <a:rPr lang="en-US" sz="1600" dirty="0">
                <a:latin typeface="+mn-lt"/>
              </a:rPr>
              <a:t> in 86% and 87%</a:t>
            </a:r>
          </a:p>
          <a:p>
            <a:pPr lvl="1"/>
            <a:r>
              <a:rPr lang="en-US" sz="1600" dirty="0">
                <a:latin typeface="+mn-lt"/>
              </a:rPr>
              <a:t>Median time to resolution was 16 and 10 weeks</a:t>
            </a:r>
          </a:p>
        </p:txBody>
      </p:sp>
      <p:graphicFrame>
        <p:nvGraphicFramePr>
          <p:cNvPr id="4" name="Table 3">
            <a:extLst>
              <a:ext uri="{FF2B5EF4-FFF2-40B4-BE49-F238E27FC236}">
                <a16:creationId xmlns:a16="http://schemas.microsoft.com/office/drawing/2014/main" id="{DBB0B80E-C112-4040-3E18-9DFDFCFB0FD4}"/>
              </a:ext>
            </a:extLst>
          </p:cNvPr>
          <p:cNvGraphicFramePr>
            <a:graphicFrameLocks noGrp="1"/>
          </p:cNvGraphicFramePr>
          <p:nvPr/>
        </p:nvGraphicFramePr>
        <p:xfrm>
          <a:off x="6126480" y="3889998"/>
          <a:ext cx="5295971" cy="1317755"/>
        </p:xfrm>
        <a:graphic>
          <a:graphicData uri="http://schemas.openxmlformats.org/drawingml/2006/table">
            <a:tbl>
              <a:tblPr firstRow="1" firstCol="1" bandRow="1">
                <a:tableStyleId>{3B4B98B0-60AC-42C2-AFA5-B58CD77FA1E5}</a:tableStyleId>
              </a:tblPr>
              <a:tblGrid>
                <a:gridCol w="3422207">
                  <a:extLst>
                    <a:ext uri="{9D8B030D-6E8A-4147-A177-3AD203B41FA5}">
                      <a16:colId xmlns:a16="http://schemas.microsoft.com/office/drawing/2014/main" val="3443781367"/>
                    </a:ext>
                  </a:extLst>
                </a:gridCol>
                <a:gridCol w="936882">
                  <a:extLst>
                    <a:ext uri="{9D8B030D-6E8A-4147-A177-3AD203B41FA5}">
                      <a16:colId xmlns:a16="http://schemas.microsoft.com/office/drawing/2014/main" val="2760164326"/>
                    </a:ext>
                  </a:extLst>
                </a:gridCol>
                <a:gridCol w="936882">
                  <a:extLst>
                    <a:ext uri="{9D8B030D-6E8A-4147-A177-3AD203B41FA5}">
                      <a16:colId xmlns:a16="http://schemas.microsoft.com/office/drawing/2014/main" val="3131816655"/>
                    </a:ext>
                  </a:extLst>
                </a:gridCol>
              </a:tblGrid>
              <a:tr h="0">
                <a:tc>
                  <a:txBody>
                    <a:bodyPr/>
                    <a:lstStyle/>
                    <a:p>
                      <a:pPr marL="0" marR="0">
                        <a:lnSpc>
                          <a:spcPct val="107000"/>
                        </a:lnSpc>
                        <a:spcBef>
                          <a:spcPts val="0"/>
                        </a:spcBef>
                        <a:spcAft>
                          <a:spcPts val="600"/>
                        </a:spcAft>
                      </a:pPr>
                      <a:r>
                        <a:rPr lang="en-US" sz="1200" dirty="0">
                          <a:solidFill>
                            <a:schemeClr val="bg1"/>
                          </a:solidFill>
                          <a:effectLst/>
                        </a:rPr>
                        <a:t>Safety population</a:t>
                      </a:r>
                      <a:endParaRPr lang="en-US" sz="12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A4AF"/>
                    </a:solidFill>
                  </a:tcPr>
                </a:tc>
                <a:tc>
                  <a:txBody>
                    <a:bodyPr/>
                    <a:lstStyle/>
                    <a:p>
                      <a:pPr marL="0" marR="0" algn="ctr">
                        <a:lnSpc>
                          <a:spcPct val="107000"/>
                        </a:lnSpc>
                        <a:spcBef>
                          <a:spcPts val="0"/>
                        </a:spcBef>
                        <a:spcAft>
                          <a:spcPts val="0"/>
                        </a:spcAft>
                      </a:pPr>
                      <a:r>
                        <a:rPr lang="en-US" sz="1200" dirty="0">
                          <a:solidFill>
                            <a:schemeClr val="bg1"/>
                          </a:solidFill>
                          <a:effectLst/>
                        </a:rPr>
                        <a:t>A+AVD</a:t>
                      </a:r>
                    </a:p>
                    <a:p>
                      <a:pPr marL="0" marR="0" algn="ctr">
                        <a:lnSpc>
                          <a:spcPct val="107000"/>
                        </a:lnSpc>
                        <a:spcBef>
                          <a:spcPts val="0"/>
                        </a:spcBef>
                        <a:spcAft>
                          <a:spcPts val="0"/>
                        </a:spcAft>
                      </a:pPr>
                      <a:r>
                        <a:rPr lang="en-US" sz="1200" dirty="0">
                          <a:solidFill>
                            <a:schemeClr val="bg1"/>
                          </a:solidFill>
                          <a:effectLst/>
                        </a:rPr>
                        <a:t>(n=662)</a:t>
                      </a:r>
                      <a:endParaRPr lang="en-US" sz="12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A4AF"/>
                    </a:solidFill>
                  </a:tcPr>
                </a:tc>
                <a:tc>
                  <a:txBody>
                    <a:bodyPr/>
                    <a:lstStyle/>
                    <a:p>
                      <a:pPr marL="0" marR="0" algn="ctr">
                        <a:lnSpc>
                          <a:spcPct val="107000"/>
                        </a:lnSpc>
                        <a:spcBef>
                          <a:spcPts val="0"/>
                        </a:spcBef>
                        <a:spcAft>
                          <a:spcPts val="0"/>
                        </a:spcAft>
                      </a:pPr>
                      <a:r>
                        <a:rPr lang="en-US" sz="1200" dirty="0">
                          <a:solidFill>
                            <a:schemeClr val="bg1"/>
                          </a:solidFill>
                          <a:effectLst/>
                        </a:rPr>
                        <a:t>ABVD</a:t>
                      </a:r>
                    </a:p>
                    <a:p>
                      <a:pPr marL="0" marR="0" algn="ctr">
                        <a:lnSpc>
                          <a:spcPct val="107000"/>
                        </a:lnSpc>
                        <a:spcBef>
                          <a:spcPts val="0"/>
                        </a:spcBef>
                        <a:spcAft>
                          <a:spcPts val="0"/>
                        </a:spcAft>
                      </a:pPr>
                      <a:r>
                        <a:rPr lang="en-US" sz="1200" dirty="0">
                          <a:solidFill>
                            <a:schemeClr val="bg1"/>
                          </a:solidFill>
                          <a:effectLst/>
                        </a:rPr>
                        <a:t>(n=659)</a:t>
                      </a:r>
                      <a:endParaRPr lang="en-US" sz="1200" dirty="0">
                        <a:solidFill>
                          <a:schemeClr val="bg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00A4AF"/>
                    </a:solidFill>
                  </a:tcPr>
                </a:tc>
                <a:extLst>
                  <a:ext uri="{0D108BD9-81ED-4DB2-BD59-A6C34878D82A}">
                    <a16:rowId xmlns:a16="http://schemas.microsoft.com/office/drawing/2014/main" val="3586329259"/>
                  </a:ext>
                </a:extLst>
              </a:tr>
              <a:tr h="0">
                <a:tc>
                  <a:txBody>
                    <a:bodyPr/>
                    <a:lstStyle/>
                    <a:p>
                      <a:pPr marL="0" marR="0">
                        <a:lnSpc>
                          <a:spcPct val="107000"/>
                        </a:lnSpc>
                        <a:spcBef>
                          <a:spcPts val="600"/>
                        </a:spcBef>
                        <a:spcAft>
                          <a:spcPts val="600"/>
                        </a:spcAft>
                      </a:pPr>
                      <a:r>
                        <a:rPr lang="en-US" sz="1200" b="0" dirty="0">
                          <a:solidFill>
                            <a:srgbClr val="002557"/>
                          </a:solidFill>
                          <a:effectLst/>
                        </a:rPr>
                        <a:t>Patients with ongoing PN at last follow-up, n (%)</a:t>
                      </a:r>
                      <a:endParaRPr lang="en-US" sz="1200" b="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600"/>
                        </a:spcBef>
                        <a:spcAft>
                          <a:spcPts val="600"/>
                        </a:spcAft>
                      </a:pPr>
                      <a:r>
                        <a:rPr lang="en-US" sz="1200" dirty="0">
                          <a:solidFill>
                            <a:srgbClr val="002557"/>
                          </a:solidFill>
                          <a:effectLst/>
                        </a:rPr>
                        <a:t>125 (19)</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w="12700" cmpd="sng">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600"/>
                        </a:spcBef>
                        <a:spcAft>
                          <a:spcPts val="600"/>
                        </a:spcAft>
                      </a:pPr>
                      <a:r>
                        <a:rPr lang="en-US" sz="1200" dirty="0">
                          <a:solidFill>
                            <a:srgbClr val="002557"/>
                          </a:solidFill>
                          <a:effectLst/>
                        </a:rPr>
                        <a:t>59 (9)</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no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340331636"/>
                  </a:ext>
                </a:extLst>
              </a:tr>
              <a:tr h="0">
                <a:tc>
                  <a:txBody>
                    <a:bodyPr/>
                    <a:lstStyle/>
                    <a:p>
                      <a:pPr marL="0" marR="0" indent="202565">
                        <a:lnSpc>
                          <a:spcPct val="107000"/>
                        </a:lnSpc>
                        <a:spcBef>
                          <a:spcPts val="0"/>
                        </a:spcBef>
                        <a:spcAft>
                          <a:spcPts val="600"/>
                        </a:spcAft>
                      </a:pPr>
                      <a:r>
                        <a:rPr lang="en-US" sz="1200" b="0" dirty="0">
                          <a:solidFill>
                            <a:srgbClr val="002557"/>
                          </a:solidFill>
                          <a:effectLst/>
                        </a:rPr>
                        <a:t>Grade 1</a:t>
                      </a:r>
                      <a:endParaRPr lang="en-US" sz="1200" b="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71 (11)</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39 (6)</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96602546"/>
                  </a:ext>
                </a:extLst>
              </a:tr>
              <a:tr h="0">
                <a:tc>
                  <a:txBody>
                    <a:bodyPr/>
                    <a:lstStyle/>
                    <a:p>
                      <a:pPr marL="0" marR="0" indent="202565">
                        <a:lnSpc>
                          <a:spcPct val="107000"/>
                        </a:lnSpc>
                        <a:spcBef>
                          <a:spcPts val="0"/>
                        </a:spcBef>
                        <a:spcAft>
                          <a:spcPts val="600"/>
                        </a:spcAft>
                      </a:pPr>
                      <a:r>
                        <a:rPr lang="en-US" sz="1200" b="0" dirty="0">
                          <a:solidFill>
                            <a:srgbClr val="002557"/>
                          </a:solidFill>
                          <a:effectLst/>
                        </a:rPr>
                        <a:t>Grade 2</a:t>
                      </a:r>
                      <a:endParaRPr lang="en-US" sz="1200" b="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38 (6)</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16 (2)</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24266497"/>
                  </a:ext>
                </a:extLst>
              </a:tr>
              <a:tr h="0">
                <a:tc>
                  <a:txBody>
                    <a:bodyPr/>
                    <a:lstStyle/>
                    <a:p>
                      <a:pPr marL="0" marR="0" indent="202565">
                        <a:lnSpc>
                          <a:spcPct val="107000"/>
                        </a:lnSpc>
                        <a:spcBef>
                          <a:spcPts val="0"/>
                        </a:spcBef>
                        <a:spcAft>
                          <a:spcPts val="600"/>
                        </a:spcAft>
                      </a:pPr>
                      <a:r>
                        <a:rPr lang="en-US" sz="1200" b="0" dirty="0">
                          <a:solidFill>
                            <a:srgbClr val="002557"/>
                          </a:solidFill>
                          <a:effectLst/>
                        </a:rPr>
                        <a:t>Grade 3</a:t>
                      </a:r>
                      <a:r>
                        <a:rPr lang="en-US" sz="1200" b="0" baseline="30000" dirty="0">
                          <a:solidFill>
                            <a:srgbClr val="002557"/>
                          </a:solidFill>
                          <a:effectLst/>
                        </a:rPr>
                        <a:t>‡</a:t>
                      </a:r>
                      <a:endParaRPr lang="en-US" sz="1200" b="0" baseline="300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15 (2)</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a:no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4 (&lt;1)</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92928682"/>
                  </a:ext>
                </a:extLst>
              </a:tr>
              <a:tr h="0">
                <a:tc>
                  <a:txBody>
                    <a:bodyPr/>
                    <a:lstStyle/>
                    <a:p>
                      <a:pPr marL="0" marR="0" indent="202565">
                        <a:lnSpc>
                          <a:spcPct val="107000"/>
                        </a:lnSpc>
                        <a:spcBef>
                          <a:spcPts val="0"/>
                        </a:spcBef>
                        <a:spcAft>
                          <a:spcPts val="600"/>
                        </a:spcAft>
                      </a:pPr>
                      <a:r>
                        <a:rPr lang="en-US" sz="1200" b="0" dirty="0">
                          <a:solidFill>
                            <a:srgbClr val="002557"/>
                          </a:solidFill>
                          <a:effectLst/>
                        </a:rPr>
                        <a:t>Grade 4</a:t>
                      </a:r>
                      <a:r>
                        <a:rPr lang="en-US" sz="1200" b="0" baseline="30000" dirty="0">
                          <a:solidFill>
                            <a:srgbClr val="002557"/>
                          </a:solidFill>
                          <a:effectLst/>
                        </a:rPr>
                        <a:t>‡</a:t>
                      </a:r>
                      <a:endParaRPr lang="en-US" sz="1200" b="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w="12700" cap="flat" cmpd="sng" algn="ctr">
                      <a:solidFill>
                        <a:srgbClr val="00A4A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1 (&lt;1)</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a:noFill/>
                    </a:lnR>
                    <a:lnT>
                      <a:noFill/>
                    </a:lnT>
                    <a:lnB w="12700" cap="flat" cmpd="sng" algn="ctr">
                      <a:solidFill>
                        <a:srgbClr val="00A4A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600"/>
                        </a:spcAft>
                      </a:pPr>
                      <a:r>
                        <a:rPr lang="en-US" sz="1200" dirty="0">
                          <a:solidFill>
                            <a:srgbClr val="002557"/>
                          </a:solidFill>
                          <a:effectLst/>
                        </a:rPr>
                        <a:t>0</a:t>
                      </a:r>
                      <a:endParaRPr lang="en-US" sz="1200" dirty="0">
                        <a:solidFill>
                          <a:srgbClr val="002557"/>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ctr">
                    <a:lnL>
                      <a:noFill/>
                    </a:lnL>
                    <a:lnR w="12700" cap="flat" cmpd="sng" algn="ctr">
                      <a:noFill/>
                      <a:prstDash val="solid"/>
                      <a:round/>
                      <a:headEnd type="none" w="med" len="med"/>
                      <a:tailEnd type="none" w="med" len="med"/>
                    </a:lnR>
                    <a:lnT>
                      <a:noFill/>
                    </a:lnT>
                    <a:lnB w="12700" cap="flat" cmpd="sng" algn="ctr">
                      <a:solidFill>
                        <a:srgbClr val="00A4A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019217"/>
                  </a:ext>
                </a:extLst>
              </a:tr>
            </a:tbl>
          </a:graphicData>
        </a:graphic>
      </p:graphicFrame>
      <p:sp>
        <p:nvSpPr>
          <p:cNvPr id="6" name="Rectangle 1">
            <a:extLst>
              <a:ext uri="{FF2B5EF4-FFF2-40B4-BE49-F238E27FC236}">
                <a16:creationId xmlns:a16="http://schemas.microsoft.com/office/drawing/2014/main" id="{86104987-47C6-D06C-3497-3E4BA4674628}"/>
              </a:ext>
            </a:extLst>
          </p:cNvPr>
          <p:cNvSpPr>
            <a:spLocks noChangeArrowheads="1"/>
          </p:cNvSpPr>
          <p:nvPr/>
        </p:nvSpPr>
        <p:spPr bwMode="auto">
          <a:xfrm>
            <a:off x="562259" y="5411162"/>
            <a:ext cx="7948695" cy="78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pPr>
            <a:r>
              <a:rPr lang="en-US" sz="900" b="0" dirty="0">
                <a:solidFill>
                  <a:srgbClr val="002557"/>
                </a:solidFill>
                <a:effectLst/>
              </a:rPr>
              <a:t>*Some female patients (1</a:t>
            </a:r>
            <a:r>
              <a:rPr lang="en-GB" sz="900" b="0" dirty="0">
                <a:solidFill>
                  <a:srgbClr val="002557"/>
                </a:solidFill>
                <a:effectLst/>
              </a:rPr>
              <a:t>3 on the A+AVD arm and 3 on the ABVD arm)</a:t>
            </a:r>
            <a:r>
              <a:rPr lang="en-US" sz="900" b="0" dirty="0">
                <a:solidFill>
                  <a:srgbClr val="002557"/>
                </a:solidFill>
                <a:effectLst/>
              </a:rPr>
              <a:t>/partners of male patients (</a:t>
            </a:r>
            <a:r>
              <a:rPr lang="en-GB" sz="900" b="0" dirty="0">
                <a:solidFill>
                  <a:srgbClr val="002557"/>
                </a:solidFill>
                <a:effectLst/>
              </a:rPr>
              <a:t>8 on the A+AVD arm and 7 on the ABVD arm)</a:t>
            </a:r>
            <a:r>
              <a:rPr lang="en-US" sz="900" b="0" dirty="0">
                <a:solidFill>
                  <a:srgbClr val="002557"/>
                </a:solidFill>
                <a:effectLst/>
              </a:rPr>
              <a:t> recorded more than one live birth; </a:t>
            </a:r>
            <a:r>
              <a:rPr lang="en-US" sz="900" b="0" baseline="30000" dirty="0">
                <a:solidFill>
                  <a:srgbClr val="002557"/>
                </a:solidFill>
                <a:effectLst/>
              </a:rPr>
              <a:t>†</a:t>
            </a:r>
            <a:r>
              <a:rPr lang="en-GB" sz="900" dirty="0">
                <a:solidFill>
                  <a:srgbClr val="002557"/>
                </a:solidFill>
                <a:effectLst/>
                <a:ea typeface="Calibri" panose="020F0502020204030204" pitchFamily="34" charset="0"/>
                <a:cs typeface="Arial" panose="020B0604020202020204" pitchFamily="34" charset="0"/>
              </a:rPr>
              <a:t>Resolution was defined as resolved/recovered with or without sequelae or return to baseline or lower severity as of the latest assessment for pre-existing events. Improvement was defined as resolution or a decrease by at least 1 grade from the worst grade with no higher grade thereafter; </a:t>
            </a:r>
            <a:r>
              <a:rPr lang="en-US" sz="900" b="0" baseline="30000" dirty="0">
                <a:solidFill>
                  <a:srgbClr val="002557"/>
                </a:solidFill>
                <a:effectLst/>
              </a:rPr>
              <a:t>‡</a:t>
            </a:r>
            <a:r>
              <a:rPr lang="en-GB" sz="900" dirty="0">
                <a:solidFill>
                  <a:srgbClr val="002557"/>
                </a:solidFill>
                <a:effectLst/>
                <a:ea typeface="Calibri" panose="020F0502020204030204" pitchFamily="34" charset="0"/>
                <a:cs typeface="Arial" panose="020B0604020202020204" pitchFamily="34" charset="0"/>
              </a:rPr>
              <a:t>Patients who were lost to follow-up or died prior to resolution or improvement were not censored (11/16 patients [including the 1 patient with Grade 4 PN] on the A+AVD arm; 4/4 on the ABVD arm).</a:t>
            </a:r>
          </a:p>
        </p:txBody>
      </p:sp>
      <p:sp>
        <p:nvSpPr>
          <p:cNvPr id="14" name="TextBox 13">
            <a:extLst>
              <a:ext uri="{FF2B5EF4-FFF2-40B4-BE49-F238E27FC236}">
                <a16:creationId xmlns:a16="http://schemas.microsoft.com/office/drawing/2014/main" id="{B27D777D-DEAA-F566-4D88-A60471F8B8F4}"/>
              </a:ext>
            </a:extLst>
          </p:cNvPr>
          <p:cNvSpPr txBox="1"/>
          <p:nvPr/>
        </p:nvSpPr>
        <p:spPr>
          <a:xfrm>
            <a:off x="7860377" y="6433457"/>
            <a:ext cx="4063971" cy="276999"/>
          </a:xfrm>
          <a:prstGeom prst="rect">
            <a:avLst/>
          </a:prstGeom>
          <a:noFill/>
        </p:spPr>
        <p:txBody>
          <a:bodyPr wrap="square" rtlCol="0">
            <a:spAutoFit/>
          </a:bodyPr>
          <a:lstStyle/>
          <a:p>
            <a:r>
              <a:rPr lang="en-US" sz="1200" b="1" i="0" dirty="0">
                <a:solidFill>
                  <a:srgbClr val="212121"/>
                </a:solidFill>
                <a:effectLst/>
              </a:rPr>
              <a:t>Ansell SM, et al. N </a:t>
            </a:r>
            <a:r>
              <a:rPr lang="en-US" sz="1200" b="1" i="0" dirty="0" err="1">
                <a:solidFill>
                  <a:srgbClr val="212121"/>
                </a:solidFill>
                <a:effectLst/>
              </a:rPr>
              <a:t>Engl</a:t>
            </a:r>
            <a:r>
              <a:rPr lang="en-US" sz="1200" b="1" i="0" dirty="0">
                <a:solidFill>
                  <a:srgbClr val="212121"/>
                </a:solidFill>
                <a:effectLst/>
              </a:rPr>
              <a:t> J Med. 2022 Jul 28;387(4):310-320. </a:t>
            </a:r>
            <a:endParaRPr lang="en-US" sz="1200" b="1" dirty="0"/>
          </a:p>
        </p:txBody>
      </p:sp>
    </p:spTree>
    <p:extLst>
      <p:ext uri="{BB962C8B-B14F-4D97-AF65-F5344CB8AC3E}">
        <p14:creationId xmlns:p14="http://schemas.microsoft.com/office/powerpoint/2010/main" val="15246187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9F105EBF-9D56-41C9-BB5F-38C5F35870C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8734"/>
          <a:stretch/>
        </p:blipFill>
        <p:spPr bwMode="auto">
          <a:xfrm>
            <a:off x="0" y="1284790"/>
            <a:ext cx="12192000" cy="557321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56D85AB2-C81F-EA4C-892F-84FBCC61F167}"/>
              </a:ext>
            </a:extLst>
          </p:cNvPr>
          <p:cNvSpPr txBox="1"/>
          <p:nvPr/>
        </p:nvSpPr>
        <p:spPr>
          <a:xfrm>
            <a:off x="980661" y="174439"/>
            <a:ext cx="9422295" cy="1200329"/>
          </a:xfrm>
          <a:prstGeom prst="rect">
            <a:avLst/>
          </a:prstGeom>
          <a:noFill/>
        </p:spPr>
        <p:txBody>
          <a:bodyPr wrap="square" rtlCol="0">
            <a:spAutoFit/>
          </a:bodyPr>
          <a:lstStyle/>
          <a:p>
            <a:r>
              <a:rPr lang="en-US" sz="2400" dirty="0"/>
              <a:t>S1826: A Phase III Randomized Trial of Nivolumab or Brentuximab </a:t>
            </a:r>
            <a:r>
              <a:rPr lang="en-US" sz="2400" dirty="0" err="1"/>
              <a:t>Vedotin</a:t>
            </a:r>
            <a:r>
              <a:rPr lang="en-US" sz="2400" dirty="0"/>
              <a:t> Plus AVD in Patients (Age ≥ 12 Years) With Newly Diagnosed Advanced Stage Classical Hodgkin Lymphoma</a:t>
            </a:r>
          </a:p>
        </p:txBody>
      </p:sp>
    </p:spTree>
    <p:extLst>
      <p:ext uri="{BB962C8B-B14F-4D97-AF65-F5344CB8AC3E}">
        <p14:creationId xmlns:p14="http://schemas.microsoft.com/office/powerpoint/2010/main" val="11339005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Diagram&#10;&#10;Description automatically generated">
            <a:extLst>
              <a:ext uri="{FF2B5EF4-FFF2-40B4-BE49-F238E27FC236}">
                <a16:creationId xmlns:a16="http://schemas.microsoft.com/office/drawing/2014/main" id="{0E918730-AFB8-42DC-B7D3-4CF98DE79008}"/>
              </a:ext>
            </a:extLst>
          </p:cNvPr>
          <p:cNvPicPr>
            <a:picLocks noChangeAspect="1"/>
          </p:cNvPicPr>
          <p:nvPr/>
        </p:nvPicPr>
        <p:blipFill rotWithShape="1">
          <a:blip r:embed="rId2"/>
          <a:srcRect l="893" t="6526" r="815" b="1552"/>
          <a:stretch/>
        </p:blipFill>
        <p:spPr>
          <a:xfrm>
            <a:off x="1984082" y="1259089"/>
            <a:ext cx="7740831" cy="5271036"/>
          </a:xfrm>
          <a:prstGeom prst="rect">
            <a:avLst/>
          </a:prstGeom>
        </p:spPr>
      </p:pic>
      <p:sp>
        <p:nvSpPr>
          <p:cNvPr id="4" name="TextBox 3">
            <a:extLst>
              <a:ext uri="{FF2B5EF4-FFF2-40B4-BE49-F238E27FC236}">
                <a16:creationId xmlns:a16="http://schemas.microsoft.com/office/drawing/2014/main" id="{BB279A9D-2232-4F16-A7D3-AED66F89FC39}"/>
              </a:ext>
            </a:extLst>
          </p:cNvPr>
          <p:cNvSpPr txBox="1"/>
          <p:nvPr/>
        </p:nvSpPr>
        <p:spPr>
          <a:xfrm>
            <a:off x="156754" y="77225"/>
            <a:ext cx="11878491"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Pembrolizumab followed by AVD in untreated classical Hodgkin lymphoma </a:t>
            </a:r>
            <a:endParaRPr lang="en-US" sz="3600" u="sng"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DE432911-F085-4F48-AF59-989A8E720B6A}"/>
              </a:ext>
            </a:extLst>
          </p:cNvPr>
          <p:cNvSpPr txBox="1"/>
          <p:nvPr/>
        </p:nvSpPr>
        <p:spPr>
          <a:xfrm>
            <a:off x="8033060" y="6503776"/>
            <a:ext cx="3907929" cy="276999"/>
          </a:xfrm>
          <a:prstGeom prst="rect">
            <a:avLst/>
          </a:prstGeom>
          <a:noFill/>
        </p:spPr>
        <p:txBody>
          <a:bodyPr wrap="square" rtlCol="0">
            <a:spAutoFit/>
          </a:bodyPr>
          <a:lstStyle/>
          <a:p>
            <a:r>
              <a:rPr lang="es-ES" sz="1200" b="1" dirty="0"/>
              <a:t>Allen PB, et al. Blood. 2021 Mar 11;137(10):1318-1326. </a:t>
            </a:r>
            <a:endParaRPr lang="en-US" sz="1200" b="1" dirty="0"/>
          </a:p>
        </p:txBody>
      </p:sp>
    </p:spTree>
    <p:extLst>
      <p:ext uri="{BB962C8B-B14F-4D97-AF65-F5344CB8AC3E}">
        <p14:creationId xmlns:p14="http://schemas.microsoft.com/office/powerpoint/2010/main" val="98963759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 line chart&#10;&#10;Description automatically generated">
            <a:extLst>
              <a:ext uri="{FF2B5EF4-FFF2-40B4-BE49-F238E27FC236}">
                <a16:creationId xmlns:a16="http://schemas.microsoft.com/office/drawing/2014/main" id="{28770AB9-5955-4615-B154-CA66020E41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63027" y="1894458"/>
            <a:ext cx="6508356" cy="4123389"/>
          </a:xfrm>
          <a:prstGeom prst="rect">
            <a:avLst/>
          </a:prstGeom>
        </p:spPr>
      </p:pic>
      <p:sp>
        <p:nvSpPr>
          <p:cNvPr id="4" name="TextBox 3">
            <a:extLst>
              <a:ext uri="{FF2B5EF4-FFF2-40B4-BE49-F238E27FC236}">
                <a16:creationId xmlns:a16="http://schemas.microsoft.com/office/drawing/2014/main" id="{8EBD3CF5-63E3-4B15-A877-91EEA0F62939}"/>
              </a:ext>
            </a:extLst>
          </p:cNvPr>
          <p:cNvSpPr txBox="1"/>
          <p:nvPr/>
        </p:nvSpPr>
        <p:spPr>
          <a:xfrm>
            <a:off x="6280981" y="6581001"/>
            <a:ext cx="5817705" cy="276999"/>
          </a:xfrm>
          <a:prstGeom prst="rect">
            <a:avLst/>
          </a:prstGeom>
          <a:noFill/>
        </p:spPr>
        <p:txBody>
          <a:bodyPr wrap="square" rtlCol="0">
            <a:spAutoFit/>
          </a:bodyPr>
          <a:lstStyle/>
          <a:p>
            <a:pPr algn="r"/>
            <a:r>
              <a:rPr lang="en-US" sz="1200" b="1" dirty="0">
                <a:latin typeface="Calibri" panose="020F0502020204030204" pitchFamily="34" charset="0"/>
                <a:cs typeface="Calibri" panose="020F0502020204030204" pitchFamily="34" charset="0"/>
              </a:rPr>
              <a:t>Cheson BD, et al. Lancet </a:t>
            </a:r>
            <a:r>
              <a:rPr lang="en-US" sz="1200" b="1" dirty="0" err="1">
                <a:latin typeface="Calibri" panose="020F0502020204030204" pitchFamily="34" charset="0"/>
                <a:cs typeface="Calibri" panose="020F0502020204030204" pitchFamily="34" charset="0"/>
              </a:rPr>
              <a:t>Haematol</a:t>
            </a:r>
            <a:r>
              <a:rPr lang="en-US" sz="1200" b="1" dirty="0">
                <a:latin typeface="Calibri" panose="020F0502020204030204" pitchFamily="34" charset="0"/>
                <a:cs typeface="Calibri" panose="020F0502020204030204" pitchFamily="34" charset="0"/>
              </a:rPr>
              <a:t>. 2020 Nov;7(11):e808-e815. </a:t>
            </a:r>
          </a:p>
        </p:txBody>
      </p:sp>
      <p:sp>
        <p:nvSpPr>
          <p:cNvPr id="2" name="TextBox 1">
            <a:extLst>
              <a:ext uri="{FF2B5EF4-FFF2-40B4-BE49-F238E27FC236}">
                <a16:creationId xmlns:a16="http://schemas.microsoft.com/office/drawing/2014/main" id="{A053A33C-94FB-4993-BE35-6117A6A61049}"/>
              </a:ext>
            </a:extLst>
          </p:cNvPr>
          <p:cNvSpPr txBox="1"/>
          <p:nvPr/>
        </p:nvSpPr>
        <p:spPr>
          <a:xfrm>
            <a:off x="232228" y="270789"/>
            <a:ext cx="11739155"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Brentuximab vedotin plus nivolumab as first-line therapy in older patients with Hodgkin lymphoma</a:t>
            </a:r>
            <a:endParaRPr lang="en-US" sz="3600" u="sng"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39F84F5B-50A3-4B95-AAF1-275C64676EF3}"/>
              </a:ext>
            </a:extLst>
          </p:cNvPr>
          <p:cNvSpPr txBox="1"/>
          <p:nvPr/>
        </p:nvSpPr>
        <p:spPr>
          <a:xfrm>
            <a:off x="348349" y="1718498"/>
            <a:ext cx="5410927" cy="4154984"/>
          </a:xfrm>
          <a:prstGeom prst="rect">
            <a:avLst/>
          </a:prstGeom>
          <a:noFill/>
        </p:spPr>
        <p:txBody>
          <a:bodyPr wrap="square" rtlCol="0">
            <a:spAutoFit/>
          </a:bodyPr>
          <a:lstStyle/>
          <a:p>
            <a:pPr marL="380990" indent="-380990">
              <a:buFont typeface="Arial" panose="020B0604020202020204" pitchFamily="34" charset="0"/>
              <a:buChar char="•"/>
            </a:pPr>
            <a:r>
              <a:rPr lang="en-US" sz="2400" b="1" dirty="0">
                <a:latin typeface="Calibri" panose="020F0502020204030204" pitchFamily="34" charset="0"/>
                <a:cs typeface="Calibri" panose="020F0502020204030204" pitchFamily="34" charset="0"/>
              </a:rPr>
              <a:t>46 patients - median age 71.5 years. Median follow-up was 21.2 months, and 35 (76%) of 46 patients completed all 8 cycles of therapy. </a:t>
            </a:r>
          </a:p>
          <a:p>
            <a:pPr marL="380990" indent="-380990">
              <a:buFont typeface="Arial" panose="020B0604020202020204" pitchFamily="34" charset="0"/>
              <a:buChar char="•"/>
            </a:pPr>
            <a:r>
              <a:rPr lang="en-US" sz="2400" b="1" dirty="0">
                <a:latin typeface="Calibri" panose="020F0502020204030204" pitchFamily="34" charset="0"/>
                <a:cs typeface="Calibri" panose="020F0502020204030204" pitchFamily="34" charset="0"/>
              </a:rPr>
              <a:t>The first 25 evaluable patients had an ORR of 64%; 52% had a CMR and 12% had a PMR. </a:t>
            </a:r>
          </a:p>
          <a:p>
            <a:pPr marL="380990" indent="-380990">
              <a:buFont typeface="Arial" panose="020B0604020202020204" pitchFamily="34" charset="0"/>
              <a:buChar char="•"/>
            </a:pPr>
            <a:r>
              <a:rPr lang="en-US" sz="2400" b="1" dirty="0">
                <a:latin typeface="Calibri" panose="020F0502020204030204" pitchFamily="34" charset="0"/>
                <a:cs typeface="Calibri" panose="020F0502020204030204" pitchFamily="34" charset="0"/>
              </a:rPr>
              <a:t>In all 46 evaluable patients, 22 (48%) patients achieved a CMR and six (13%) achieved a PMR (overall response rate 61%). </a:t>
            </a:r>
          </a:p>
        </p:txBody>
      </p:sp>
    </p:spTree>
    <p:extLst>
      <p:ext uri="{BB962C8B-B14F-4D97-AF65-F5344CB8AC3E}">
        <p14:creationId xmlns:p14="http://schemas.microsoft.com/office/powerpoint/2010/main" val="98867818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AA69DFB-2F89-DA4F-986C-AB4BFAE68DB9}"/>
              </a:ext>
            </a:extLst>
          </p:cNvPr>
          <p:cNvSpPr txBox="1"/>
          <p:nvPr/>
        </p:nvSpPr>
        <p:spPr>
          <a:xfrm>
            <a:off x="172122" y="76200"/>
            <a:ext cx="11715078" cy="1200329"/>
          </a:xfrm>
          <a:prstGeom prst="rect">
            <a:avLst/>
          </a:prstGeom>
          <a:noFill/>
        </p:spPr>
        <p:txBody>
          <a:bodyPr wrap="square" rtlCol="0">
            <a:spAutoFit/>
          </a:bodyPr>
          <a:lstStyle/>
          <a:p>
            <a:pPr algn="ctr"/>
            <a:r>
              <a:rPr lang="en-US" sz="3600" b="1" u="sng" dirty="0">
                <a:latin typeface="Calibri" panose="020F0502020204030204" pitchFamily="34" charset="0"/>
                <a:cs typeface="Calibri" panose="020F0502020204030204" pitchFamily="34" charset="0"/>
              </a:rPr>
              <a:t>Nivolumab +/- Vinblastine as First-Line Therapy for Elderly, Frail Hodgkin Lymphoma Patients</a:t>
            </a:r>
          </a:p>
        </p:txBody>
      </p:sp>
      <p:sp>
        <p:nvSpPr>
          <p:cNvPr id="3" name="TextBox 2"/>
          <p:cNvSpPr txBox="1"/>
          <p:nvPr/>
        </p:nvSpPr>
        <p:spPr>
          <a:xfrm>
            <a:off x="9122930" y="6504801"/>
            <a:ext cx="3069070" cy="276999"/>
          </a:xfrm>
          <a:prstGeom prst="rect">
            <a:avLst/>
          </a:prstGeom>
          <a:noFill/>
        </p:spPr>
        <p:txBody>
          <a:bodyPr wrap="square" rtlCol="0">
            <a:spAutoFit/>
          </a:bodyPr>
          <a:lstStyle/>
          <a:p>
            <a:r>
              <a:rPr lang="en-US" sz="1200" b="1" dirty="0" err="1">
                <a:latin typeface="Calibri" panose="020F0502020204030204" pitchFamily="34" charset="0"/>
                <a:cs typeface="Calibri" panose="020F0502020204030204" pitchFamily="34" charset="0"/>
              </a:rPr>
              <a:t>Lazarovici</a:t>
            </a:r>
            <a:r>
              <a:rPr lang="en-US" sz="1200" b="1" dirty="0">
                <a:latin typeface="Calibri" panose="020F0502020204030204" pitchFamily="34" charset="0"/>
                <a:cs typeface="Calibri" panose="020F0502020204030204" pitchFamily="34" charset="0"/>
              </a:rPr>
              <a:t> et al. ASH 2021, abstract  232</a:t>
            </a:r>
          </a:p>
        </p:txBody>
      </p:sp>
      <p:pic>
        <p:nvPicPr>
          <p:cNvPr id="3074" name="Picture 2">
            <a:extLst>
              <a:ext uri="{FF2B5EF4-FFF2-40B4-BE49-F238E27FC236}">
                <a16:creationId xmlns:a16="http://schemas.microsoft.com/office/drawing/2014/main" id="{A13AEC20-285B-47B5-BCB3-AE6BA85336B6}"/>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l="2500"/>
          <a:stretch/>
        </p:blipFill>
        <p:spPr bwMode="auto">
          <a:xfrm>
            <a:off x="172122" y="1235794"/>
            <a:ext cx="11715077" cy="52278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273342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S_UNIQUEID" val="13"/>
</p:tagLst>
</file>

<file path=ppt/tags/tag2.xml><?xml version="1.0" encoding="utf-8"?>
<p:tagLst xmlns:a="http://schemas.openxmlformats.org/drawingml/2006/main" xmlns:r="http://schemas.openxmlformats.org/officeDocument/2006/relationships" xmlns:p="http://schemas.openxmlformats.org/presentationml/2006/main">
  <p:tag name="AS_UNIQUEID" val="14"/>
</p:tagLst>
</file>

<file path=ppt/tags/tag3.xml><?xml version="1.0" encoding="utf-8"?>
<p:tagLst xmlns:a="http://schemas.openxmlformats.org/drawingml/2006/main" xmlns:r="http://schemas.openxmlformats.org/officeDocument/2006/relationships" xmlns:p="http://schemas.openxmlformats.org/presentationml/2006/main">
  <p:tag name="AS_UNIQUEID" val="15"/>
</p:tagLst>
</file>

<file path=ppt/tags/tag4.xml><?xml version="1.0" encoding="utf-8"?>
<p:tagLst xmlns:a="http://schemas.openxmlformats.org/drawingml/2006/main" xmlns:r="http://schemas.openxmlformats.org/officeDocument/2006/relationships" xmlns:p="http://schemas.openxmlformats.org/presentationml/2006/main">
  <p:tag name="AS_UNIQUEID" val="13"/>
</p:tagLst>
</file>

<file path=ppt/tags/tag5.xml><?xml version="1.0" encoding="utf-8"?>
<p:tagLst xmlns:a="http://schemas.openxmlformats.org/drawingml/2006/main" xmlns:r="http://schemas.openxmlformats.org/officeDocument/2006/relationships" xmlns:p="http://schemas.openxmlformats.org/presentationml/2006/main">
  <p:tag name="AS_UNIQUEID" val="14"/>
</p:tagLst>
</file>

<file path=ppt/tags/tag6.xml><?xml version="1.0" encoding="utf-8"?>
<p:tagLst xmlns:a="http://schemas.openxmlformats.org/drawingml/2006/main" xmlns:r="http://schemas.openxmlformats.org/officeDocument/2006/relationships" xmlns:p="http://schemas.openxmlformats.org/presentationml/2006/main">
  <p:tag name="AS_UNIQUEID" val="15"/>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8862A45804C7345BFDE61DA2C172BE7" ma:contentTypeVersion="19" ma:contentTypeDescription="Create a new document." ma:contentTypeScope="" ma:versionID="83bf1051954f228ef3dccc82cfc58357">
  <xsd:schema xmlns:xsd="http://www.w3.org/2001/XMLSchema" xmlns:xs="http://www.w3.org/2001/XMLSchema" xmlns:p="http://schemas.microsoft.com/office/2006/metadata/properties" xmlns:ns1="96f1686b-f877-4eb8-89ab-3a67a5dc2612" xmlns:ns3="b4104d5b-b872-4636-a728-507be7308f43" targetNamespace="http://schemas.microsoft.com/office/2006/metadata/properties" ma:root="true" ma:fieldsID="b1f103e14bcb636125a88c7b57b71e20" ns1:_="" ns3:_="">
    <xsd:import namespace="96f1686b-f877-4eb8-89ab-3a67a5dc2612"/>
    <xsd:import namespace="b4104d5b-b872-4636-a728-507be7308f43"/>
    <xsd:element name="properties">
      <xsd:complexType>
        <xsd:sequence>
          <xsd:element name="documentManagement">
            <xsd:complexType>
              <xsd:all>
                <xsd:element ref="ns1:QID" minOccurs="0"/>
                <xsd:element ref="ns1:Status" minOccurs="0"/>
                <xsd:element ref="ns1:MediaServiceMetadata" minOccurs="0"/>
                <xsd:element ref="ns1:MediaServiceFastMetadata" minOccurs="0"/>
                <xsd:element ref="ns1:MediaServiceAutoTags" minOccurs="0"/>
                <xsd:element ref="ns1:MediaServiceOCR" minOccurs="0"/>
                <xsd:element ref="ns1:MediaServiceDateTaken" minOccurs="0"/>
                <xsd:element ref="ns1:MediaServiceLocation" minOccurs="0"/>
                <xsd:element ref="ns3:SharedWithUsers" minOccurs="0"/>
                <xsd:element ref="ns3:SharedWithDetails" minOccurs="0"/>
                <xsd:element ref="ns1:MediaServiceEventHashCode" minOccurs="0"/>
                <xsd:element ref="ns1:MediaServiceGenerationTime" minOccurs="0"/>
                <xsd:element ref="ns3:TaxKeywordTaxHTField" minOccurs="0"/>
                <xsd:element ref="ns3:TaxCatchAll" minOccurs="0"/>
                <xsd:element ref="ns1:MediaServiceAutoKeyPoints" minOccurs="0"/>
                <xsd:element ref="ns1:MediaServiceKeyPoints" minOccurs="0"/>
                <xsd:element ref="ns1: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6f1686b-f877-4eb8-89ab-3a67a5dc2612" elementFormDefault="qualified">
    <xsd:import namespace="http://schemas.microsoft.com/office/2006/documentManagement/types"/>
    <xsd:import namespace="http://schemas.microsoft.com/office/infopath/2007/PartnerControls"/>
    <xsd:element name="QID" ma:index="0" nillable="true" ma:displayName="QID" ma:indexed="true" ma:internalName="QID">
      <xsd:simpleType>
        <xsd:restriction base="dms:Number"/>
      </xsd:simpleType>
    </xsd:element>
    <xsd:element name="Status" ma:index="3" nillable="true" ma:displayName="Status" ma:format="Dropdown" ma:internalName="Status">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6" nillable="true" ma:displayName="MediaServiceMetadata" ma:hidden="true" ma:internalName="MediaServiceMetadata" ma:readOnly="true">
      <xsd:simpleType>
        <xsd:restriction base="dms:Note"/>
      </xsd:simpleType>
    </xsd:element>
    <xsd:element name="MediaServiceFastMetadata" ma:index="7" nillable="true" ma:displayName="MediaServiceFastMetadata" ma:hidden="true" ma:internalName="MediaServiceFastMetadata" ma:readOnly="true">
      <xsd:simpleType>
        <xsd:restriction base="dms:Note"/>
      </xsd:simpleType>
    </xsd:element>
    <xsd:element name="MediaServiceAutoTags" ma:index="8" nillable="true" ma:displayName="MediaServiceAutoTags" ma:internalName="MediaServiceAutoTags" ma:readOnly="true">
      <xsd:simpleType>
        <xsd:restriction base="dms:Text"/>
      </xsd:simpleType>
    </xsd:element>
    <xsd:element name="MediaServiceOCR" ma:index="9" nillable="true" ma:displayName="MediaServiceOCR" ma:internalName="MediaServiceOCR" ma:readOnly="true">
      <xsd:simpleType>
        <xsd:restriction base="dms:Note">
          <xsd:maxLength value="255"/>
        </xsd:restriction>
      </xsd:simpleType>
    </xsd:element>
    <xsd:element name="MediaServiceDateTaken" ma:index="10" nillable="true" ma:displayName="MediaServiceDateTaken" ma:hidden="true" ma:internalName="MediaServiceDateTaken" ma:readOnly="true">
      <xsd:simpleType>
        <xsd:restriction base="dms:Text"/>
      </xsd:simpleType>
    </xsd:element>
    <xsd:element name="MediaServiceLocation" ma:index="11" nillable="true" ma:displayName="MediaServiceLocation" ma:internalName="MediaServiceLocation"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4c811d1f-5e4a-4ee3-9cfd-88a4fb073ce4"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4104d5b-b872-4636-a728-507be7308f4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KeywordTaxHTField" ma:index="21"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22" nillable="true" ma:displayName="Taxonomy Catch All Column" ma:hidden="true" ma:list="{d75259b8-d078-43ce-9531-d35c0553c861}" ma:internalName="TaxCatchAll" ma:showField="CatchAllData" ma:web="b4104d5b-b872-4636-a728-507be7308f4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96f1686b-f877-4eb8-89ab-3a67a5dc2612" xsi:nil="true"/>
    <TaxCatchAll xmlns="b4104d5b-b872-4636-a728-507be7308f43" xsi:nil="true"/>
    <QID xmlns="96f1686b-f877-4eb8-89ab-3a67a5dc2612" xsi:nil="true"/>
    <lcf76f155ced4ddcb4097134ff3c332f xmlns="96f1686b-f877-4eb8-89ab-3a67a5dc2612">
      <Terms xmlns="http://schemas.microsoft.com/office/infopath/2007/PartnerControls"/>
    </lcf76f155ced4ddcb4097134ff3c332f>
    <TaxKeywordTaxHTField xmlns="b4104d5b-b872-4636-a728-507be7308f43">
      <Terms xmlns="http://schemas.microsoft.com/office/infopath/2007/PartnerControls"/>
    </TaxKeywordTaxHTField>
  </documentManagement>
</p:properties>
</file>

<file path=customXml/itemProps1.xml><?xml version="1.0" encoding="utf-8"?>
<ds:datastoreItem xmlns:ds="http://schemas.openxmlformats.org/officeDocument/2006/customXml" ds:itemID="{5B5D87B7-36FA-42E2-B1F6-A81AF8EAFE8E}"/>
</file>

<file path=customXml/itemProps2.xml><?xml version="1.0" encoding="utf-8"?>
<ds:datastoreItem xmlns:ds="http://schemas.openxmlformats.org/officeDocument/2006/customXml" ds:itemID="{46A8E57B-74EA-4BCC-88F9-110CBC695196}"/>
</file>

<file path=customXml/itemProps3.xml><?xml version="1.0" encoding="utf-8"?>
<ds:datastoreItem xmlns:ds="http://schemas.openxmlformats.org/officeDocument/2006/customXml" ds:itemID="{7AEF31FB-FD29-41BC-BBEB-C4D4D6F73036}"/>
</file>

<file path=docProps/app.xml><?xml version="1.0" encoding="utf-8"?>
<Properties xmlns="http://schemas.openxmlformats.org/officeDocument/2006/extended-properties" xmlns:vt="http://schemas.openxmlformats.org/officeDocument/2006/docPropsVTypes">
  <TotalTime>607</TotalTime>
  <Words>2887</Words>
  <Application>Microsoft Macintosh PowerPoint</Application>
  <PresentationFormat>Widescreen</PresentationFormat>
  <Paragraphs>396</Paragraphs>
  <Slides>32</Slides>
  <Notes>8</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32</vt:i4>
      </vt:variant>
    </vt:vector>
  </HeadingPairs>
  <TitlesOfParts>
    <vt:vector size="41" baseType="lpstr">
      <vt:lpstr>Arial</vt:lpstr>
      <vt:lpstr>Calibri</vt:lpstr>
      <vt:lpstr>Calibri Light</vt:lpstr>
      <vt:lpstr>Comic Sans MS</vt:lpstr>
      <vt:lpstr>Courier New</vt:lpstr>
      <vt:lpstr>Helvetica</vt:lpstr>
      <vt:lpstr>Verdana Pro</vt:lpstr>
      <vt:lpstr>Wingdings</vt:lpstr>
      <vt:lpstr>Office Theme</vt:lpstr>
      <vt:lpstr>Oncology Today:  Hodgkin Lymphoma</vt:lpstr>
      <vt:lpstr>Phase 3 ECHELON-1 study design</vt:lpstr>
      <vt:lpstr>A+AVD significantly improved OS with a 41% reduction in risk of death compared with ABVD</vt:lpstr>
      <vt:lpstr>Fewer second malignancies were reported in the A+AVD vs ABVD arm</vt:lpstr>
      <vt:lpstr>Pregnancy and peripheral neuropathy data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AFM13-complexed CB-Derived NK cells for Refractory/Relapsed CD30+ Hodgkin Lymphoma </vt:lpstr>
      <vt:lpstr>AFM-13 Preloaded NK cells  - Antitumor Activity</vt:lpstr>
      <vt:lpstr>PowerPoint Presentation</vt:lpstr>
      <vt:lpstr>PowerPoint Presentation</vt:lpstr>
      <vt:lpstr>PowerPoint Presentation</vt:lpstr>
      <vt:lpstr>PowerPoint Presentation</vt:lpstr>
      <vt:lpstr>PowerPoint Presentation</vt:lpstr>
      <vt:lpstr>Early-Stage Hodgkin lymphoma - Unfavorable</vt:lpstr>
      <vt:lpstr>Relapsed Hodgkin lymphoma</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Oncology Today: Hodgkin Lymphoma</dc:title>
  <dc:creator>Ansell, Stephen M., M.D., Ph.D.</dc:creator>
  <cp:lastModifiedBy>Silvana Izquierdo</cp:lastModifiedBy>
  <cp:revision>25</cp:revision>
  <dcterms:created xsi:type="dcterms:W3CDTF">2022-08-12T22:33:20Z</dcterms:created>
  <dcterms:modified xsi:type="dcterms:W3CDTF">2022-09-07T14:36:53Z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0x01010018862A45804C7345BFDE61DA2C172BE7</vt:lpwstr>
  </property>
</Properties>
</file>