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8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6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charts/colors7.xml" ContentType="application/vnd.ms-office.chartcolorstyle+xml"/>
  <Override PartName="/ppt/charts/style7.xml" ContentType="application/vnd.ms-office.chartstyle+xml"/>
  <Override PartName="/ppt/charts/chart7.xml" ContentType="application/vnd.openxmlformats-officedocument.drawingml.chart+xml"/>
  <Override PartName="/ppt/charts/colors6.xml" ContentType="application/vnd.ms-office.chartcolorstyle+xml"/>
  <Override PartName="/ppt/charts/style6.xml" ContentType="application/vnd.ms-office.chartstyle+xml"/>
  <Override PartName="/ppt/charts/chart6.xml" ContentType="application/vnd.openxmlformats-officedocument.drawingml.chart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31" r:id="rId1"/>
    <p:sldMasterId id="2147484535" r:id="rId2"/>
    <p:sldMasterId id="2147484661" r:id="rId3"/>
    <p:sldMasterId id="2147484669" r:id="rId4"/>
    <p:sldMasterId id="2147484699" r:id="rId5"/>
    <p:sldMasterId id="2147484740" r:id="rId6"/>
    <p:sldMasterId id="2147484758" r:id="rId7"/>
  </p:sldMasterIdLst>
  <p:notesMasterIdLst>
    <p:notesMasterId r:id="rId100"/>
  </p:notesMasterIdLst>
  <p:handoutMasterIdLst>
    <p:handoutMasterId r:id="rId101"/>
  </p:handoutMasterIdLst>
  <p:sldIdLst>
    <p:sldId id="2147470467" r:id="rId8"/>
    <p:sldId id="2146847087" r:id="rId9"/>
    <p:sldId id="13407" r:id="rId10"/>
    <p:sldId id="2146846659" r:id="rId11"/>
    <p:sldId id="13408" r:id="rId12"/>
    <p:sldId id="2559" r:id="rId13"/>
    <p:sldId id="2147470463" r:id="rId14"/>
    <p:sldId id="2147470462" r:id="rId15"/>
    <p:sldId id="2146846924" r:id="rId16"/>
    <p:sldId id="2135714897" r:id="rId17"/>
    <p:sldId id="2147470470" r:id="rId18"/>
    <p:sldId id="2147470475" r:id="rId19"/>
    <p:sldId id="368" r:id="rId20"/>
    <p:sldId id="369" r:id="rId21"/>
    <p:sldId id="373" r:id="rId22"/>
    <p:sldId id="396" r:id="rId23"/>
    <p:sldId id="11771" r:id="rId24"/>
    <p:sldId id="11772" r:id="rId25"/>
    <p:sldId id="375" r:id="rId26"/>
    <p:sldId id="2147470476" r:id="rId27"/>
    <p:sldId id="11773" r:id="rId28"/>
    <p:sldId id="11775" r:id="rId29"/>
    <p:sldId id="11795" r:id="rId30"/>
    <p:sldId id="11796" r:id="rId31"/>
    <p:sldId id="11776" r:id="rId32"/>
    <p:sldId id="11777" r:id="rId33"/>
    <p:sldId id="11780" r:id="rId34"/>
    <p:sldId id="11782" r:id="rId35"/>
    <p:sldId id="11783" r:id="rId36"/>
    <p:sldId id="11784" r:id="rId37"/>
    <p:sldId id="11785" r:id="rId38"/>
    <p:sldId id="11786" r:id="rId39"/>
    <p:sldId id="11787" r:id="rId40"/>
    <p:sldId id="11788" r:id="rId41"/>
    <p:sldId id="11789" r:id="rId42"/>
    <p:sldId id="11790" r:id="rId43"/>
    <p:sldId id="11801" r:id="rId44"/>
    <p:sldId id="11791" r:id="rId45"/>
    <p:sldId id="11767" r:id="rId46"/>
    <p:sldId id="2147470477" r:id="rId47"/>
    <p:sldId id="2147470480" r:id="rId48"/>
    <p:sldId id="2147470492" r:id="rId49"/>
    <p:sldId id="2135714868" r:id="rId50"/>
    <p:sldId id="2147470493" r:id="rId51"/>
    <p:sldId id="2135714765" r:id="rId52"/>
    <p:sldId id="2135714885" r:id="rId53"/>
    <p:sldId id="2135714886" r:id="rId54"/>
    <p:sldId id="2147470494" r:id="rId55"/>
    <p:sldId id="2135714832" r:id="rId56"/>
    <p:sldId id="2135714870" r:id="rId57"/>
    <p:sldId id="2147470495" r:id="rId58"/>
    <p:sldId id="2135714775" r:id="rId59"/>
    <p:sldId id="2135714871" r:id="rId60"/>
    <p:sldId id="2147470496" r:id="rId61"/>
    <p:sldId id="2135714872" r:id="rId62"/>
    <p:sldId id="2135714874" r:id="rId63"/>
    <p:sldId id="2147470502" r:id="rId64"/>
    <p:sldId id="979" r:id="rId65"/>
    <p:sldId id="2147470497" r:id="rId66"/>
    <p:sldId id="2135714876" r:id="rId67"/>
    <p:sldId id="2135714877" r:id="rId68"/>
    <p:sldId id="2135714878" r:id="rId69"/>
    <p:sldId id="2135714879" r:id="rId70"/>
    <p:sldId id="2147470498" r:id="rId71"/>
    <p:sldId id="2135714880" r:id="rId72"/>
    <p:sldId id="2135714882" r:id="rId73"/>
    <p:sldId id="2147470499" r:id="rId74"/>
    <p:sldId id="2135714887" r:id="rId75"/>
    <p:sldId id="2135714888" r:id="rId76"/>
    <p:sldId id="2147470500" r:id="rId77"/>
    <p:sldId id="2135714892" r:id="rId78"/>
    <p:sldId id="2135714889" r:id="rId79"/>
    <p:sldId id="2135714891" r:id="rId80"/>
    <p:sldId id="2147470501" r:id="rId81"/>
    <p:sldId id="2135714895" r:id="rId82"/>
    <p:sldId id="2147470478" r:id="rId83"/>
    <p:sldId id="2135714315" r:id="rId84"/>
    <p:sldId id="2135714316" r:id="rId85"/>
    <p:sldId id="2135714317" r:id="rId86"/>
    <p:sldId id="273" r:id="rId87"/>
    <p:sldId id="309" r:id="rId88"/>
    <p:sldId id="2135714319" r:id="rId89"/>
    <p:sldId id="11819" r:id="rId90"/>
    <p:sldId id="407" r:id="rId91"/>
    <p:sldId id="2076137400" r:id="rId92"/>
    <p:sldId id="2135714320" r:id="rId93"/>
    <p:sldId id="2076137459" r:id="rId94"/>
    <p:sldId id="2147470479" r:id="rId95"/>
    <p:sldId id="394" r:id="rId96"/>
    <p:sldId id="395" r:id="rId97"/>
    <p:sldId id="378" r:id="rId98"/>
    <p:sldId id="398" r:id="rId99"/>
  </p:sldIdLst>
  <p:sldSz cx="12192000" cy="6858000"/>
  <p:notesSz cx="7772400" cy="10058400"/>
  <p:custDataLst>
    <p:tags r:id="rId102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DF2"/>
    <a:srgbClr val="E4EEF3"/>
    <a:srgbClr val="FF40FF"/>
    <a:srgbClr val="EDF5F9"/>
    <a:srgbClr val="0432FF"/>
    <a:srgbClr val="E3EDF2"/>
    <a:srgbClr val="E3ECF2"/>
    <a:srgbClr val="BBE0E3"/>
    <a:srgbClr val="ECF4FD"/>
    <a:srgbClr val="157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 autoAdjust="0"/>
    <p:restoredTop sz="95455" autoAdjust="0"/>
  </p:normalViewPr>
  <p:slideViewPr>
    <p:cSldViewPr>
      <p:cViewPr varScale="1">
        <p:scale>
          <a:sx n="106" d="100"/>
          <a:sy n="106" d="100"/>
        </p:scale>
        <p:origin x="600" y="184"/>
      </p:cViewPr>
      <p:guideLst>
        <p:guide orient="horz" pos="4208"/>
        <p:guide pos="3719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07" Type="http://schemas.openxmlformats.org/officeDocument/2006/relationships/tableStyles" Target="tableStyles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tags" Target="tags/tag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commentAuthors" Target="commentAuthors.xml"/><Relationship Id="rId108" Type="http://schemas.openxmlformats.org/officeDocument/2006/relationships/customXml" Target="../customXml/item1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customXml" Target="../customXml/item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customXml" Target="../customXml/item3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notesMaster" Target="notesMasters/notesMaster1.xml"/><Relationship Id="rId105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958571890719014E-3"/>
          <c:y val="4.1273406862540274E-2"/>
          <c:w val="0.97877431985378094"/>
          <c:h val="0.9174531862749193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958571890719014E-3"/>
          <c:y val="4.1273406862540274E-2"/>
          <c:w val="0.97877431985378094"/>
          <c:h val="0.9174531862749193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DE5-4257-81A9-E8C04517DA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DE5-4257-81A9-E8C04517DA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DE5-4257-81A9-E8C04517DA6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DE5-4257-81A9-E8C04517DA65}"/>
              </c:ext>
            </c:extLst>
          </c:dPt>
          <c:dLbls>
            <c:dLbl>
              <c:idx val="0"/>
              <c:layout>
                <c:manualLayout>
                  <c:x val="-0.18945446050158241"/>
                  <c:y val="0.10595882966105141"/>
                </c:manualLayout>
              </c:layout>
              <c:tx>
                <c:rich>
                  <a:bodyPr/>
                  <a:lstStyle/>
                  <a:p>
                    <a:fld id="{605056A0-3666-4A8B-AC51-51345E1BAC83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E5-4257-81A9-E8C04517DA65}"/>
                </c:ext>
              </c:extLst>
            </c:dLbl>
            <c:dLbl>
              <c:idx val="1"/>
              <c:layout>
                <c:manualLayout>
                  <c:x val="-0.1910662201256203"/>
                  <c:y val="-0.32953653423275409"/>
                </c:manualLayout>
              </c:layout>
              <c:tx>
                <c:rich>
                  <a:bodyPr/>
                  <a:lstStyle/>
                  <a:p>
                    <a:fld id="{0D5C7427-6D40-4346-B5B1-A343F2D967A9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DE5-4257-81A9-E8C04517DA65}"/>
                </c:ext>
              </c:extLst>
            </c:dLbl>
            <c:dLbl>
              <c:idx val="2"/>
              <c:layout>
                <c:manualLayout>
                  <c:x val="0.24187499698224516"/>
                  <c:y val="6.6031434042384873E-2"/>
                </c:manualLayout>
              </c:layout>
              <c:tx>
                <c:rich>
                  <a:bodyPr/>
                  <a:lstStyle/>
                  <a:p>
                    <a:fld id="{2F926D18-09CE-4D72-BADF-1BD8026F2577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DE5-4257-81A9-E8C04517DA65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35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DE5-4257-81A9-E8C04517DA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bg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316498118543257E-2"/>
          <c:y val="4.687841853821207E-2"/>
          <c:w val="0.9088501682112905"/>
          <c:h val="0.760632130093985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5FC2BB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&lt;20</c:v>
                </c:pt>
                <c:pt idx="1">
                  <c:v>20-34</c:v>
                </c:pt>
                <c:pt idx="2">
                  <c:v>35-44</c:v>
                </c:pt>
                <c:pt idx="3">
                  <c:v>45-54</c:v>
                </c:pt>
                <c:pt idx="4">
                  <c:v>55-65</c:v>
                </c:pt>
                <c:pt idx="5">
                  <c:v>65-74</c:v>
                </c:pt>
                <c:pt idx="6">
                  <c:v>75-84</c:v>
                </c:pt>
                <c:pt idx="7">
                  <c:v>&gt;84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</c:v>
                </c:pt>
                <c:pt idx="1">
                  <c:v>4.2</c:v>
                </c:pt>
                <c:pt idx="2">
                  <c:v>5.3</c:v>
                </c:pt>
                <c:pt idx="3">
                  <c:v>11.6</c:v>
                </c:pt>
                <c:pt idx="4">
                  <c:v>20.399999999999999</c:v>
                </c:pt>
                <c:pt idx="5">
                  <c:v>24.8</c:v>
                </c:pt>
                <c:pt idx="6">
                  <c:v>22.7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87-45F5-991A-580F7CA45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239737536"/>
        <c:axId val="1353273392"/>
      </c:barChart>
      <c:catAx>
        <c:axId val="1239737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Age group, years</a:t>
                </a:r>
              </a:p>
            </c:rich>
          </c:tx>
          <c:layout>
            <c:manualLayout>
              <c:xMode val="edge"/>
              <c:yMode val="edge"/>
              <c:x val="0.45014635623366361"/>
              <c:y val="0.888681475950469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53273392"/>
        <c:crosses val="autoZero"/>
        <c:auto val="1"/>
        <c:lblAlgn val="ctr"/>
        <c:lblOffset val="100"/>
        <c:noMultiLvlLbl val="0"/>
      </c:catAx>
      <c:valAx>
        <c:axId val="13532733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New cases by age group, %</a:t>
                </a:r>
              </a:p>
            </c:rich>
          </c:tx>
          <c:layout>
            <c:manualLayout>
              <c:xMode val="edge"/>
              <c:yMode val="edge"/>
              <c:x val="4.6838419010349691E-3"/>
              <c:y val="7.024977372227023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23973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chemeClr val="tx1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190123495978"/>
          <c:y val="7.5738504204959659E-2"/>
          <c:w val="0.33983808495952122"/>
          <c:h val="0.8261935831288643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D3-FE44-A7D3-336D4BA5C9F8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D3-FE44-A7D3-336D4BA5C9F8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D3-FE44-A7D3-336D4BA5C9F8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4D3-FE44-A7D3-336D4BA5C9F8}"/>
              </c:ext>
            </c:extLst>
          </c:dPt>
          <c:cat>
            <c:strRef>
              <c:f>Sheet1!$A$2:$A$5</c:f>
              <c:strCache>
                <c:ptCount val="3"/>
                <c:pt idx="0">
                  <c:v>Complete response</c:v>
                </c:pt>
                <c:pt idx="1">
                  <c:v>Partial response</c:v>
                </c:pt>
                <c:pt idx="2">
                  <c:v>Non-responders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77</c:v>
                </c:pt>
                <c:pt idx="1">
                  <c:v>12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D3-FE44-A7D3-336D4BA5C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49646650619190247"/>
          <c:y val="0.32265179883267397"/>
          <c:w val="0.45474125399500892"/>
          <c:h val="0.651449595339150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D-429C-BC4D-9C065D33207B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D-429C-BC4D-9C065D33207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CR: </a:t>
                    </a:r>
                    <a:fld id="{EAAF82E1-9D0D-DD42-91F7-965C21507501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E7D-429C-BC4D-9C065D33207B}"/>
                </c:ext>
              </c:extLst>
            </c:dLbl>
            <c:dLbl>
              <c:idx val="1"/>
              <c:layout>
                <c:manualLayout>
                  <c:x val="-1.1948709609330141E-16"/>
                  <c:y val="-0.2981541120815138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CR: </a:t>
                    </a:r>
                    <a:fld id="{216ADD6F-9E3E-1C41-8E8D-4EE2CEAB24C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40839296637968"/>
                      <c:h val="5.58436438622028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E7D-429C-BC4D-9C065D3320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2"/>
                <c:pt idx="0">
                  <c:v>Pola-R-CHP
(n=440)</c:v>
                </c:pt>
                <c:pt idx="1">
                  <c:v>R-CHOP
(n=439)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86.6</c:v>
                </c:pt>
                <c:pt idx="1">
                  <c:v>82.7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7D-429C-BC4D-9C065D3320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85C2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E7D-429C-BC4D-9C065D33207B}"/>
              </c:ext>
            </c:extLst>
          </c:dPt>
          <c:dPt>
            <c:idx val="1"/>
            <c:invertIfNegative val="0"/>
            <c:bubble3D val="0"/>
            <c:spPr>
              <a:solidFill>
                <a:srgbClr val="85C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E7D-429C-BC4D-9C065D33207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PR: </a:t>
                    </a:r>
                    <a:fld id="{CF1198A1-8BFC-0E4F-866D-C047E8B022E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E7D-429C-BC4D-9C065D33207B}"/>
                </c:ext>
              </c:extLst>
            </c:dLbl>
            <c:dLbl>
              <c:idx val="1"/>
              <c:layout>
                <c:manualLayout>
                  <c:x val="-1.1948709609330141E-16"/>
                  <c:y val="-3.214459000485201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PR: </a:t>
                    </a:r>
                    <a:fld id="{60724C5E-B9A3-6B42-AD61-56740AF34BC3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40839296637968"/>
                      <c:h val="5.58436438622028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4E7D-429C-BC4D-9C065D3320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2"/>
                <c:pt idx="0">
                  <c:v>Pola-R-CHP
(n=440)</c:v>
                </c:pt>
                <c:pt idx="1">
                  <c:v>R-CHOP
(n=439)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2"/>
                <c:pt idx="0">
                  <c:v>9.3000000000000007</c:v>
                </c:pt>
                <c:pt idx="1">
                  <c:v>11.4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E7D-429C-BC4D-9C065D332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714632383"/>
        <c:axId val="1714635455"/>
      </c:barChart>
      <c:catAx>
        <c:axId val="171463238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8575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635455"/>
        <c:crosses val="autoZero"/>
        <c:auto val="1"/>
        <c:lblAlgn val="ctr"/>
        <c:lblOffset val="100"/>
        <c:noMultiLvlLbl val="0"/>
      </c:catAx>
      <c:valAx>
        <c:axId val="1714635455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8575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632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786628560222965E-2"/>
          <c:y val="3.9623144579929423E-2"/>
          <c:w val="0.88732304811207718"/>
          <c:h val="0.85314821776444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Pola-R-CHP (N=440)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0AF86BC-0273-7B48-8113-D1654043A0BB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37D-484D-90FB-DB275142F7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A96AD71-00C5-B742-9FCE-C63500870D59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37D-484D-90FB-DB275142F76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AAE43E3-1442-6D43-9A0A-F126B5322AD6}" type="VALUE">
                      <a:rPr lang="en-US" smtClean="0"/>
                      <a:pPr/>
                      <a:t>[VALUE]</a:t>
                    </a:fld>
                    <a:r>
                      <a:rPr lang="en-US"/>
                      <a:t>.0%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37D-484D-90FB-DB275142F76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6BB91EF-39E3-C246-9ED1-4530827D3439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37D-484D-90FB-DB275142F76C}"/>
                </c:ext>
              </c:extLst>
            </c:dLbl>
            <c:dLbl>
              <c:idx val="4"/>
              <c:layout>
                <c:manualLayout>
                  <c:x val="0"/>
                  <c:y val="-1.7526746919846865E-2"/>
                </c:manualLayout>
              </c:layout>
              <c:tx>
                <c:rich>
                  <a:bodyPr/>
                  <a:lstStyle/>
                  <a:p>
                    <a:fld id="{8F524147-6DC6-0949-885B-F6A58A5D5D66}" type="VALUE">
                      <a:rPr lang="en-US" smtClean="0"/>
                      <a:pPr/>
                      <a:t>[VALUE]</a:t>
                    </a:fld>
                    <a:r>
                      <a:rPr lang="en-US"/>
                      <a:t>.0%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37D-484D-90FB-DB275142F7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Any treatment*</c:v>
                </c:pt>
                <c:pt idx="1">
                  <c:v>Radiotherapy</c:v>
                </c:pt>
                <c:pt idx="2">
                  <c:v>Systemic</c:v>
                </c:pt>
                <c:pt idx="3">
                  <c:v>SCT</c:v>
                </c:pt>
                <c:pt idx="4">
                  <c:v>CAR-T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22.5</c:v>
                </c:pt>
                <c:pt idx="1">
                  <c:v>9.3000000000000007</c:v>
                </c:pt>
                <c:pt idx="2">
                  <c:v>17</c:v>
                </c:pt>
                <c:pt idx="3">
                  <c:v>3.9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7D-484D-90FB-DB275142F7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R-CHOP (N=439)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8FB2290-A13A-E540-8EEC-CD93FBEF27B4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37D-484D-90FB-DB275142F7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7C8F1B2-931F-A246-A5D4-4AFF0B07F88F}" type="VALUE">
                      <a:rPr lang="en-US" smtClean="0"/>
                      <a:pPr/>
                      <a:t>[VALUE]</a:t>
                    </a:fld>
                    <a:r>
                      <a:rPr lang="en-US"/>
                      <a:t>.0%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37D-484D-90FB-DB275142F76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7FBF3B0-3CB7-514B-9962-984F11470910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37D-484D-90FB-DB275142F76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FD5E8FF-842F-0941-9E42-08037987ACE2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37D-484D-90FB-DB275142F76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12A9B9B-E076-4244-99A2-89EC1E62F836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B37D-484D-90FB-DB275142F7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Any treatment*</c:v>
                </c:pt>
                <c:pt idx="1">
                  <c:v>Radiotherapy</c:v>
                </c:pt>
                <c:pt idx="2">
                  <c:v>Systemic</c:v>
                </c:pt>
                <c:pt idx="3">
                  <c:v>SCT</c:v>
                </c:pt>
                <c:pt idx="4">
                  <c:v>CAR-T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30.3</c:v>
                </c:pt>
                <c:pt idx="1">
                  <c:v>13</c:v>
                </c:pt>
                <c:pt idx="2">
                  <c:v>23.5</c:v>
                </c:pt>
                <c:pt idx="3">
                  <c:v>7.1</c:v>
                </c:pt>
                <c:pt idx="4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7D-484D-90FB-DB275142F7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660653471"/>
        <c:axId val="1660167279"/>
      </c:barChart>
      <c:catAx>
        <c:axId val="16606534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8575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660167279"/>
        <c:crosses val="autoZero"/>
        <c:auto val="1"/>
        <c:lblAlgn val="ctr"/>
        <c:lblOffset val="100"/>
        <c:noMultiLvlLbl val="0"/>
      </c:catAx>
      <c:valAx>
        <c:axId val="1660167279"/>
        <c:scaling>
          <c:orientation val="minMax"/>
          <c:max val="4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GB"/>
                  <a:t>Patients (%)</a:t>
                </a:r>
              </a:p>
            </c:rich>
          </c:tx>
          <c:layout>
            <c:manualLayout>
              <c:xMode val="edge"/>
              <c:yMode val="edge"/>
              <c:x val="8.3773966577315329E-3"/>
              <c:y val="0.280212109519259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8575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660653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6308283192178277"/>
          <c:y val="3.5053493839693473E-2"/>
          <c:w val="0.76195340188277016"/>
          <c:h val="7.5307601308737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481610522958176E-2"/>
          <c:y val="4.9470938501683034E-2"/>
          <c:w val="0.91762804999429082"/>
          <c:h val="0.898028028013405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R-CHOP Grade 1</c:v>
                </c:pt>
              </c:strCache>
            </c:strRef>
          </c:tx>
          <c:spPr>
            <a:solidFill>
              <a:srgbClr val="C1D8EF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Dysgeusia</c:v>
                </c:pt>
                <c:pt idx="1">
                  <c:v>Asthenia</c:v>
                </c:pt>
                <c:pt idx="2">
                  <c:v>Decreased weight</c:v>
                </c:pt>
                <c:pt idx="3">
                  <c:v>Headache</c:v>
                </c:pt>
                <c:pt idx="4">
                  <c:v>Cough</c:v>
                </c:pt>
                <c:pt idx="5">
                  <c:v>Febrile neutropenia</c:v>
                </c:pt>
                <c:pt idx="6">
                  <c:v>Vomiting</c:v>
                </c:pt>
                <c:pt idx="7">
                  <c:v>Pyrexia</c:v>
                </c:pt>
                <c:pt idx="8">
                  <c:v>Decreased appetite</c:v>
                </c:pt>
                <c:pt idx="9">
                  <c:v>Alopecia</c:v>
                </c:pt>
                <c:pt idx="10">
                  <c:v>Fatigue</c:v>
                </c:pt>
                <c:pt idx="11">
                  <c:v>Constipation</c:v>
                </c:pt>
                <c:pt idx="12">
                  <c:v>Anemia</c:v>
                </c:pt>
                <c:pt idx="13">
                  <c:v>Neutropenia</c:v>
                </c:pt>
                <c:pt idx="14">
                  <c:v>Diarrhea</c:v>
                </c:pt>
                <c:pt idx="15">
                  <c:v>Nausea</c:v>
                </c:pt>
                <c:pt idx="16">
                  <c:v>Peripheral neuropathy†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9.6</c:v>
                </c:pt>
                <c:pt idx="1">
                  <c:v>8.4</c:v>
                </c:pt>
                <c:pt idx="2">
                  <c:v>4.8</c:v>
                </c:pt>
                <c:pt idx="3">
                  <c:v>7.1</c:v>
                </c:pt>
                <c:pt idx="4">
                  <c:v>7.8</c:v>
                </c:pt>
                <c:pt idx="5">
                  <c:v>0</c:v>
                </c:pt>
                <c:pt idx="6">
                  <c:v>7.8</c:v>
                </c:pt>
                <c:pt idx="7">
                  <c:v>8.9</c:v>
                </c:pt>
                <c:pt idx="8">
                  <c:v>6.8</c:v>
                </c:pt>
                <c:pt idx="9">
                  <c:v>11.9</c:v>
                </c:pt>
                <c:pt idx="10">
                  <c:v>14.6</c:v>
                </c:pt>
                <c:pt idx="11">
                  <c:v>17.100000000000001</c:v>
                </c:pt>
                <c:pt idx="12">
                  <c:v>5.7</c:v>
                </c:pt>
                <c:pt idx="13">
                  <c:v>0.7</c:v>
                </c:pt>
                <c:pt idx="14">
                  <c:v>12.8</c:v>
                </c:pt>
                <c:pt idx="15">
                  <c:v>23.7</c:v>
                </c:pt>
                <c:pt idx="16">
                  <c:v>37.200000000000003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C6-45E2-8F9A-6FE8FB248B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R-CHOP Grade 2</c:v>
                </c:pt>
              </c:strCache>
            </c:strRef>
          </c:tx>
          <c:spPr>
            <a:solidFill>
              <a:srgbClr val="0066CC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Dysgeusia</c:v>
                </c:pt>
                <c:pt idx="1">
                  <c:v>Asthenia</c:v>
                </c:pt>
                <c:pt idx="2">
                  <c:v>Decreased weight</c:v>
                </c:pt>
                <c:pt idx="3">
                  <c:v>Headache</c:v>
                </c:pt>
                <c:pt idx="4">
                  <c:v>Cough</c:v>
                </c:pt>
                <c:pt idx="5">
                  <c:v>Febrile neutropenia</c:v>
                </c:pt>
                <c:pt idx="6">
                  <c:v>Vomiting</c:v>
                </c:pt>
                <c:pt idx="7">
                  <c:v>Pyrexia</c:v>
                </c:pt>
                <c:pt idx="8">
                  <c:v>Decreased appetite</c:v>
                </c:pt>
                <c:pt idx="9">
                  <c:v>Alopecia</c:v>
                </c:pt>
                <c:pt idx="10">
                  <c:v>Fatigue</c:v>
                </c:pt>
                <c:pt idx="11">
                  <c:v>Constipation</c:v>
                </c:pt>
                <c:pt idx="12">
                  <c:v>Anemia</c:v>
                </c:pt>
                <c:pt idx="13">
                  <c:v>Neutropenia</c:v>
                </c:pt>
                <c:pt idx="14">
                  <c:v>Diarrhea</c:v>
                </c:pt>
                <c:pt idx="15">
                  <c:v>Nausea</c:v>
                </c:pt>
                <c:pt idx="16">
                  <c:v>Peripheral neuropathy†</c:v>
                </c:pt>
              </c:strCache>
            </c:str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3.4</c:v>
                </c:pt>
                <c:pt idx="1">
                  <c:v>3.2</c:v>
                </c:pt>
                <c:pt idx="2">
                  <c:v>6.8</c:v>
                </c:pt>
                <c:pt idx="3">
                  <c:v>5</c:v>
                </c:pt>
                <c:pt idx="4">
                  <c:v>4.3</c:v>
                </c:pt>
                <c:pt idx="5">
                  <c:v>0</c:v>
                </c:pt>
                <c:pt idx="6">
                  <c:v>5.9</c:v>
                </c:pt>
                <c:pt idx="7">
                  <c:v>3.7</c:v>
                </c:pt>
                <c:pt idx="8">
                  <c:v>6.6</c:v>
                </c:pt>
                <c:pt idx="9">
                  <c:v>11.9</c:v>
                </c:pt>
                <c:pt idx="10">
                  <c:v>9.4</c:v>
                </c:pt>
                <c:pt idx="11">
                  <c:v>11.6</c:v>
                </c:pt>
                <c:pt idx="12">
                  <c:v>11.9</c:v>
                </c:pt>
                <c:pt idx="13">
                  <c:v>1.1000000000000001</c:v>
                </c:pt>
                <c:pt idx="14">
                  <c:v>5.5</c:v>
                </c:pt>
                <c:pt idx="15">
                  <c:v>12.6</c:v>
                </c:pt>
                <c:pt idx="16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C6-45E2-8F9A-6FE8FB248BF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R-CHOP Grade 3</c:v>
                </c:pt>
              </c:strCache>
            </c:strRef>
          </c:tx>
          <c:spPr>
            <a:solidFill>
              <a:srgbClr val="0066CC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Dysgeusia</c:v>
                </c:pt>
                <c:pt idx="1">
                  <c:v>Asthenia</c:v>
                </c:pt>
                <c:pt idx="2">
                  <c:v>Decreased weight</c:v>
                </c:pt>
                <c:pt idx="3">
                  <c:v>Headache</c:v>
                </c:pt>
                <c:pt idx="4">
                  <c:v>Cough</c:v>
                </c:pt>
                <c:pt idx="5">
                  <c:v>Febrile neutropenia</c:v>
                </c:pt>
                <c:pt idx="6">
                  <c:v>Vomiting</c:v>
                </c:pt>
                <c:pt idx="7">
                  <c:v>Pyrexia</c:v>
                </c:pt>
                <c:pt idx="8">
                  <c:v>Decreased appetite</c:v>
                </c:pt>
                <c:pt idx="9">
                  <c:v>Alopecia</c:v>
                </c:pt>
                <c:pt idx="10">
                  <c:v>Fatigue</c:v>
                </c:pt>
                <c:pt idx="11">
                  <c:v>Constipation</c:v>
                </c:pt>
                <c:pt idx="12">
                  <c:v>Anemia</c:v>
                </c:pt>
                <c:pt idx="13">
                  <c:v>Neutropenia</c:v>
                </c:pt>
                <c:pt idx="14">
                  <c:v>Diarrhea</c:v>
                </c:pt>
                <c:pt idx="15">
                  <c:v>Nausea</c:v>
                </c:pt>
                <c:pt idx="16">
                  <c:v>Peripheral neuropathy†</c:v>
                </c:pt>
              </c:strCache>
            </c:strRef>
          </c:cat>
          <c:val>
            <c:numRef>
              <c:f>Sheet1!$D$2:$D$18</c:f>
              <c:numCache>
                <c:formatCode>General</c:formatCode>
                <c:ptCount val="17"/>
                <c:pt idx="0">
                  <c:v>0</c:v>
                </c:pt>
                <c:pt idx="1">
                  <c:v>0.5</c:v>
                </c:pt>
                <c:pt idx="2">
                  <c:v>0.2</c:v>
                </c:pt>
                <c:pt idx="3">
                  <c:v>0.9</c:v>
                </c:pt>
                <c:pt idx="4">
                  <c:v>0</c:v>
                </c:pt>
                <c:pt idx="5">
                  <c:v>5.7</c:v>
                </c:pt>
                <c:pt idx="6">
                  <c:v>0.7</c:v>
                </c:pt>
                <c:pt idx="7">
                  <c:v>0</c:v>
                </c:pt>
                <c:pt idx="8">
                  <c:v>0.7</c:v>
                </c:pt>
                <c:pt idx="9">
                  <c:v>0.2</c:v>
                </c:pt>
                <c:pt idx="10">
                  <c:v>2.5</c:v>
                </c:pt>
                <c:pt idx="11">
                  <c:v>0.2</c:v>
                </c:pt>
                <c:pt idx="12">
                  <c:v>8.1999999999999993</c:v>
                </c:pt>
                <c:pt idx="13">
                  <c:v>9.8000000000000007</c:v>
                </c:pt>
                <c:pt idx="14">
                  <c:v>1.8</c:v>
                </c:pt>
                <c:pt idx="15">
                  <c:v>0.5</c:v>
                </c:pt>
                <c:pt idx="16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C6-45E2-8F9A-6FE8FB248BF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R-CHOP Grade 4</c:v>
                </c:pt>
              </c:strCache>
            </c:strRef>
          </c:tx>
          <c:spPr>
            <a:solidFill>
              <a:srgbClr val="004D99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Dysgeusia</c:v>
                </c:pt>
                <c:pt idx="1">
                  <c:v>Asthenia</c:v>
                </c:pt>
                <c:pt idx="2">
                  <c:v>Decreased weight</c:v>
                </c:pt>
                <c:pt idx="3">
                  <c:v>Headache</c:v>
                </c:pt>
                <c:pt idx="4">
                  <c:v>Cough</c:v>
                </c:pt>
                <c:pt idx="5">
                  <c:v>Febrile neutropenia</c:v>
                </c:pt>
                <c:pt idx="6">
                  <c:v>Vomiting</c:v>
                </c:pt>
                <c:pt idx="7">
                  <c:v>Pyrexia</c:v>
                </c:pt>
                <c:pt idx="8">
                  <c:v>Decreased appetite</c:v>
                </c:pt>
                <c:pt idx="9">
                  <c:v>Alopecia</c:v>
                </c:pt>
                <c:pt idx="10">
                  <c:v>Fatigue</c:v>
                </c:pt>
                <c:pt idx="11">
                  <c:v>Constipation</c:v>
                </c:pt>
                <c:pt idx="12">
                  <c:v>Anemia</c:v>
                </c:pt>
                <c:pt idx="13">
                  <c:v>Neutropenia</c:v>
                </c:pt>
                <c:pt idx="14">
                  <c:v>Diarrhea</c:v>
                </c:pt>
                <c:pt idx="15">
                  <c:v>Nausea</c:v>
                </c:pt>
                <c:pt idx="16">
                  <c:v>Peripheral neuropathy†</c:v>
                </c:pt>
              </c:strCache>
            </c:strRef>
          </c:cat>
          <c:val>
            <c:numRef>
              <c:f>Sheet1!$E$2:$E$18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2.2999999999999998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0.2</c:v>
                </c:pt>
                <c:pt idx="13">
                  <c:v>21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C6-45E2-8F9A-6FE8FB248BF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Pola-R-CHP Grade 1</c:v>
                </c:pt>
              </c:strCache>
            </c:strRef>
          </c:tx>
          <c:spPr>
            <a:solidFill>
              <a:srgbClr val="C0F7DE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Dysgeusia</c:v>
                </c:pt>
                <c:pt idx="1">
                  <c:v>Asthenia</c:v>
                </c:pt>
                <c:pt idx="2">
                  <c:v>Decreased weight</c:v>
                </c:pt>
                <c:pt idx="3">
                  <c:v>Headache</c:v>
                </c:pt>
                <c:pt idx="4">
                  <c:v>Cough</c:v>
                </c:pt>
                <c:pt idx="5">
                  <c:v>Febrile neutropenia</c:v>
                </c:pt>
                <c:pt idx="6">
                  <c:v>Vomiting</c:v>
                </c:pt>
                <c:pt idx="7">
                  <c:v>Pyrexia</c:v>
                </c:pt>
                <c:pt idx="8">
                  <c:v>Decreased appetite</c:v>
                </c:pt>
                <c:pt idx="9">
                  <c:v>Alopecia</c:v>
                </c:pt>
                <c:pt idx="10">
                  <c:v>Fatigue</c:v>
                </c:pt>
                <c:pt idx="11">
                  <c:v>Constipation</c:v>
                </c:pt>
                <c:pt idx="12">
                  <c:v>Anemia</c:v>
                </c:pt>
                <c:pt idx="13">
                  <c:v>Neutropenia</c:v>
                </c:pt>
                <c:pt idx="14">
                  <c:v>Diarrhea</c:v>
                </c:pt>
                <c:pt idx="15">
                  <c:v>Nausea</c:v>
                </c:pt>
                <c:pt idx="16">
                  <c:v>Peripheral neuropathy†</c:v>
                </c:pt>
              </c:strCache>
            </c:strRef>
          </c:cat>
          <c:val>
            <c:numRef>
              <c:f>Sheet1!$F$2:$F$18</c:f>
              <c:numCache>
                <c:formatCode>General</c:formatCode>
                <c:ptCount val="17"/>
                <c:pt idx="0">
                  <c:v>-8.6999999999999993</c:v>
                </c:pt>
                <c:pt idx="1">
                  <c:v>-7.1</c:v>
                </c:pt>
                <c:pt idx="2">
                  <c:v>-3.9</c:v>
                </c:pt>
                <c:pt idx="3">
                  <c:v>-7.8</c:v>
                </c:pt>
                <c:pt idx="4">
                  <c:v>-9.1999999999999993</c:v>
                </c:pt>
                <c:pt idx="5">
                  <c:v>-0.2</c:v>
                </c:pt>
                <c:pt idx="6">
                  <c:v>-10.6</c:v>
                </c:pt>
                <c:pt idx="7">
                  <c:v>-10.3</c:v>
                </c:pt>
                <c:pt idx="8">
                  <c:v>-10.6</c:v>
                </c:pt>
                <c:pt idx="9">
                  <c:v>-8.6999999999999993</c:v>
                </c:pt>
                <c:pt idx="10">
                  <c:v>-17</c:v>
                </c:pt>
                <c:pt idx="11">
                  <c:v>-18.399999999999999</c:v>
                </c:pt>
                <c:pt idx="12">
                  <c:v>-5.5</c:v>
                </c:pt>
                <c:pt idx="13">
                  <c:v>-0.5</c:v>
                </c:pt>
                <c:pt idx="14">
                  <c:v>-17.5</c:v>
                </c:pt>
                <c:pt idx="15">
                  <c:v>-26</c:v>
                </c:pt>
                <c:pt idx="16">
                  <c:v>-39.1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C6-45E2-8F9A-6FE8FB248BF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Pola-R-CHP Grade 2</c:v>
                </c:pt>
              </c:strCache>
            </c:strRef>
          </c:tx>
          <c:spPr>
            <a:solidFill>
              <a:srgbClr val="43E69C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Dysgeusia</c:v>
                </c:pt>
                <c:pt idx="1">
                  <c:v>Asthenia</c:v>
                </c:pt>
                <c:pt idx="2">
                  <c:v>Decreased weight</c:v>
                </c:pt>
                <c:pt idx="3">
                  <c:v>Headache</c:v>
                </c:pt>
                <c:pt idx="4">
                  <c:v>Cough</c:v>
                </c:pt>
                <c:pt idx="5">
                  <c:v>Febrile neutropenia</c:v>
                </c:pt>
                <c:pt idx="6">
                  <c:v>Vomiting</c:v>
                </c:pt>
                <c:pt idx="7">
                  <c:v>Pyrexia</c:v>
                </c:pt>
                <c:pt idx="8">
                  <c:v>Decreased appetite</c:v>
                </c:pt>
                <c:pt idx="9">
                  <c:v>Alopecia</c:v>
                </c:pt>
                <c:pt idx="10">
                  <c:v>Fatigue</c:v>
                </c:pt>
                <c:pt idx="11">
                  <c:v>Constipation</c:v>
                </c:pt>
                <c:pt idx="12">
                  <c:v>Anemia</c:v>
                </c:pt>
                <c:pt idx="13">
                  <c:v>Neutropenia</c:v>
                </c:pt>
                <c:pt idx="14">
                  <c:v>Diarrhea</c:v>
                </c:pt>
                <c:pt idx="15">
                  <c:v>Nausea</c:v>
                </c:pt>
                <c:pt idx="16">
                  <c:v>Peripheral neuropathy†</c:v>
                </c:pt>
              </c:strCache>
            </c:strRef>
          </c:cat>
          <c:val>
            <c:numRef>
              <c:f>Sheet1!$G$2:$G$18</c:f>
              <c:numCache>
                <c:formatCode>General</c:formatCode>
                <c:ptCount val="17"/>
                <c:pt idx="0">
                  <c:v>-2.5</c:v>
                </c:pt>
                <c:pt idx="1">
                  <c:v>-3.4</c:v>
                </c:pt>
                <c:pt idx="2">
                  <c:v>-7.8</c:v>
                </c:pt>
                <c:pt idx="3">
                  <c:v>-4.8</c:v>
                </c:pt>
                <c:pt idx="4">
                  <c:v>-3.7</c:v>
                </c:pt>
                <c:pt idx="5">
                  <c:v>-0.2</c:v>
                </c:pt>
                <c:pt idx="6">
                  <c:v>-3.2</c:v>
                </c:pt>
                <c:pt idx="7">
                  <c:v>-3.9</c:v>
                </c:pt>
                <c:pt idx="8">
                  <c:v>-4.5999999999999996</c:v>
                </c:pt>
                <c:pt idx="9">
                  <c:v>-15.6</c:v>
                </c:pt>
                <c:pt idx="10">
                  <c:v>-7.8</c:v>
                </c:pt>
                <c:pt idx="11">
                  <c:v>-9.1999999999999993</c:v>
                </c:pt>
                <c:pt idx="12">
                  <c:v>-11.3</c:v>
                </c:pt>
                <c:pt idx="13">
                  <c:v>-2.1</c:v>
                </c:pt>
                <c:pt idx="14">
                  <c:v>-9.4</c:v>
                </c:pt>
                <c:pt idx="15">
                  <c:v>-14.5</c:v>
                </c:pt>
                <c:pt idx="16">
                  <c:v>-12.2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C6-45E2-8F9A-6FE8FB248BF8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Pola-R-CHP Grade 3</c:v>
                </c:pt>
              </c:strCache>
            </c:strRef>
          </c:tx>
          <c:spPr>
            <a:solidFill>
              <a:srgbClr val="009964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Dysgeusia</c:v>
                </c:pt>
                <c:pt idx="1">
                  <c:v>Asthenia</c:v>
                </c:pt>
                <c:pt idx="2">
                  <c:v>Decreased weight</c:v>
                </c:pt>
                <c:pt idx="3">
                  <c:v>Headache</c:v>
                </c:pt>
                <c:pt idx="4">
                  <c:v>Cough</c:v>
                </c:pt>
                <c:pt idx="5">
                  <c:v>Febrile neutropenia</c:v>
                </c:pt>
                <c:pt idx="6">
                  <c:v>Vomiting</c:v>
                </c:pt>
                <c:pt idx="7">
                  <c:v>Pyrexia</c:v>
                </c:pt>
                <c:pt idx="8">
                  <c:v>Decreased appetite</c:v>
                </c:pt>
                <c:pt idx="9">
                  <c:v>Alopecia</c:v>
                </c:pt>
                <c:pt idx="10">
                  <c:v>Fatigue</c:v>
                </c:pt>
                <c:pt idx="11">
                  <c:v>Constipation</c:v>
                </c:pt>
                <c:pt idx="12">
                  <c:v>Anemia</c:v>
                </c:pt>
                <c:pt idx="13">
                  <c:v>Neutropenia</c:v>
                </c:pt>
                <c:pt idx="14">
                  <c:v>Diarrhea</c:v>
                </c:pt>
                <c:pt idx="15">
                  <c:v>Nausea</c:v>
                </c:pt>
                <c:pt idx="16">
                  <c:v>Peripheral neuropathy†</c:v>
                </c:pt>
              </c:strCache>
            </c:strRef>
          </c:cat>
          <c:val>
            <c:numRef>
              <c:f>Sheet1!$H$2:$H$18</c:f>
              <c:numCache>
                <c:formatCode>General</c:formatCode>
                <c:ptCount val="17"/>
                <c:pt idx="0">
                  <c:v>0</c:v>
                </c:pt>
                <c:pt idx="1">
                  <c:v>-1.6</c:v>
                </c:pt>
                <c:pt idx="2">
                  <c:v>-0.9</c:v>
                </c:pt>
                <c:pt idx="3">
                  <c:v>-0.2</c:v>
                </c:pt>
                <c:pt idx="4">
                  <c:v>0</c:v>
                </c:pt>
                <c:pt idx="5">
                  <c:v>-10.3</c:v>
                </c:pt>
                <c:pt idx="6">
                  <c:v>-1.1000000000000001</c:v>
                </c:pt>
                <c:pt idx="7">
                  <c:v>-1.1000000000000001</c:v>
                </c:pt>
                <c:pt idx="8">
                  <c:v>-1.1000000000000001</c:v>
                </c:pt>
                <c:pt idx="9">
                  <c:v>0</c:v>
                </c:pt>
                <c:pt idx="10">
                  <c:v>-0.9</c:v>
                </c:pt>
                <c:pt idx="11">
                  <c:v>-0.9</c:v>
                </c:pt>
                <c:pt idx="12">
                  <c:v>-11.5</c:v>
                </c:pt>
                <c:pt idx="13">
                  <c:v>-8.6999999999999993</c:v>
                </c:pt>
                <c:pt idx="14">
                  <c:v>-3.9</c:v>
                </c:pt>
                <c:pt idx="15">
                  <c:v>-1.1000000000000001</c:v>
                </c:pt>
                <c:pt idx="16">
                  <c:v>-1.6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EC6-45E2-8F9A-6FE8FB248BF8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Pola-R-CHP Grade 4</c:v>
                </c:pt>
              </c:strCache>
            </c:strRef>
          </c:tx>
          <c:spPr>
            <a:solidFill>
              <a:srgbClr val="00734B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Dysgeusia</c:v>
                </c:pt>
                <c:pt idx="1">
                  <c:v>Asthenia</c:v>
                </c:pt>
                <c:pt idx="2">
                  <c:v>Decreased weight</c:v>
                </c:pt>
                <c:pt idx="3">
                  <c:v>Headache</c:v>
                </c:pt>
                <c:pt idx="4">
                  <c:v>Cough</c:v>
                </c:pt>
                <c:pt idx="5">
                  <c:v>Febrile neutropenia</c:v>
                </c:pt>
                <c:pt idx="6">
                  <c:v>Vomiting</c:v>
                </c:pt>
                <c:pt idx="7">
                  <c:v>Pyrexia</c:v>
                </c:pt>
                <c:pt idx="8">
                  <c:v>Decreased appetite</c:v>
                </c:pt>
                <c:pt idx="9">
                  <c:v>Alopecia</c:v>
                </c:pt>
                <c:pt idx="10">
                  <c:v>Fatigue</c:v>
                </c:pt>
                <c:pt idx="11">
                  <c:v>Constipation</c:v>
                </c:pt>
                <c:pt idx="12">
                  <c:v>Anemia</c:v>
                </c:pt>
                <c:pt idx="13">
                  <c:v>Neutropenia</c:v>
                </c:pt>
                <c:pt idx="14">
                  <c:v>Diarrhea</c:v>
                </c:pt>
                <c:pt idx="15">
                  <c:v>Nausea</c:v>
                </c:pt>
                <c:pt idx="16">
                  <c:v>Peripheral neuropathy†</c:v>
                </c:pt>
              </c:strCache>
            </c:strRef>
          </c:cat>
          <c:val>
            <c:numRef>
              <c:f>Sheet1!$I$2:$I$18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4">
                  <c:v>0</c:v>
                </c:pt>
                <c:pt idx="5">
                  <c:v>-3.4</c:v>
                </c:pt>
                <c:pt idx="6">
                  <c:v>0</c:v>
                </c:pt>
                <c:pt idx="7">
                  <c:v>-0.2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-0.2</c:v>
                </c:pt>
                <c:pt idx="12">
                  <c:v>-0.5</c:v>
                </c:pt>
                <c:pt idx="13">
                  <c:v>-19.5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EC6-45E2-8F9A-6FE8FB248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100"/>
        <c:axId val="1395801039"/>
        <c:axId val="1395798127"/>
      </c:barChart>
      <c:catAx>
        <c:axId val="13958010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95798127"/>
        <c:crosses val="autoZero"/>
        <c:auto val="1"/>
        <c:lblAlgn val="ctr"/>
        <c:lblOffset val="100"/>
        <c:noMultiLvlLbl val="0"/>
      </c:catAx>
      <c:valAx>
        <c:axId val="1395798127"/>
        <c:scaling>
          <c:orientation val="minMax"/>
          <c:max val="100"/>
          <c:min val="-1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8575" cap="sq">
            <a:solidFill>
              <a:srgbClr val="000000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5801039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2/4/22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12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800"/>
              </a:spcAft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7A3DAA-0021-413A-90FE-8661E283DD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521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A3DAA-0021-413A-90FE-8661E283DD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13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A3DAA-0021-413A-90FE-8661E283DD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19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1:notes"/>
          <p:cNvSpPr txBox="1">
            <a:spLocks noGrp="1"/>
          </p:cNvSpPr>
          <p:nvPr>
            <p:ph type="body" idx="1"/>
          </p:nvPr>
        </p:nvSpPr>
        <p:spPr>
          <a:xfrm>
            <a:off x="666597" y="4644291"/>
            <a:ext cx="5332771" cy="439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3" y="733425"/>
            <a:ext cx="6516687" cy="366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1577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A3DAA-0021-413A-90FE-8661E283DD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539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36:notes"/>
          <p:cNvSpPr txBox="1">
            <a:spLocks noGrp="1"/>
          </p:cNvSpPr>
          <p:nvPr>
            <p:ph type="body" idx="1"/>
          </p:nvPr>
        </p:nvSpPr>
        <p:spPr>
          <a:xfrm>
            <a:off x="688817" y="4823034"/>
            <a:ext cx="5510530" cy="3946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5" tIns="47000" rIns="94025" bIns="4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0" dirty="0"/>
          </a:p>
        </p:txBody>
      </p:sp>
      <p:sp>
        <p:nvSpPr>
          <p:cNvPr id="1425" name="Google Shape;142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5071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36:notes"/>
          <p:cNvSpPr txBox="1">
            <a:spLocks noGrp="1"/>
          </p:cNvSpPr>
          <p:nvPr>
            <p:ph type="body" idx="1"/>
          </p:nvPr>
        </p:nvSpPr>
        <p:spPr>
          <a:xfrm>
            <a:off x="688817" y="4823034"/>
            <a:ext cx="5510530" cy="3946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5" tIns="47000" rIns="94025" bIns="4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0" dirty="0"/>
          </a:p>
        </p:txBody>
      </p:sp>
      <p:sp>
        <p:nvSpPr>
          <p:cNvPr id="1425" name="Google Shape;142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4642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890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057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968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016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73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74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00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418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13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9669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725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602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7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0526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70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645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3745C-3034-42CA-8747-578965B844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09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330BE-D91A-D240-B266-E5D5F99B4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976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92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52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034D2C-A286-4BF4-AA1C-EB45A1B80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395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400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7DE1-28DB-ED48-BE2D-95F3DFC38FD6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7762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800"/>
              </a:spcAft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7A3DAA-0021-413A-90FE-8661E283DD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77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iteman.wustl.edu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3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2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1107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737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A339E2B2-F6DA-1D45-B9D8-044B10C238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3295779"/>
      </p:ext>
    </p:extLst>
  </p:cSld>
  <p:clrMapOvr>
    <a:masterClrMapping/>
  </p:clrMapOvr>
  <p:transition spd="slow" advClick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7968666"/>
      </p:ext>
    </p:extLst>
  </p:cSld>
  <p:clrMapOvr>
    <a:masterClrMapping/>
  </p:clrMapOvr>
  <p:transition spd="slow" advClick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077549"/>
      </p:ext>
    </p:extLst>
  </p:cSld>
  <p:clrMapOvr>
    <a:masterClrMapping/>
  </p:clrMapOvr>
  <p:transition spd="slow" advClick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041060"/>
      </p:ext>
    </p:extLst>
  </p:cSld>
  <p:clrMapOvr>
    <a:masterClrMapping/>
  </p:clrMapOvr>
  <p:transition spd="slow" advClick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1436850"/>
      </p:ext>
    </p:extLst>
  </p:cSld>
  <p:clrMapOvr>
    <a:masterClrMapping/>
  </p:clrMapOvr>
  <p:transition spd="slow" advClick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4917351"/>
      </p:ext>
    </p:extLst>
  </p:cSld>
  <p:clrMapOvr>
    <a:masterClrMapping/>
  </p:clrMapOvr>
  <p:transition spd="slow" advClick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347090"/>
      </p:ext>
    </p:extLst>
  </p:cSld>
  <p:clrMapOvr>
    <a:masterClrMapping/>
  </p:clrMapOvr>
  <p:transition spd="slow" advClick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907424"/>
      </p:ext>
    </p:extLst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2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912671"/>
      </p:ext>
    </p:extLst>
  </p:cSld>
  <p:clrMapOvr>
    <a:masterClrMapping/>
  </p:clrMapOvr>
  <p:transition spd="slow" advClick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896991"/>
      </p:ext>
    </p:extLst>
  </p:cSld>
  <p:clrMapOvr>
    <a:masterClrMapping/>
  </p:clrMapOvr>
  <p:transition spd="slow" advClick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545620"/>
      </p:ext>
    </p:extLst>
  </p:cSld>
  <p:clrMapOvr>
    <a:masterClrMapping/>
  </p:clrMapOvr>
  <p:transition spd="slow" advClick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9540200"/>
      </p:ext>
    </p:extLst>
  </p:cSld>
  <p:clrMapOvr>
    <a:masterClrMapping/>
  </p:clrMapOvr>
  <p:transition spd="slow" advClick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15890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3" y="6289942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8" indent="0">
              <a:buNone/>
              <a:defRPr/>
            </a:lvl2pPr>
            <a:lvl3pPr marL="914415" indent="0">
              <a:buNone/>
              <a:defRPr/>
            </a:lvl3pPr>
            <a:lvl4pPr marL="1371623" indent="0">
              <a:buNone/>
              <a:defRPr/>
            </a:lvl4pPr>
            <a:lvl5pPr marL="182883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8" y="64912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37127"/>
      </p:ext>
    </p:extLst>
  </p:cSld>
  <p:clrMapOvr>
    <a:masterClrMapping/>
  </p:clrMapOvr>
  <p:transition spd="slow" advClick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332723"/>
      </p:ext>
    </p:extLst>
  </p:cSld>
  <p:clrMapOvr>
    <a:masterClrMapping/>
  </p:clrMapOvr>
  <p:transition spd="slow" advClick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93716399"/>
      </p:ext>
    </p:extLst>
  </p:cSld>
  <p:clrMapOvr>
    <a:masterClrMapping/>
  </p:clrMapOvr>
  <p:transition spd="slow" advClick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077446"/>
      </p:ext>
    </p:extLst>
  </p:cSld>
  <p:clrMapOvr>
    <a:masterClrMapping/>
  </p:clrMapOvr>
  <p:transition spd="slow" advClick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607839"/>
      </p:ext>
    </p:extLst>
  </p:cSld>
  <p:clrMapOvr>
    <a:masterClrMapping/>
  </p:clrMapOvr>
  <p:transition spd="slow" advClick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68871"/>
      </p:ext>
    </p:extLst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6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4"/>
            <a:ext cx="10515600" cy="4348163"/>
          </a:xfrm>
          <a:prstGeom prst="rect">
            <a:avLst/>
          </a:prstGeom>
        </p:spPr>
        <p:txBody>
          <a:bodyPr/>
          <a:lstStyle>
            <a:lvl1pPr>
              <a:buClr>
                <a:srgbClr val="7F358F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7F358F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7F358F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7F358F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7F358F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FDD0E2-6CB1-432A-9358-86D9565BDBC4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2/4/22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BA51E9-B33F-9D48-8D99-5D122A0A7D32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135512"/>
            <a:ext cx="12192000" cy="1000275"/>
          </a:xfrm>
          <a:prstGeom prst="rect">
            <a:avLst/>
          </a:prstGeom>
        </p:spPr>
        <p:txBody>
          <a:bodyPr anchor="b"/>
          <a:lstStyle>
            <a:lvl1pPr algn="ctr">
              <a:defRPr sz="33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3308385"/>
      </p:ext>
    </p:extLst>
  </p:cSld>
  <p:clrMapOvr>
    <a:masterClrMapping/>
  </p:clrMapOvr>
  <p:transition spd="slow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84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8681372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97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853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74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049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5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90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14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3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5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8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3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626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918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992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3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0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2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1227817"/>
      </p:ext>
    </p:extLst>
  </p:cSld>
  <p:clrMapOvr>
    <a:masterClrMapping/>
  </p:clrMapOvr>
  <p:transition spd="slow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691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345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89794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33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66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8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7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5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outdoor, rain, wave, photo&#10;&#10;Description automatically generated">
            <a:extLst>
              <a:ext uri="{FF2B5EF4-FFF2-40B4-BE49-F238E27FC236}">
                <a16:creationId xmlns:a16="http://schemas.microsoft.com/office/drawing/2014/main" id="{1BA2600E-C0C8-B346-9553-8FAB84E95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</a:blip>
          <a:srcRect t="811" r="1096" b="336"/>
          <a:stretch/>
        </p:blipFill>
        <p:spPr>
          <a:xfrm>
            <a:off x="2604" y="1"/>
            <a:ext cx="12189397" cy="6860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FED0DF-CF35-EF4F-A9E4-B20BEFCC0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20426" r="70"/>
          <a:stretch/>
        </p:blipFill>
        <p:spPr>
          <a:xfrm>
            <a:off x="0" y="336165"/>
            <a:ext cx="2937691" cy="4408139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5" name="Picture 14" descr="A picture containing food&#10;&#10;Description automatically generated">
            <a:extLst>
              <a:ext uri="{FF2B5EF4-FFF2-40B4-BE49-F238E27FC236}">
                <a16:creationId xmlns:a16="http://schemas.microsoft.com/office/drawing/2014/main" id="{5E11B3E4-CD35-A941-BA7F-5234961E7D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9485" y="662709"/>
            <a:ext cx="2590800" cy="1320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077A860-9BC2-7542-8E82-697D5EEA5F4C}"/>
              </a:ext>
            </a:extLst>
          </p:cNvPr>
          <p:cNvSpPr/>
          <p:nvPr userDrawn="1"/>
        </p:nvSpPr>
        <p:spPr>
          <a:xfrm>
            <a:off x="0" y="5351722"/>
            <a:ext cx="12192000" cy="1532535"/>
          </a:xfrm>
          <a:prstGeom prst="rect">
            <a:avLst/>
          </a:prstGeom>
          <a:solidFill>
            <a:srgbClr val="00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8C7690-41CD-7C48-90C4-FED96A7F7261}"/>
              </a:ext>
            </a:extLst>
          </p:cNvPr>
          <p:cNvGrpSpPr/>
          <p:nvPr userDrawn="1"/>
        </p:nvGrpSpPr>
        <p:grpSpPr>
          <a:xfrm>
            <a:off x="6024784" y="5842480"/>
            <a:ext cx="5555501" cy="679355"/>
            <a:chOff x="434579" y="4298438"/>
            <a:chExt cx="5067530" cy="619683"/>
          </a:xfrm>
        </p:grpSpPr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EADD6AB2-2632-FB40-82BA-6707135D3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579" y="4298438"/>
              <a:ext cx="1334110" cy="592938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F1E79AF1-4BE1-5B42-B637-9B56E6540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2374" y="4346227"/>
              <a:ext cx="1429735" cy="571894"/>
            </a:xfrm>
            <a:prstGeom prst="rect">
              <a:avLst/>
            </a:prstGeom>
          </p:spPr>
        </p:pic>
        <p:pic>
          <p:nvPicPr>
            <p:cNvPr id="21" name="Picture 2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1E18430-D675-FF49-86A4-A0CCA126E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5664" y="4327151"/>
              <a:ext cx="1429735" cy="564225"/>
            </a:xfrm>
            <a:prstGeom prst="rect">
              <a:avLst/>
            </a:prstGeom>
          </p:spPr>
        </p:pic>
      </p:grpSp>
      <p:sp>
        <p:nvSpPr>
          <p:cNvPr id="2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2" y="3959304"/>
            <a:ext cx="5484284" cy="685800"/>
          </a:xfrm>
        </p:spPr>
        <p:txBody>
          <a:bodyPr/>
          <a:lstStyle>
            <a:lvl1pPr marL="0" indent="0" algn="r">
              <a:buFontTx/>
              <a:buNone/>
              <a:defRPr sz="1867" baseline="0">
                <a:solidFill>
                  <a:srgbClr val="005B9C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One sentence of supporting</a:t>
            </a:r>
            <a:br>
              <a:rPr lang="en-US" dirty="0"/>
            </a:br>
            <a:r>
              <a:rPr lang="en-US" dirty="0"/>
              <a:t>presentation copy goes here.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122349" y="3466703"/>
            <a:ext cx="2457937" cy="492443"/>
          </a:xfrm>
        </p:spPr>
        <p:txBody>
          <a:bodyPr/>
          <a:lstStyle>
            <a:lvl1pPr algn="r">
              <a:defRPr>
                <a:solidFill>
                  <a:srgbClr val="005B9C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40147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rain, wave, photo&#10;&#10;Description automatically generated">
            <a:extLst>
              <a:ext uri="{FF2B5EF4-FFF2-40B4-BE49-F238E27FC236}">
                <a16:creationId xmlns:a16="http://schemas.microsoft.com/office/drawing/2014/main" id="{1BA2600E-C0C8-B346-9553-8FAB84E95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</a:blip>
          <a:srcRect t="811" r="1096" b="336"/>
          <a:stretch/>
        </p:blipFill>
        <p:spPr>
          <a:xfrm>
            <a:off x="2604" y="1"/>
            <a:ext cx="12189397" cy="686014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 flipH="1" flipV="1">
            <a:off x="3212578" y="2694710"/>
            <a:ext cx="8979423" cy="1439348"/>
          </a:xfrm>
          <a:custGeom>
            <a:avLst/>
            <a:gdLst>
              <a:gd name="connsiteX0" fmla="*/ 0 w 3790554"/>
              <a:gd name="connsiteY0" fmla="*/ 0 h 369016"/>
              <a:gd name="connsiteX1" fmla="*/ 3532785 w 3790554"/>
              <a:gd name="connsiteY1" fmla="*/ 0 h 369016"/>
              <a:gd name="connsiteX2" fmla="*/ 3790554 w 3790554"/>
              <a:gd name="connsiteY2" fmla="*/ 369016 h 369016"/>
              <a:gd name="connsiteX3" fmla="*/ 0 w 3790554"/>
              <a:gd name="connsiteY3" fmla="*/ 366303 h 369016"/>
              <a:gd name="connsiteX4" fmla="*/ 0 w 3790554"/>
              <a:gd name="connsiteY4" fmla="*/ 0 h 36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0554" h="369016">
                <a:moveTo>
                  <a:pt x="0" y="0"/>
                </a:moveTo>
                <a:lnTo>
                  <a:pt x="3532785" y="0"/>
                </a:lnTo>
                <a:lnTo>
                  <a:pt x="3790554" y="369016"/>
                </a:lnTo>
                <a:lnTo>
                  <a:pt x="0" y="366303"/>
                </a:lnTo>
                <a:lnTo>
                  <a:pt x="0" y="0"/>
                </a:lnTo>
                <a:close/>
              </a:path>
            </a:pathLst>
          </a:custGeom>
          <a:solidFill>
            <a:srgbClr val="005B9C"/>
          </a:solidFill>
          <a:ln>
            <a:solidFill>
              <a:srgbClr val="005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7878" y="2707127"/>
            <a:ext cx="7589681" cy="1439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600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72170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52388"/>
            <a:ext cx="3304324" cy="492443"/>
          </a:xfrm>
        </p:spPr>
        <p:txBody>
          <a:bodyPr/>
          <a:lstStyle>
            <a:lvl1pPr>
              <a:defRPr>
                <a:solidFill>
                  <a:srgbClr val="005B9C"/>
                </a:soli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0431"/>
            <a:ext cx="10972800" cy="47927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17171" y="1117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84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0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9174274-221E-974B-AC1B-7F5CCEC808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2" y="5207531"/>
            <a:ext cx="5484284" cy="6858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0859881-CB49-5942-9712-BBA87C1773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415792" y="6450011"/>
            <a:ext cx="2743200" cy="365125"/>
          </a:xfrm>
          <a:prstGeom prst="rect">
            <a:avLst/>
          </a:prstGeom>
        </p:spPr>
        <p:txBody>
          <a:bodyPr/>
          <a:lstStyle/>
          <a:p>
            <a:fld id="{FCCD61C4-2BBB-4CE0-BABE-9356AEAC02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DFCA9D-60FC-074D-B727-5243BDC23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33" r="2555" b="-1"/>
          <a:stretch/>
        </p:blipFill>
        <p:spPr>
          <a:xfrm>
            <a:off x="-46448" y="0"/>
            <a:ext cx="12235467" cy="6858000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3005C08-54D3-B24F-B63C-A334DB6DF464}"/>
              </a:ext>
            </a:extLst>
          </p:cNvPr>
          <p:cNvSpPr txBox="1">
            <a:spLocks/>
          </p:cNvSpPr>
          <p:nvPr userDrawn="1"/>
        </p:nvSpPr>
        <p:spPr>
          <a:xfrm>
            <a:off x="5062593" y="5973895"/>
            <a:ext cx="6691873" cy="685800"/>
          </a:xfrm>
          <a:prstGeom prst="rect">
            <a:avLst/>
          </a:prstGeom>
        </p:spPr>
        <p:txBody>
          <a:bodyPr vert="horz" lIns="0" tIns="0" rIns="0" bIns="60960" rtlCol="0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buFontTx/>
              <a:buNone/>
              <a:defRPr sz="14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rgbClr val="58595B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/>
              <a:t>siteman.wustl.edu  </a:t>
            </a:r>
            <a:r>
              <a:rPr lang="en-US" sz="1867">
                <a:solidFill>
                  <a:schemeClr val="tx1">
                    <a:lumMod val="40000"/>
                    <a:lumOff val="60000"/>
                  </a:schemeClr>
                </a:solidFill>
              </a:rPr>
              <a:t>•</a:t>
            </a:r>
            <a:r>
              <a:rPr lang="en-US" sz="1867"/>
              <a:t>  </a:t>
            </a:r>
            <a:r>
              <a:rPr lang="en-US" sz="1867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info@siteman.wustl.edu</a:t>
            </a:r>
            <a:r>
              <a:rPr lang="en-US" sz="1867"/>
              <a:t>  </a:t>
            </a:r>
            <a:r>
              <a:rPr lang="en-US" sz="1867">
                <a:solidFill>
                  <a:schemeClr val="tx1">
                    <a:lumMod val="40000"/>
                    <a:lumOff val="60000"/>
                  </a:schemeClr>
                </a:solidFill>
              </a:rPr>
              <a:t>•</a:t>
            </a:r>
            <a:r>
              <a:rPr lang="en-US" sz="1867"/>
              <a:t>  800.600.3606</a:t>
            </a:r>
            <a:endParaRPr lang="en-US" sz="1867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CB9F9A-04F2-0242-A0CE-B82379A35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3000"/>
          </a:blip>
          <a:srcRect r="20811"/>
          <a:stretch/>
        </p:blipFill>
        <p:spPr>
          <a:xfrm>
            <a:off x="9265921" y="254885"/>
            <a:ext cx="2926080" cy="4408139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CBBEC6-D50D-C04C-A1BD-62FB71DBF1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8065" y="5170192"/>
            <a:ext cx="54864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34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94223" y="5659469"/>
            <a:ext cx="4192411" cy="859865"/>
          </a:xfrm>
          <a:solidFill>
            <a:srgbClr val="E6E7E8">
              <a:alpha val="65000"/>
            </a:srgbClr>
          </a:solidFill>
          <a:ln>
            <a:noFill/>
          </a:ln>
        </p:spPr>
        <p:txBody>
          <a:bodyPr lIns="457200" tIns="91440">
            <a:noAutofit/>
          </a:bodyPr>
          <a:lstStyle>
            <a:lvl1pPr>
              <a:buFontTx/>
              <a:buNone/>
              <a:defRPr sz="1400">
                <a:solidFill>
                  <a:srgbClr val="58595B"/>
                </a:solidFill>
              </a:defRPr>
            </a:lvl1pPr>
            <a:lvl2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010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09600" y="844551"/>
            <a:ext cx="10972800" cy="1588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footer_typ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93448"/>
            <a:ext cx="12192000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96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ooter_typ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93448"/>
            <a:ext cx="12192000" cy="463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1299"/>
            <a:ext cx="7507440" cy="492443"/>
          </a:xfr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010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0" y="844551"/>
            <a:ext cx="10972800" cy="1588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29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1" hasCustomPrompt="1"/>
          </p:nvPr>
        </p:nvSpPr>
        <p:spPr bwMode="gray">
          <a:xfrm>
            <a:off x="0" y="0"/>
            <a:ext cx="12204192" cy="3779520"/>
          </a:xfrm>
          <a:solidFill>
            <a:schemeClr val="accent6"/>
          </a:solidFill>
          <a:effectLst/>
        </p:spPr>
        <p:txBody>
          <a:bodyPr anchor="ctr" anchorCtr="1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667">
              <a:latin typeface="+mj-l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  <a:effectLst/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26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  <a:effectLst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2400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  <a:prstGeom prst="rect">
            <a:avLst/>
          </a:prstGeom>
          <a:effectLst/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4267" b="1"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2" descr="C:\Users\michelle\Downloads\MDA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4040176"/>
            <a:ext cx="3703321" cy="179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5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6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2" y="335280"/>
            <a:ext cx="11094271" cy="853440"/>
          </a:xfrm>
          <a:prstGeom prst="rect">
            <a:avLst/>
          </a:prstGeom>
        </p:spPr>
        <p:txBody>
          <a:bodyPr anchor="b" anchorCtr="0"/>
          <a:lstStyle>
            <a:lvl1pPr>
              <a:defRPr sz="5333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248253" y="6596837"/>
            <a:ext cx="395111" cy="21544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 bwMode="gray">
          <a:xfrm>
            <a:off x="548639" y="1676400"/>
            <a:ext cx="3474720" cy="3535680"/>
          </a:xfrm>
        </p:spPr>
        <p:txBody>
          <a:bodyPr/>
          <a:lstStyle>
            <a:lvl1pPr marL="342891" indent="-342891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89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  <a:lvl5pPr marL="182875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 bwMode="gray">
          <a:xfrm>
            <a:off x="4367643" y="1676400"/>
            <a:ext cx="3474720" cy="3535680"/>
          </a:xfrm>
        </p:spPr>
        <p:txBody>
          <a:bodyPr/>
          <a:lstStyle>
            <a:lvl1pPr marL="342891" indent="-342891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89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8178433" y="1676400"/>
            <a:ext cx="3474720" cy="3535680"/>
          </a:xfrm>
        </p:spPr>
        <p:txBody>
          <a:bodyPr/>
          <a:lstStyle>
            <a:lvl1pPr marL="342891" indent="-342891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89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98746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1" y="1950720"/>
            <a:ext cx="11094720" cy="451104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1248253" y="6596837"/>
            <a:ext cx="395111" cy="21544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8F33BBF-2815-479D-A71B-95F7E220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259080"/>
            <a:ext cx="11094720" cy="853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6867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48253" y="6596837"/>
            <a:ext cx="395111" cy="21544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8639" y="1950720"/>
            <a:ext cx="5242560" cy="4511040"/>
          </a:xfrm>
        </p:spPr>
        <p:txBody>
          <a:bodyPr rIns="137160">
            <a:noAutofit/>
          </a:bodyPr>
          <a:lstStyle>
            <a:lvl1pPr>
              <a:spcBef>
                <a:spcPts val="1600"/>
              </a:spcBef>
              <a:defRPr sz="3733">
                <a:latin typeface="+mj-lt"/>
              </a:defRPr>
            </a:lvl1pPr>
            <a:lvl2pPr>
              <a:defRPr sz="3733">
                <a:latin typeface="+mj-lt"/>
              </a:defRPr>
            </a:lvl2pPr>
            <a:lvl3pPr>
              <a:defRPr sz="3200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351" y="1950720"/>
            <a:ext cx="5242560" cy="4511040"/>
          </a:xfrm>
        </p:spPr>
        <p:txBody>
          <a:bodyPr rIns="137160">
            <a:noAutofit/>
          </a:bodyPr>
          <a:lstStyle>
            <a:lvl1pPr>
              <a:defRPr sz="3733">
                <a:latin typeface="+mj-lt"/>
              </a:defRPr>
            </a:lvl1pPr>
            <a:lvl2pPr>
              <a:defRPr sz="3733">
                <a:latin typeface="+mj-lt"/>
              </a:defRPr>
            </a:lvl2pPr>
            <a:lvl3pPr>
              <a:defRPr sz="3200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35DCA8B-4C9D-47B5-9382-E29FB31D3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259080"/>
            <a:ext cx="11094720" cy="853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2318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248253" y="6596837"/>
            <a:ext cx="395111" cy="215444"/>
          </a:xfrm>
          <a:prstGeom prst="rect">
            <a:avLst/>
          </a:prstGeom>
        </p:spPr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89760" y="6596837"/>
            <a:ext cx="8534400" cy="2154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63666A"/>
                </a:solidFill>
              </a:rPr>
              <a:t>Department of Lymphoma/Myeloma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AB1669-2A65-4277-88F3-3951036D6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259080"/>
            <a:ext cx="11094720" cy="853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6978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248253" y="6596837"/>
            <a:ext cx="395111" cy="215444"/>
          </a:xfrm>
          <a:prstGeom prst="rect">
            <a:avLst/>
          </a:prstGeom>
        </p:spPr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52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 bwMode="auto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48640" y="1682496"/>
            <a:ext cx="11089301" cy="1097280"/>
          </a:xfrm>
          <a:prstGeom prst="rect">
            <a:avLst/>
          </a:prstGeom>
        </p:spPr>
        <p:txBody>
          <a:bodyPr anchor="t"/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 bwMode="gray">
          <a:xfrm>
            <a:off x="1889760" y="291273"/>
            <a:ext cx="8534400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Department of Lymphoma/Myeloma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 bwMode="gray">
          <a:xfrm>
            <a:off x="548639" y="3048000"/>
            <a:ext cx="6096000" cy="164592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defRPr sz="3733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3733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" y="398993"/>
            <a:ext cx="361244" cy="0"/>
          </a:xfrm>
          <a:prstGeom prst="line">
            <a:avLst/>
          </a:prstGeom>
          <a:ln w="444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 bwMode="gray">
          <a:xfrm>
            <a:off x="553147" y="291273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Arial"/>
                <a:cs typeface="Arial" pitchFamily="34" charset="0"/>
              </a:rPr>
              <a:t>MD Anderson 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1755225" y="289265"/>
            <a:ext cx="0" cy="21945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274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Statement">
    <p:bg bwMode="auto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 bwMode="gray">
          <a:xfrm>
            <a:off x="548642" y="1621536"/>
            <a:ext cx="11090137" cy="353568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1600"/>
              </a:spcBef>
              <a:defRPr sz="4800" b="1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spcBef>
                <a:spcPts val="800"/>
              </a:spcBef>
              <a:defRPr sz="3733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 bwMode="gray">
          <a:xfrm>
            <a:off x="1889760" y="291273"/>
            <a:ext cx="8534400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Department of Lymphoma/Myeloma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2" y="398993"/>
            <a:ext cx="361244" cy="0"/>
          </a:xfrm>
          <a:prstGeom prst="line">
            <a:avLst/>
          </a:prstGeom>
          <a:ln w="444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 bwMode="gray">
          <a:xfrm>
            <a:off x="553147" y="291273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1755225" y="289265"/>
            <a:ext cx="0" cy="21945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8153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66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6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2400" b="1">
                <a:solidFill>
                  <a:srgbClr val="413C38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59"/>
            <a:ext cx="7620000" cy="85344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4267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michelle\Downloads\MDA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" y="4047761"/>
            <a:ext cx="3420507" cy="165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6913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FB02-F4DB-42CC-9049-BF105477DDA1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9760" y="6596837"/>
            <a:ext cx="8534400" cy="2154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63666A"/>
                </a:solidFill>
              </a:rPr>
              <a:t>Department of Lymphoma/Myeloma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E150-2F59-414D-B471-953E697A5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05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7C72C0-906E-B546-B9CE-B691EA22A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7603"/>
            <a:ext cx="11736288" cy="837141"/>
          </a:xfrm>
        </p:spPr>
        <p:txBody>
          <a:bodyPr/>
          <a:lstStyle>
            <a:lvl1pPr>
              <a:defRPr sz="4267" b="1">
                <a:solidFill>
                  <a:srgbClr val="0F37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9007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57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6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32884"/>
            <a:ext cx="10363200" cy="1300163"/>
          </a:xfrm>
        </p:spPr>
        <p:txBody>
          <a:bodyPr/>
          <a:lstStyle>
            <a:lvl1pPr algn="ctr">
              <a:defRPr sz="432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V="1">
            <a:off x="528323" y="3325460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CB92EBC5-026D-4287-AF7F-3A7743A12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624956"/>
            <a:ext cx="10363200" cy="6930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z="2160" dirty="0"/>
              <a:t>Author names</a:t>
            </a:r>
            <a:r>
              <a:rPr lang="en-GB" sz="2160" baseline="30000" dirty="0"/>
              <a:t>1,2 </a:t>
            </a:r>
            <a:r>
              <a:rPr lang="en-GB" sz="2160" dirty="0"/>
              <a:t>(Arial 18 </a:t>
            </a:r>
            <a:r>
              <a:rPr lang="en-GB" sz="2160" dirty="0" err="1"/>
              <a:t>pt</a:t>
            </a:r>
            <a:r>
              <a:rPr lang="en-GB" sz="2160" dirty="0"/>
              <a:t>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894BEA-76D2-43AC-BECE-7FE25863A8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5063065"/>
            <a:ext cx="10363200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2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z="1440" baseline="30000" dirty="0"/>
              <a:t>1</a:t>
            </a:r>
            <a:r>
              <a:rPr lang="en-GB" sz="1440" dirty="0"/>
              <a:t>Affiliations (Arial 11 </a:t>
            </a:r>
            <a:r>
              <a:rPr lang="en-GB" sz="1440" dirty="0" err="1"/>
              <a:t>pt</a:t>
            </a:r>
            <a:r>
              <a:rPr lang="en-GB" sz="1440" dirty="0"/>
              <a:t> </a:t>
            </a:r>
            <a:r>
              <a:rPr lang="en-GB" sz="1440" dirty="0" err="1"/>
              <a:t>itals</a:t>
            </a:r>
            <a:r>
              <a:rPr lang="en-GB" sz="1440" dirty="0"/>
              <a:t>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F12FC8-6320-4F30-BC04-DA9B9FFDAA1B}"/>
              </a:ext>
            </a:extLst>
          </p:cNvPr>
          <p:cNvCxnSpPr>
            <a:cxnSpLocks/>
          </p:cNvCxnSpPr>
          <p:nvPr userDrawn="1"/>
        </p:nvCxnSpPr>
        <p:spPr>
          <a:xfrm>
            <a:off x="910590" y="3515410"/>
            <a:ext cx="3811" cy="1123325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A27C4D8-49BE-4F9F-8201-7490DEA84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3164" y="61447"/>
            <a:ext cx="2810515" cy="1554708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/>
            <a:r>
              <a:rPr lang="en-GB" sz="2400" i="1" dirty="0">
                <a:solidFill>
                  <a:schemeClr val="tx2"/>
                </a:solidFill>
              </a:rPr>
              <a:t>Zoom video location</a:t>
            </a:r>
          </a:p>
        </p:txBody>
      </p:sp>
    </p:spTree>
    <p:extLst>
      <p:ext uri="{BB962C8B-B14F-4D97-AF65-F5344CB8AC3E}">
        <p14:creationId xmlns:p14="http://schemas.microsoft.com/office/powerpoint/2010/main" val="90994456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7" y="241934"/>
            <a:ext cx="8247641" cy="907252"/>
          </a:xfrm>
        </p:spPr>
        <p:txBody>
          <a:bodyPr/>
          <a:lstStyle>
            <a:lvl1pPr>
              <a:lnSpc>
                <a:spcPts val="3840"/>
              </a:lnSpc>
              <a:defRPr sz="384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CA7112D-5416-4F9D-98ED-11F5D96398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D206B1E-413B-495E-8F38-977C209B7D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337" indent="-212337" algn="r">
              <a:buNone/>
              <a:defRPr lang="en-GB" sz="96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D61146-BEBD-4D85-8FF5-0615F1550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3164" y="61447"/>
            <a:ext cx="2810515" cy="1554708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/>
            <a:r>
              <a:rPr lang="en-GB" sz="2400" i="1" dirty="0">
                <a:solidFill>
                  <a:schemeClr val="tx2"/>
                </a:solidFill>
              </a:rPr>
              <a:t>Zoom video location</a:t>
            </a:r>
          </a:p>
        </p:txBody>
      </p:sp>
    </p:spTree>
    <p:extLst>
      <p:ext uri="{BB962C8B-B14F-4D97-AF65-F5344CB8AC3E}">
        <p14:creationId xmlns:p14="http://schemas.microsoft.com/office/powerpoint/2010/main" val="231503572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7" y="241934"/>
            <a:ext cx="8247641" cy="907252"/>
          </a:xfrm>
        </p:spPr>
        <p:txBody>
          <a:bodyPr/>
          <a:lstStyle>
            <a:lvl1pPr>
              <a:lnSpc>
                <a:spcPts val="3840"/>
              </a:lnSpc>
              <a:defRPr sz="384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CA7112D-5416-4F9D-98ED-11F5D96398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D206B1E-413B-495E-8F38-977C209B7D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337" indent="-212337" algn="r">
              <a:buNone/>
              <a:defRPr lang="en-GB" sz="96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D61146-BEBD-4D85-8FF5-0615F1550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3164" y="61447"/>
            <a:ext cx="2810515" cy="1554708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/>
            <a:r>
              <a:rPr lang="en-GB" sz="2400" i="1" dirty="0">
                <a:solidFill>
                  <a:schemeClr val="tx2"/>
                </a:solidFill>
              </a:rPr>
              <a:t>Zoom video location</a:t>
            </a:r>
          </a:p>
        </p:txBody>
      </p:sp>
    </p:spTree>
    <p:extLst>
      <p:ext uri="{BB962C8B-B14F-4D97-AF65-F5344CB8AC3E}">
        <p14:creationId xmlns:p14="http://schemas.microsoft.com/office/powerpoint/2010/main" val="1435424068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7" y="241934"/>
            <a:ext cx="8247641" cy="907252"/>
          </a:xfrm>
        </p:spPr>
        <p:txBody>
          <a:bodyPr/>
          <a:lstStyle>
            <a:lvl1pPr>
              <a:lnSpc>
                <a:spcPts val="3840"/>
              </a:lnSpc>
              <a:defRPr sz="384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CA7112D-5416-4F9D-98ED-11F5D96398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D206B1E-413B-495E-8F38-977C209B7D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337" indent="-212337" algn="r">
              <a:buNone/>
              <a:defRPr lang="en-GB" sz="96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D61146-BEBD-4D85-8FF5-0615F1550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3164" y="61447"/>
            <a:ext cx="2810515" cy="1554708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/>
            <a:r>
              <a:rPr lang="en-GB" sz="2400" i="1" dirty="0">
                <a:solidFill>
                  <a:schemeClr val="tx2"/>
                </a:solidFill>
              </a:rPr>
              <a:t>Zoom video location</a:t>
            </a:r>
          </a:p>
        </p:txBody>
      </p:sp>
    </p:spTree>
    <p:extLst>
      <p:ext uri="{BB962C8B-B14F-4D97-AF65-F5344CB8AC3E}">
        <p14:creationId xmlns:p14="http://schemas.microsoft.com/office/powerpoint/2010/main" val="3600328982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21" y="241925"/>
            <a:ext cx="8246376" cy="907252"/>
          </a:xfrm>
        </p:spPr>
        <p:txBody>
          <a:bodyPr/>
          <a:lstStyle>
            <a:lvl1pPr>
              <a:lnSpc>
                <a:spcPts val="3840"/>
              </a:lnSpc>
              <a:defRPr sz="384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tabLst/>
              <a:defRPr sz="96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337" indent="-212337" algn="r">
              <a:buNone/>
              <a:defRPr lang="en-GB" sz="96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898A9-9A13-49ED-AB91-E1277119FA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3164" y="61447"/>
            <a:ext cx="2810515" cy="1554708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/>
            <a:r>
              <a:rPr lang="en-GB" sz="2400" i="1" dirty="0">
                <a:solidFill>
                  <a:schemeClr val="tx2"/>
                </a:solidFill>
              </a:rPr>
              <a:t>Zoom video location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7745C21-9B99-486C-9373-656E692F4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7" y="1735944"/>
            <a:ext cx="11137900" cy="415531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720"/>
              </a:spcAft>
              <a:buClr>
                <a:schemeClr val="accent6"/>
              </a:buClr>
              <a:defRPr sz="2160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720"/>
              </a:spcAft>
              <a:buClr>
                <a:schemeClr val="accent6"/>
              </a:buClr>
              <a:defRPr sz="1920"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720"/>
              </a:spcAft>
              <a:buClr>
                <a:schemeClr val="accent6"/>
              </a:buClr>
              <a:defRPr sz="1680"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720"/>
              </a:spcAft>
              <a:buClr>
                <a:schemeClr val="accent6"/>
              </a:buClr>
              <a:defRPr sz="168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3874024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7" y="241934"/>
            <a:ext cx="8247641" cy="907252"/>
          </a:xfrm>
        </p:spPr>
        <p:txBody>
          <a:bodyPr/>
          <a:lstStyle>
            <a:lvl1pPr>
              <a:lnSpc>
                <a:spcPts val="3840"/>
              </a:lnSpc>
              <a:defRPr sz="384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CA7112D-5416-4F9D-98ED-11F5D96398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D206B1E-413B-495E-8F38-977C209B7D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337" indent="-212337" algn="r">
              <a:buNone/>
              <a:defRPr lang="en-GB" sz="96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D61146-BEBD-4D85-8FF5-0615F1550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3164" y="61447"/>
            <a:ext cx="2810515" cy="1554708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/>
            <a:r>
              <a:rPr lang="en-GB" sz="2400" i="1" dirty="0">
                <a:solidFill>
                  <a:schemeClr val="tx2"/>
                </a:solidFill>
              </a:rPr>
              <a:t>Zoom video location</a:t>
            </a:r>
          </a:p>
        </p:txBody>
      </p:sp>
    </p:spTree>
    <p:extLst>
      <p:ext uri="{BB962C8B-B14F-4D97-AF65-F5344CB8AC3E}">
        <p14:creationId xmlns:p14="http://schemas.microsoft.com/office/powerpoint/2010/main" val="2054299651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7" y="241934"/>
            <a:ext cx="8247641" cy="907252"/>
          </a:xfrm>
        </p:spPr>
        <p:txBody>
          <a:bodyPr/>
          <a:lstStyle>
            <a:lvl1pPr>
              <a:lnSpc>
                <a:spcPts val="3840"/>
              </a:lnSpc>
              <a:defRPr sz="384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CA7112D-5416-4F9D-98ED-11F5D96398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D206B1E-413B-495E-8F38-977C209B7D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337" indent="-212337" algn="r">
              <a:buNone/>
              <a:defRPr lang="en-GB" sz="96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D61146-BEBD-4D85-8FF5-0615F1550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3164" y="61447"/>
            <a:ext cx="2810515" cy="1554708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/>
            <a:r>
              <a:rPr lang="en-GB" sz="2400" i="1" dirty="0">
                <a:solidFill>
                  <a:schemeClr val="tx2"/>
                </a:solidFill>
              </a:rPr>
              <a:t>Zoom video location</a:t>
            </a:r>
          </a:p>
        </p:txBody>
      </p:sp>
    </p:spTree>
    <p:extLst>
      <p:ext uri="{BB962C8B-B14F-4D97-AF65-F5344CB8AC3E}">
        <p14:creationId xmlns:p14="http://schemas.microsoft.com/office/powerpoint/2010/main" val="1355846945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7" y="241934"/>
            <a:ext cx="8247641" cy="907252"/>
          </a:xfrm>
        </p:spPr>
        <p:txBody>
          <a:bodyPr/>
          <a:lstStyle>
            <a:lvl1pPr>
              <a:lnSpc>
                <a:spcPts val="3840"/>
              </a:lnSpc>
              <a:defRPr sz="384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CA7112D-5416-4F9D-98ED-11F5D96398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D206B1E-413B-495E-8F38-977C209B7D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337" indent="-212337" algn="r">
              <a:buNone/>
              <a:defRPr lang="en-GB" sz="96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D61146-BEBD-4D85-8FF5-0615F1550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3164" y="61447"/>
            <a:ext cx="2810515" cy="1554708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/>
            <a:r>
              <a:rPr lang="en-GB" sz="2400" i="1" dirty="0">
                <a:solidFill>
                  <a:schemeClr val="tx2"/>
                </a:solidFill>
              </a:rPr>
              <a:t>Zoom video location</a:t>
            </a:r>
          </a:p>
        </p:txBody>
      </p:sp>
    </p:spTree>
    <p:extLst>
      <p:ext uri="{BB962C8B-B14F-4D97-AF65-F5344CB8AC3E}">
        <p14:creationId xmlns:p14="http://schemas.microsoft.com/office/powerpoint/2010/main" val="429226603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7" y="241934"/>
            <a:ext cx="8247641" cy="907252"/>
          </a:xfrm>
        </p:spPr>
        <p:txBody>
          <a:bodyPr/>
          <a:lstStyle>
            <a:lvl1pPr>
              <a:lnSpc>
                <a:spcPts val="3840"/>
              </a:lnSpc>
              <a:defRPr sz="384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CA7112D-5416-4F9D-98ED-11F5D96398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D206B1E-413B-495E-8F38-977C209B7D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337" indent="-212337" algn="r">
              <a:buNone/>
              <a:defRPr lang="en-GB" sz="96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D61146-BEBD-4D85-8FF5-0615F1550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3164" y="61447"/>
            <a:ext cx="2810515" cy="1554708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/>
            <a:r>
              <a:rPr lang="en-GB" sz="2400" i="1" dirty="0">
                <a:solidFill>
                  <a:schemeClr val="tx2"/>
                </a:solidFill>
              </a:rPr>
              <a:t>Zoom video location</a:t>
            </a:r>
          </a:p>
        </p:txBody>
      </p:sp>
    </p:spTree>
    <p:extLst>
      <p:ext uri="{BB962C8B-B14F-4D97-AF65-F5344CB8AC3E}">
        <p14:creationId xmlns:p14="http://schemas.microsoft.com/office/powerpoint/2010/main" val="1004893551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7" y="241934"/>
            <a:ext cx="8247641" cy="907252"/>
          </a:xfrm>
        </p:spPr>
        <p:txBody>
          <a:bodyPr/>
          <a:lstStyle>
            <a:lvl1pPr>
              <a:lnSpc>
                <a:spcPts val="3840"/>
              </a:lnSpc>
              <a:defRPr sz="384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CA7112D-5416-4F9D-98ED-11F5D96398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D206B1E-413B-495E-8F38-977C209B7D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337" indent="-212337" algn="r">
              <a:buNone/>
              <a:defRPr lang="en-GB" sz="96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D61146-BEBD-4D85-8FF5-0615F1550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3164" y="61447"/>
            <a:ext cx="2810515" cy="1554708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/>
            <a:r>
              <a:rPr lang="en-GB" sz="2400" i="1" dirty="0">
                <a:solidFill>
                  <a:schemeClr val="tx2"/>
                </a:solidFill>
              </a:rPr>
              <a:t>Zoom video location</a:t>
            </a:r>
          </a:p>
        </p:txBody>
      </p:sp>
    </p:spTree>
    <p:extLst>
      <p:ext uri="{BB962C8B-B14F-4D97-AF65-F5344CB8AC3E}">
        <p14:creationId xmlns:p14="http://schemas.microsoft.com/office/powerpoint/2010/main" val="1906733768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7" y="241934"/>
            <a:ext cx="8247641" cy="907252"/>
          </a:xfrm>
        </p:spPr>
        <p:txBody>
          <a:bodyPr/>
          <a:lstStyle>
            <a:lvl1pPr>
              <a:lnSpc>
                <a:spcPts val="3840"/>
              </a:lnSpc>
              <a:defRPr sz="384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CA7112D-5416-4F9D-98ED-11F5D96398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6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D206B1E-413B-495E-8F38-977C209B7D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337" indent="-212337" algn="r">
              <a:buNone/>
              <a:defRPr lang="en-GB" sz="96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D61146-BEBD-4D85-8FF5-0615F1550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3164" y="61447"/>
            <a:ext cx="2810515" cy="1554708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/>
            <a:r>
              <a:rPr lang="en-GB" sz="2400" i="1" dirty="0">
                <a:solidFill>
                  <a:schemeClr val="tx2"/>
                </a:solidFill>
              </a:rPr>
              <a:t>Zoom video location</a:t>
            </a:r>
          </a:p>
        </p:txBody>
      </p:sp>
    </p:spTree>
    <p:extLst>
      <p:ext uri="{BB962C8B-B14F-4D97-AF65-F5344CB8AC3E}">
        <p14:creationId xmlns:p14="http://schemas.microsoft.com/office/powerpoint/2010/main" val="3702334892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02A25-D1C7-A040-B633-691EF4398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CBF0B-DBA3-4941-88F2-B31CF9A2E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C0FEC-E4D9-2C4A-A359-87DA002B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A26C-DADB-114F-B1C3-3C44A9A5A4A4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9F2E1-D144-0446-8199-5B841CF3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F1379-1A18-F045-892E-4881CFB1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62A6-4712-EF4C-99DA-A6C8B349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516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D4F1-DF9D-2A4E-9029-5D8FFC54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4A4FF-42D1-4B40-9AC6-E53988B5F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35A2F-2074-024E-8CF2-B96EFA55C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A26C-DADB-114F-B1C3-3C44A9A5A4A4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A7C3D-AC2B-9844-B483-D5691A92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0B852-C7BA-3048-816E-5FAE2175D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62A6-4712-EF4C-99DA-A6C8B349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00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3450-61CC-1749-9E20-584228CD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EE5BC-CC80-0548-B23E-945E65252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DE7A7-6C70-8C4D-948D-ED0677E7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A26C-DADB-114F-B1C3-3C44A9A5A4A4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04D04-65B1-744F-929C-5520BD02B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343F8-39DB-4347-B164-90070B826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62A6-4712-EF4C-99DA-A6C8B349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523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0795-98A8-CB41-88AB-700FB5553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40FC9-B73A-4045-B677-CF2158610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F361E-4921-F245-8ECE-5E7698E5E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A4A4D-B0EE-B64E-A0D5-582B1E672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A26C-DADB-114F-B1C3-3C44A9A5A4A4}" type="datetimeFigureOut">
              <a:rPr lang="en-US" smtClean="0"/>
              <a:t>2/4/22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1883A-42BF-1047-90A1-475193069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A611B-56BF-F940-AB5C-661E6F75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62A6-4712-EF4C-99DA-A6C8B349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92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331D0-DE05-3444-9CE8-0F9B3623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58C19-B282-A14D-B17E-120D7F619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C8E01-122B-544C-83C8-FFCFF6DAE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D6F68-5DA8-6A46-B19B-D529C507E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3C1C4-4FCD-9B4F-8257-849162ABD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AED3C-BCD1-D348-B757-7503C221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A26C-DADB-114F-B1C3-3C44A9A5A4A4}" type="datetimeFigureOut">
              <a:rPr lang="en-US" smtClean="0"/>
              <a:t>2/4/22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0AD4D-9AC8-7648-A892-3D9B83CDA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704179-A953-F84E-BAF7-91550A1D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62A6-4712-EF4C-99DA-A6C8B349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978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6953-0AB4-4646-A0DF-F1B50AAB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1C91E-5D51-F74F-9104-52ADF882D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A26C-DADB-114F-B1C3-3C44A9A5A4A4}" type="datetimeFigureOut">
              <a:rPr lang="en-US" smtClean="0"/>
              <a:t>2/4/22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F73C6-DE01-FD4B-BBC4-A7634A607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DAAFA-BE18-1346-9C15-1826A06D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62A6-4712-EF4C-99DA-A6C8B349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526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1B2BD3-97C0-1D4F-AC2B-819D5DA1D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A26C-DADB-114F-B1C3-3C44A9A5A4A4}" type="datetimeFigureOut">
              <a:rPr lang="en-US" smtClean="0"/>
              <a:t>2/4/22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94680-6FEF-C34E-BB9D-589BC535C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F2C10-F254-7645-A6F8-4BD3E40E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62A6-4712-EF4C-99DA-A6C8B349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433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21CAD-88FF-A245-B4A5-A3890ACD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F135A-D127-A044-8C6C-1103EABFD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A950F-9B13-DA44-9CA7-4F2613E1D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4E412-819B-4840-8DEF-1E67EDE66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A26C-DADB-114F-B1C3-3C44A9A5A4A4}" type="datetimeFigureOut">
              <a:rPr lang="en-US" smtClean="0"/>
              <a:t>2/4/22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A271D-E041-A940-93D1-5AEFD29AA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FBF03-3B5A-4A4B-935B-BDC79B3F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62A6-4712-EF4C-99DA-A6C8B349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603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47909-9C01-CE43-AB43-C12295C50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FC8F26-4E23-404C-8183-E430E38A8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C9B58-C05B-1946-A5D3-1C34AD7FE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55DCC-C770-734B-A088-7D70D6C6A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A26C-DADB-114F-B1C3-3C44A9A5A4A4}" type="datetimeFigureOut">
              <a:rPr lang="en-US" smtClean="0"/>
              <a:t>2/4/22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80B42-BB5B-0E4A-B4EB-51730918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07915-969F-A34B-99A5-3BB893F1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62A6-4712-EF4C-99DA-A6C8B349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5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4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B498-3166-2448-A237-B57DE749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FF1D6A-2EA8-5347-8B7C-10D0E0BF5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3B978-1D37-EB4B-847B-FA5689FC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A26C-DADB-114F-B1C3-3C44A9A5A4A4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3460A-C4A0-5A45-84A6-35CF0B75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6F10C-E36E-B040-85EC-17EED87E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62A6-4712-EF4C-99DA-A6C8B349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785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188B4-D28A-7D47-96E5-B3E242344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335029-8FBC-6A47-B072-EBD6AE5A2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87E3C-FDBE-AE41-8063-FD093622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A26C-DADB-114F-B1C3-3C44A9A5A4A4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E2244-C0F2-864C-AEEE-C7377CD4E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FF00B-0B7B-6E45-A7B6-5A20BCCBF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562A6-4712-EF4C-99DA-A6C8B349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79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PROPRIETARY AND CONFIDENTIAL. FOR INTERNAL USE ONLY. DO NOT DUPLICATE OR DISTRIBUTE.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7BA9B-B961-4E9F-B04B-90F8267E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F2AF294A-03B0-480C-B297-F5FC99426A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875" y="6134102"/>
            <a:ext cx="11127575" cy="34435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>
              <a:spcBef>
                <a:spcPts val="0"/>
              </a:spcBef>
              <a:defRPr sz="1000" b="0" spc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Source: 10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558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>
            <a:extLst>
              <a:ext uri="{FF2B5EF4-FFF2-40B4-BE49-F238E27FC236}">
                <a16:creationId xmlns:a16="http://schemas.microsoft.com/office/drawing/2014/main" id="{14441879-8579-1A46-93B0-58DEBAF1970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0868" y="6299203"/>
            <a:ext cx="560917" cy="458788"/>
            <a:chOff x="3293" y="737"/>
            <a:chExt cx="796" cy="867"/>
          </a:xfrm>
          <a:solidFill>
            <a:srgbClr val="FFFFFF"/>
          </a:solidFill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4D5E69F3-8940-8B41-B6C6-AE6C74F592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60695748-6E27-B046-AF0C-986C77673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65AFDB01-C8EB-AC4F-B7EB-CD37A0478E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E9D62C6B-5256-8649-98B5-8F51D5B2D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10344CF3-DBFE-1B42-B25C-468415282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2EB18CDA-D682-E44C-9444-10D06C311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BA66A6EC-9FA2-004E-A244-E93D26256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E2757B4E-0101-A04A-9E8E-2E5D3A566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8545DDB9-EC24-6249-AAE0-38ACC33632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B300E768-8D7E-2746-99B6-3EA84FFC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6" name="Freeform 29">
              <a:extLst>
                <a:ext uri="{FF2B5EF4-FFF2-40B4-BE49-F238E27FC236}">
                  <a16:creationId xmlns:a16="http://schemas.microsoft.com/office/drawing/2014/main" id="{C1C8E635-4479-6C4E-9955-561D036CBE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878417" y="6175398"/>
            <a:ext cx="10439400" cy="490539"/>
          </a:xfrm>
          <a:noFill/>
          <a:ln>
            <a:noFill/>
          </a:ln>
          <a:effectLst/>
        </p:spPr>
        <p:txBody>
          <a:bodyPr tIns="27432" bIns="0">
            <a:noAutofit/>
          </a:bodyPr>
          <a:lstStyle>
            <a:lvl1pPr marL="0" indent="0" algn="r">
              <a:buNone/>
              <a:def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4"/>
          </p:nvPr>
        </p:nvSpPr>
        <p:spPr>
          <a:xfrm>
            <a:off x="877831" y="1371599"/>
            <a:ext cx="10437876" cy="4800600"/>
          </a:xfrm>
        </p:spPr>
        <p:txBody>
          <a:bodyPr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59825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24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4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7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55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14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00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000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1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9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6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40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55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1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771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80822098"/>
      </p:ext>
    </p:extLst>
  </p:cSld>
  <p:clrMapOvr>
    <a:masterClrMapping/>
  </p:clrMapOvr>
  <p:transition spd="slow" advClick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21" Type="http://schemas.openxmlformats.org/officeDocument/2006/relationships/image" Target="../media/image13.jpg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  <p:sldLayoutId id="21474844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893BAB3-0A67-E449-9E97-D8C77B6D4DB8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2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  <p:sldLayoutId id="2147484547" r:id="rId12"/>
    <p:sldLayoutId id="2147484548" r:id="rId13"/>
    <p:sldLayoutId id="2147484549" r:id="rId14"/>
    <p:sldLayoutId id="2147484550" r:id="rId15"/>
    <p:sldLayoutId id="2147484551" r:id="rId16"/>
    <p:sldLayoutId id="2147484552" r:id="rId17"/>
    <p:sldLayoutId id="2147484553" r:id="rId18"/>
    <p:sldLayoutId id="2147484554" r:id="rId19"/>
    <p:sldLayoutId id="2147484555" r:id="rId20"/>
    <p:sldLayoutId id="2147484556" r:id="rId21"/>
    <p:sldLayoutId id="2147484557" r:id="rId22"/>
    <p:sldLayoutId id="2147484558" r:id="rId23"/>
    <p:sldLayoutId id="2147484559" r:id="rId2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42763"/>
            <a:ext cx="7507440" cy="492443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99964"/>
            <a:ext cx="10972800" cy="522170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C8C9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 userDrawn="1"/>
        </p:nvSpPr>
        <p:spPr>
          <a:xfrm>
            <a:off x="1" y="6400800"/>
            <a:ext cx="3230489" cy="457200"/>
          </a:xfrm>
          <a:prstGeom prst="rect">
            <a:avLst/>
          </a:prstGeom>
          <a:solidFill>
            <a:srgbClr val="00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 userDrawn="1"/>
        </p:nvSpPr>
        <p:spPr>
          <a:xfrm>
            <a:off x="267910" y="6518528"/>
            <a:ext cx="29625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0" spc="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SITEMAN CANCER CENTER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363842" y="6518528"/>
            <a:ext cx="82146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0" spc="400" dirty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WASHINGTON UNIVERSITY SCHOOL OF MEDICINE </a:t>
            </a:r>
            <a:r>
              <a:rPr lang="en-US" sz="800" b="1" i="0" spc="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|</a:t>
            </a:r>
            <a:r>
              <a:rPr lang="en-US" sz="800" b="1" i="0" spc="400" dirty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BJC HEALTHCARE</a:t>
            </a:r>
          </a:p>
        </p:txBody>
      </p:sp>
    </p:spTree>
    <p:extLst>
      <p:ext uri="{BB962C8B-B14F-4D97-AF65-F5344CB8AC3E}">
        <p14:creationId xmlns:p14="http://schemas.microsoft.com/office/powerpoint/2010/main" val="214242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1" kern="1200" cap="all">
          <a:solidFill>
            <a:srgbClr val="005B9C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 charset="0"/>
        <a:buChar char="•"/>
        <a:defRPr sz="3200" kern="1200">
          <a:solidFill>
            <a:srgbClr val="58595B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 charset="0"/>
        <a:buChar char="•"/>
        <a:defRPr sz="3200" kern="1200">
          <a:solidFill>
            <a:srgbClr val="58595B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385797"/>
            <a:ext cx="11094720" cy="45110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	Fourth level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1" y="6704557"/>
            <a:ext cx="361244" cy="0"/>
          </a:xfrm>
          <a:prstGeom prst="line">
            <a:avLst/>
          </a:prstGeom>
          <a:ln w="4445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 bwMode="gray">
          <a:xfrm>
            <a:off x="553146" y="6596836"/>
            <a:ext cx="850794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+mj-lt"/>
                <a:cs typeface="Arial" pitchFamily="34" charset="0"/>
              </a:rPr>
              <a:t>MD Anderson    Department of Lymphoma/Myeloma 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1755225" y="6596836"/>
            <a:ext cx="0" cy="219456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6F8707C-CE0E-4424-B427-3ED4AFBBE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259080"/>
            <a:ext cx="11094720" cy="853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38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  <p:sldLayoutId id="2147484688" r:id="rId12"/>
    <p:sldLayoutId id="2147484689" r:id="rId13"/>
    <p:sldLayoutId id="2147484690" r:id="rId14"/>
    <p:sldLayoutId id="2147484691" r:id="rId15"/>
    <p:sldLayoutId id="2147484692" r:id="rId16"/>
    <p:sldLayoutId id="2147484693" r:id="rId17"/>
    <p:sldLayoutId id="2147484694" r:id="rId18"/>
    <p:sldLayoutId id="2147484695" r:id="rId19"/>
    <p:sldLayoutId id="2147484696" r:id="rId20"/>
    <p:sldLayoutId id="2147484697" r:id="rId21"/>
    <p:sldLayoutId id="2147484698" r:id="rId22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5333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867"/>
        </a:spcBef>
        <a:spcAft>
          <a:spcPts val="0"/>
        </a:spcAft>
        <a:buFont typeface="Arial" pitchFamily="34" charset="0"/>
        <a:buNone/>
        <a:defRPr sz="4267" kern="1200">
          <a:solidFill>
            <a:schemeClr val="tx1"/>
          </a:solidFill>
          <a:latin typeface="+mj-lt"/>
          <a:ea typeface="+mn-ea"/>
          <a:cs typeface="Times New Roman" pitchFamily="18" charset="0"/>
        </a:defRPr>
      </a:lvl1pPr>
      <a:lvl2pPr marL="173034" indent="-341367" algn="l" defTabSz="914377" rtl="0" eaLnBrk="1" latinLnBrk="0" hangingPunct="1">
        <a:lnSpc>
          <a:spcPct val="100000"/>
        </a:lnSpc>
        <a:spcBef>
          <a:spcPts val="1067"/>
        </a:spcBef>
        <a:spcAft>
          <a:spcPts val="1067"/>
        </a:spcAft>
        <a:buSzPct val="120000"/>
        <a:buFont typeface="Arial" pitchFamily="34" charset="0"/>
        <a:buChar char="•"/>
        <a:defRPr sz="4267" kern="1200">
          <a:solidFill>
            <a:schemeClr val="tx1"/>
          </a:solidFill>
          <a:latin typeface="+mj-lt"/>
          <a:ea typeface="+mn-ea"/>
          <a:cs typeface="Times New Roman" pitchFamily="18" charset="0"/>
        </a:defRPr>
      </a:lvl2pPr>
      <a:lvl3pPr marL="585201" indent="-292601" algn="l" defTabSz="914377" rtl="0" eaLnBrk="1" latinLnBrk="0" hangingPunct="1">
        <a:lnSpc>
          <a:spcPct val="100000"/>
        </a:lnSpc>
        <a:spcBef>
          <a:spcPts val="1067"/>
        </a:spcBef>
        <a:spcAft>
          <a:spcPts val="1067"/>
        </a:spcAft>
        <a:buSzPct val="120000"/>
        <a:buFont typeface="Arial" panose="020B0604020202020204" pitchFamily="34" charset="0"/>
        <a:buChar char="-"/>
        <a:defRPr sz="3733" kern="1200">
          <a:solidFill>
            <a:schemeClr val="tx1"/>
          </a:solidFill>
          <a:latin typeface="+mj-lt"/>
          <a:ea typeface="+mn-ea"/>
          <a:cs typeface="Times New Roman" pitchFamily="18" charset="0"/>
        </a:defRPr>
      </a:lvl3pPr>
      <a:lvl4pPr marL="834496" indent="-292601" algn="l" defTabSz="914377" rtl="0" eaLnBrk="1" latinLnBrk="0" hangingPunct="1">
        <a:lnSpc>
          <a:spcPct val="100000"/>
        </a:lnSpc>
        <a:spcBef>
          <a:spcPts val="1067"/>
        </a:spcBef>
        <a:spcAft>
          <a:spcPts val="1067"/>
        </a:spcAft>
        <a:buSzPct val="120000"/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j-lt"/>
          <a:ea typeface="+mn-ea"/>
          <a:cs typeface="Times New Roman" pitchFamily="18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501F9A-5712-9446-8F7D-3797B038A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6C5D-207B-9245-9C16-1043B599A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82EF4-0366-DF44-8C29-2CA8C02ED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AA26C-DADB-114F-B1C3-3C44A9A5A4A4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7E913-5F8A-7D48-BCAB-A27EEF07F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67A52-E049-274D-909B-6FD68305B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562A6-4712-EF4C-99DA-A6C8B349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4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0" r:id="rId1"/>
    <p:sldLayoutId id="2147484701" r:id="rId2"/>
    <p:sldLayoutId id="2147484702" r:id="rId3"/>
    <p:sldLayoutId id="2147484703" r:id="rId4"/>
    <p:sldLayoutId id="2147484704" r:id="rId5"/>
    <p:sldLayoutId id="2147484705" r:id="rId6"/>
    <p:sldLayoutId id="2147484706" r:id="rId7"/>
    <p:sldLayoutId id="2147484707" r:id="rId8"/>
    <p:sldLayoutId id="2147484708" r:id="rId9"/>
    <p:sldLayoutId id="2147484709" r:id="rId10"/>
    <p:sldLayoutId id="2147484710" r:id="rId11"/>
    <p:sldLayoutId id="2147484711" r:id="rId12"/>
    <p:sldLayoutId id="2147484712" r:id="rId13"/>
    <p:sldLayoutId id="21474847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06C9A48-DB48-4242-80F2-CB8C550D8B4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5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  <p:sldLayoutId id="2147484752" r:id="rId12"/>
    <p:sldLayoutId id="2147484753" r:id="rId13"/>
    <p:sldLayoutId id="2147484754" r:id="rId14"/>
    <p:sldLayoutId id="2147484755" r:id="rId15"/>
    <p:sldLayoutId id="2147484756" r:id="rId16"/>
    <p:sldLayoutId id="214748475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AB0FB4E-0B98-D14C-8FFE-6B84020301A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661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9" r:id="rId1"/>
    <p:sldLayoutId id="2147484760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  <p:sldLayoutId id="2147484770" r:id="rId12"/>
    <p:sldLayoutId id="2147484771" r:id="rId13"/>
    <p:sldLayoutId id="2147484772" r:id="rId14"/>
    <p:sldLayoutId id="2147484773" r:id="rId15"/>
    <p:sldLayoutId id="2147484774" r:id="rId16"/>
    <p:sldLayoutId id="2147484775" r:id="rId17"/>
    <p:sldLayoutId id="2147484776" r:id="rId18"/>
    <p:sldLayoutId id="2147484777" r:id="rId19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432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8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15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23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3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6" indent="-342906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  <a:cs typeface="+mn-cs"/>
        </a:defRPr>
      </a:lvl1pPr>
      <a:lvl2pPr marL="742962" indent="-28575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2pPr>
      <a:lvl3pPr marL="1143019" indent="-22860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</a:defRPr>
      </a:lvl3pPr>
      <a:lvl4pPr marL="1600227" indent="-22860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4pPr>
      <a:lvl5pPr marL="2057434" indent="-22860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rgbClr val="002060"/>
          </a:solidFill>
          <a:latin typeface="+mn-lt"/>
          <a:ea typeface="+mn-ea"/>
        </a:defRPr>
      </a:lvl5pPr>
      <a:lvl6pPr marL="2514642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49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57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65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1.tif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5FFA0E9-3A99-EA4E-901A-E81B0F171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2286" y="1196751"/>
            <a:ext cx="10358967" cy="1711445"/>
          </a:xfrm>
        </p:spPr>
        <p:txBody>
          <a:bodyPr wrap="square" anchor="ctr">
            <a:noAutofit/>
          </a:bodyPr>
          <a:lstStyle/>
          <a:p>
            <a:pPr>
              <a:spcBef>
                <a:spcPts val="1800"/>
              </a:spcBef>
            </a:pPr>
            <a:r>
              <a:rPr lang="en-US" sz="4000" dirty="0"/>
              <a:t>Exploring the Current and Changing Paradigm </a:t>
            </a:r>
            <a:br>
              <a:rPr lang="en-US" sz="4000" dirty="0"/>
            </a:br>
            <a:r>
              <a:rPr lang="en-US" sz="4000" dirty="0"/>
              <a:t>for the Management of Newly Diagnosed </a:t>
            </a:r>
            <a:br>
              <a:rPr lang="en-US" sz="4000" dirty="0"/>
            </a:br>
            <a:r>
              <a:rPr lang="en-US" sz="4000" dirty="0"/>
              <a:t>Diffuse Large B-Cell Lymphoma</a:t>
            </a:r>
            <a:br>
              <a:rPr lang="en-US" sz="4200" i="1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500" i="1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Wednesday, February 2, 2022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5:00 PM – 6:15 PM ET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E340E827-C280-9B48-B129-D2E843270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26046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Christopher R Flowers, MD, MS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Neha Mehta-Shah, MD, MSCI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Grzegorz Nowakowski, MD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E30105C-B3D1-1C45-996D-9E0E654A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608174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5E19C6F-C502-CD4A-A2BB-D7430F1BC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657600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0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CBAAB0-6EC2-1F40-AC32-0717ED33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60326"/>
            <a:ext cx="10358967" cy="1143000"/>
          </a:xfrm>
        </p:spPr>
        <p:txBody>
          <a:bodyPr/>
          <a:lstStyle/>
          <a:p>
            <a:r>
              <a:rPr lang="en-US" dirty="0"/>
              <a:t>DLBCL Survey Respondents</a:t>
            </a:r>
            <a:br>
              <a:rPr lang="en-US" dirty="0"/>
            </a:br>
            <a:r>
              <a:rPr lang="en-US" sz="2400" dirty="0"/>
              <a:t>January 26 - January 31, 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ACC96-BE75-FF44-9353-991D749D1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416053"/>
            <a:ext cx="9982200" cy="4821259"/>
          </a:xfrm>
        </p:spPr>
        <p:txBody>
          <a:bodyPr numCol="2"/>
          <a:lstStyle/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Jeremy Abramson, MD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James Armitage, MD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Ian W Flinn, MD, PhD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Christopher R Flowers, MD, MS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Steven M Horwitz, MD 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Eric D Jacobsen, MD 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Brad S Kahl, MD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Ann S </a:t>
            </a:r>
            <a:r>
              <a:rPr lang="en-US" sz="2200" b="0" dirty="0" err="1"/>
              <a:t>LaCasce</a:t>
            </a:r>
            <a:r>
              <a:rPr lang="en-US" sz="2200" b="0" dirty="0"/>
              <a:t>, MD, </a:t>
            </a:r>
            <a:r>
              <a:rPr lang="en-US" sz="2200" b="0" dirty="0" err="1"/>
              <a:t>MMSc</a:t>
            </a:r>
            <a:endParaRPr lang="en-US" sz="2200" b="0" dirty="0"/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Neha Mehta-Shah, MD, MSCI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Craig Moskowitz, MD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Grzegorz Nowakowski, MD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Daniel O </a:t>
            </a:r>
            <a:r>
              <a:rPr lang="en-US" sz="2200" b="0" dirty="0" err="1"/>
              <a:t>Persky</a:t>
            </a:r>
            <a:r>
              <a:rPr lang="en-US" sz="2200" b="0" dirty="0"/>
              <a:t>, MD 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Gilles Salles, MD, PhD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Laurie H </a:t>
            </a:r>
            <a:r>
              <a:rPr lang="en-US" sz="2200" b="0" dirty="0" err="1"/>
              <a:t>Sehn</a:t>
            </a:r>
            <a:r>
              <a:rPr lang="en-US" sz="2200" b="0" dirty="0"/>
              <a:t>, MD, MPH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Jeff Sharman, MD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Mitchell R Smith, MD, PhD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 err="1"/>
              <a:t>Sonali</a:t>
            </a:r>
            <a:r>
              <a:rPr lang="en-US" sz="2200" b="0" dirty="0"/>
              <a:t> M Smith, MD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Julie M </a:t>
            </a:r>
            <a:r>
              <a:rPr lang="en-US" sz="2200" b="0" dirty="0" err="1"/>
              <a:t>Vose</a:t>
            </a:r>
            <a:r>
              <a:rPr lang="en-US" sz="2200" b="0" dirty="0"/>
              <a:t>, MD, MBA</a:t>
            </a:r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Michael E Williams, MD, </a:t>
            </a:r>
            <a:r>
              <a:rPr lang="en-US" sz="2200" b="0" dirty="0" err="1"/>
              <a:t>ScM</a:t>
            </a:r>
            <a:endParaRPr lang="en-US" sz="2200" b="0" dirty="0"/>
          </a:p>
          <a:p>
            <a:pPr marL="98425" indent="0">
              <a:spcAft>
                <a:spcPts val="0"/>
              </a:spcAft>
              <a:buNone/>
            </a:pPr>
            <a:r>
              <a:rPr lang="en-US" sz="2200" b="0" dirty="0"/>
              <a:t>Andrew D </a:t>
            </a:r>
            <a:r>
              <a:rPr lang="en-US" sz="2200" b="0" dirty="0" err="1"/>
              <a:t>Zelenetz</a:t>
            </a:r>
            <a:r>
              <a:rPr lang="en-US" sz="2200" b="0" dirty="0"/>
              <a:t>, MD, PhD</a:t>
            </a:r>
          </a:p>
        </p:txBody>
      </p:sp>
    </p:spTree>
    <p:extLst>
      <p:ext uri="{BB962C8B-B14F-4D97-AF65-F5344CB8AC3E}">
        <p14:creationId xmlns:p14="http://schemas.microsoft.com/office/powerpoint/2010/main" val="29795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664804"/>
            <a:ext cx="10585176" cy="3528392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Introduction: Overview of Diffuse Large B-Cell Lymphoma (DLBCL)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MODULE 1: The POLARIX Trial – Dr Flowers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MODULE 2: Clinical Investigator Survey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/>
              <a:t>MODULE 3: Ongoing Trials in DLBCL – Prof Nowakowski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/>
              <a:t>MODULE 4: Up-Front Treatment for Older Patients with DLBCL – Dr Mehta-Shah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2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D1E24-0B52-5945-A959-180463B34750}"/>
              </a:ext>
            </a:extLst>
          </p:cNvPr>
          <p:cNvSpPr/>
          <p:nvPr/>
        </p:nvSpPr>
        <p:spPr bwMode="auto">
          <a:xfrm>
            <a:off x="479376" y="1592796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532" y="-243408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664804"/>
            <a:ext cx="10585176" cy="3528392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Introduction: Overview of Diffuse Large B-Cell Lymphoma (DLBCL)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MODULE 1: The POLARIX Trial – Dr Flowers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MODULE 2: Clinical Investigator Survey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/>
              <a:t>MODULE 3: Ongoing Trials in DLBCL – Prof Nowakowski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/>
              <a:t>MODULE 4: Up-Front Treatment for Older Patients with DLBCL – Dr Mehta-Shah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438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7533" y="109835"/>
            <a:ext cx="10938957" cy="738664"/>
          </a:xfrm>
        </p:spPr>
        <p:txBody>
          <a:bodyPr/>
          <a:lstStyle/>
          <a:p>
            <a:r>
              <a:rPr lang="en-US" sz="2400" dirty="0"/>
              <a:t>CASE Presentation – DR MEHTA-SHAH: A 33-YEAR-OLD WOMAN with</a:t>
            </a:r>
            <a:br>
              <a:rPr lang="en-US" sz="2400" dirty="0"/>
            </a:br>
            <a:r>
              <a:rPr lang="en-US" sz="2400" dirty="0"/>
              <a:t>Germinal center B-cell-like </a:t>
            </a:r>
            <a:r>
              <a:rPr lang="en-US" sz="2400" dirty="0" err="1"/>
              <a:t>dlbcl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971651"/>
            <a:ext cx="10972800" cy="3801064"/>
          </a:xfrm>
        </p:spPr>
        <p:txBody>
          <a:bodyPr/>
          <a:lstStyle/>
          <a:p>
            <a:r>
              <a:rPr lang="en-US" dirty="0"/>
              <a:t>33 </a:t>
            </a:r>
            <a:r>
              <a:rPr lang="en-US" dirty="0" err="1"/>
              <a:t>yo</a:t>
            </a:r>
            <a:r>
              <a:rPr lang="en-US" dirty="0"/>
              <a:t> woman with no significant past medical history with a 6 week history of an enlarging left supraclavicular LN (doubled in size over 3 weeks). She is otherwise asymptomatic. No fevers, chills, night sweats, weight loss, abdominal pain, nausea, vomiting.</a:t>
            </a:r>
          </a:p>
          <a:p>
            <a:r>
              <a:rPr lang="en-US" dirty="0"/>
              <a:t>US showed 2.8 x 2.8 x 1.3-cm supraclavicular LN</a:t>
            </a:r>
          </a:p>
          <a:p>
            <a:r>
              <a:rPr lang="en-US" dirty="0"/>
              <a:t>Labs: </a:t>
            </a:r>
          </a:p>
          <a:p>
            <a:pPr lvl="1"/>
            <a:r>
              <a:rPr lang="en-US" dirty="0"/>
              <a:t>Normal CBC (WBC 8.5, </a:t>
            </a:r>
            <a:r>
              <a:rPr lang="en-US" dirty="0" err="1"/>
              <a:t>Hgb</a:t>
            </a:r>
            <a:r>
              <a:rPr lang="en-US" dirty="0"/>
              <a:t> 13.1, </a:t>
            </a:r>
            <a:r>
              <a:rPr lang="en-US" dirty="0" err="1"/>
              <a:t>Plts</a:t>
            </a:r>
            <a:r>
              <a:rPr lang="en-US" dirty="0"/>
              <a:t> 294)</a:t>
            </a:r>
          </a:p>
          <a:p>
            <a:pPr lvl="1"/>
            <a:r>
              <a:rPr lang="en-US" dirty="0"/>
              <a:t>LDH 246 (ULN 250)</a:t>
            </a:r>
          </a:p>
          <a:p>
            <a:pPr lvl="1"/>
            <a:r>
              <a:rPr lang="en-US" dirty="0"/>
              <a:t>Normal Chemistries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D9CDA-39FB-5C41-AA01-163DC07000D1}"/>
              </a:ext>
            </a:extLst>
          </p:cNvPr>
          <p:cNvSpPr txBox="1"/>
          <p:nvPr/>
        </p:nvSpPr>
        <p:spPr>
          <a:xfrm>
            <a:off x="6096000" y="6055668"/>
            <a:ext cx="60979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E3E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Neha Mehta-Shah, MD, MSCI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864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4852" y="46388"/>
            <a:ext cx="10938957" cy="738664"/>
          </a:xfrm>
        </p:spPr>
        <p:txBody>
          <a:bodyPr/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CASE Presentation – DR MEHTA-SHAH: A 33-YEAR-OLD WOMAN with</a:t>
            </a:r>
            <a:b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Germinal center B-cell-like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dlbcl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(continued)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0331" y="958397"/>
            <a:ext cx="5685183" cy="3801064"/>
          </a:xfrm>
        </p:spPr>
        <p:txBody>
          <a:bodyPr/>
          <a:lstStyle/>
          <a:p>
            <a:r>
              <a:rPr lang="en-US" sz="2400" dirty="0"/>
              <a:t>US guided biopsy shows diffuse large B-cell lymphoma, germinal center </a:t>
            </a:r>
          </a:p>
          <a:p>
            <a:pPr lvl="1"/>
            <a:r>
              <a:rPr lang="en-US" sz="2400" dirty="0"/>
              <a:t>IHC positive for: CD20, CD10, BCL6, PAX 5</a:t>
            </a:r>
          </a:p>
          <a:p>
            <a:pPr lvl="1"/>
            <a:r>
              <a:rPr lang="en-US" sz="2400" dirty="0"/>
              <a:t>IHC negative for: MUM1, </a:t>
            </a:r>
            <a:r>
              <a:rPr lang="en-US" sz="2400" dirty="0" err="1"/>
              <a:t>cMYC</a:t>
            </a:r>
            <a:r>
              <a:rPr lang="en-US" sz="2400" dirty="0"/>
              <a:t>, EBER, CyclinD1, CD30</a:t>
            </a:r>
          </a:p>
          <a:p>
            <a:pPr lvl="1"/>
            <a:r>
              <a:rPr lang="en-US" sz="2400" dirty="0"/>
              <a:t>FISH negative for MYC, BCL2, BCL6</a:t>
            </a:r>
          </a:p>
          <a:p>
            <a:r>
              <a:rPr lang="en-US" sz="2400" dirty="0"/>
              <a:t>PET/CT left supraclavicular, right cervical, mediastinal, bilateral hilar adenopathy. Adnexal and liver involvement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329"/>
          <a:stretch/>
        </p:blipFill>
        <p:spPr>
          <a:xfrm>
            <a:off x="8280275" y="1000086"/>
            <a:ext cx="2503563" cy="4840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0D610F-BAD9-5947-BB95-7AF368962FBD}"/>
              </a:ext>
            </a:extLst>
          </p:cNvPr>
          <p:cNvSpPr txBox="1"/>
          <p:nvPr/>
        </p:nvSpPr>
        <p:spPr>
          <a:xfrm>
            <a:off x="6096000" y="6055668"/>
            <a:ext cx="60979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E3E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Neha Mehta-Shah, MD, MSCI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94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09600" y="161409"/>
            <a:ext cx="9147291" cy="492443"/>
          </a:xfrm>
        </p:spPr>
        <p:txBody>
          <a:bodyPr/>
          <a:lstStyle/>
          <a:p>
            <a:r>
              <a:rPr lang="en-US" altLang="en-US" dirty="0"/>
              <a:t>Diffuse Large B-cell Lymphoma (DLBCL)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400" y="1252772"/>
            <a:ext cx="4919245" cy="5257560"/>
          </a:xfrm>
        </p:spPr>
        <p:txBody>
          <a:bodyPr>
            <a:normAutofit fontScale="55000" lnSpcReduction="20000"/>
          </a:bodyPr>
          <a:lstStyle/>
          <a:p>
            <a:pPr>
              <a:buFont typeface="Times" charset="0"/>
              <a:buChar char="•"/>
              <a:defRPr/>
            </a:pPr>
            <a:r>
              <a:rPr lang="en-US" dirty="0"/>
              <a:t>Most common aggressive type of non-Hodgkin lymphoma</a:t>
            </a:r>
          </a:p>
          <a:p>
            <a:pPr lvl="1">
              <a:buFont typeface="Times" charset="0"/>
              <a:buChar char="•"/>
              <a:defRPr/>
            </a:pPr>
            <a:r>
              <a:rPr lang="en-US" dirty="0"/>
              <a:t>30-40% of all non-Hodgkin lymphoma </a:t>
            </a:r>
          </a:p>
          <a:p>
            <a:pPr lvl="1">
              <a:buFont typeface="Times" charset="0"/>
              <a:buChar char="•"/>
              <a:defRPr/>
            </a:pPr>
            <a:r>
              <a:rPr lang="en-US" dirty="0"/>
              <a:t>Affects 7/100,000 people per year in US</a:t>
            </a:r>
          </a:p>
          <a:p>
            <a:pPr>
              <a:buFont typeface="Times" charset="0"/>
              <a:buChar char="•"/>
              <a:defRPr/>
            </a:pPr>
            <a:r>
              <a:rPr lang="en-US" dirty="0"/>
              <a:t>Heterogeneous entity  </a:t>
            </a:r>
          </a:p>
          <a:p>
            <a:pPr lvl="1">
              <a:buFont typeface="Times" charset="0"/>
              <a:buChar char="•"/>
              <a:defRPr/>
            </a:pPr>
            <a:r>
              <a:rPr lang="en-US" dirty="0"/>
              <a:t>DLBCL, not otherwise specified </a:t>
            </a:r>
          </a:p>
          <a:p>
            <a:pPr lvl="2">
              <a:buFont typeface="Times" charset="0"/>
              <a:buChar char="•"/>
              <a:defRPr/>
            </a:pPr>
            <a:r>
              <a:rPr lang="en-US" dirty="0"/>
              <a:t>Germinal Center phenotype</a:t>
            </a:r>
          </a:p>
          <a:p>
            <a:pPr lvl="2">
              <a:buFont typeface="Times" charset="0"/>
              <a:buChar char="•"/>
              <a:defRPr/>
            </a:pPr>
            <a:r>
              <a:rPr lang="en-US" dirty="0"/>
              <a:t>Non-Germinal Center phenotype</a:t>
            </a:r>
          </a:p>
          <a:p>
            <a:pPr lvl="1">
              <a:buFont typeface="Times" charset="0"/>
              <a:buChar char="•"/>
              <a:defRPr/>
            </a:pPr>
            <a:r>
              <a:rPr lang="en-US" dirty="0"/>
              <a:t>T-cell/</a:t>
            </a:r>
            <a:r>
              <a:rPr lang="en-US" dirty="0" err="1"/>
              <a:t>histiocyte</a:t>
            </a:r>
            <a:r>
              <a:rPr lang="en-US" dirty="0"/>
              <a:t>-rich large B-cell lymphoma</a:t>
            </a:r>
          </a:p>
          <a:p>
            <a:pPr lvl="1">
              <a:buFont typeface="Times" charset="0"/>
              <a:buChar char="•"/>
              <a:defRPr/>
            </a:pPr>
            <a:r>
              <a:rPr lang="en-US" dirty="0"/>
              <a:t>Primary Cutaneous DLBCL, leg type </a:t>
            </a:r>
          </a:p>
          <a:p>
            <a:pPr lvl="1">
              <a:buFont typeface="Times" charset="0"/>
              <a:buChar char="•"/>
              <a:defRPr/>
            </a:pPr>
            <a:r>
              <a:rPr lang="en-US" dirty="0"/>
              <a:t>EBV+ DLBCL of the elderly</a:t>
            </a:r>
          </a:p>
          <a:p>
            <a:pPr lvl="1">
              <a:buFont typeface="Times" charset="0"/>
              <a:buChar char="•"/>
              <a:defRPr/>
            </a:pPr>
            <a:r>
              <a:rPr lang="en-US" dirty="0"/>
              <a:t>Primary CNS lymphoma</a:t>
            </a:r>
          </a:p>
          <a:p>
            <a:pPr lvl="1">
              <a:buFont typeface="Times" charset="0"/>
              <a:buChar char="•"/>
              <a:defRPr/>
            </a:pPr>
            <a:r>
              <a:rPr lang="en-US" dirty="0"/>
              <a:t>Primary Mediastinal DLBCL</a:t>
            </a:r>
          </a:p>
          <a:p>
            <a:pPr lvl="1">
              <a:buFont typeface="Times" charset="0"/>
              <a:buChar char="•"/>
              <a:defRPr/>
            </a:pPr>
            <a:r>
              <a:rPr lang="en-US" dirty="0"/>
              <a:t>CD5+ DLBCL </a:t>
            </a:r>
          </a:p>
          <a:p>
            <a:pPr lvl="1">
              <a:buFont typeface="Times" charset="0"/>
              <a:buChar char="•"/>
              <a:defRPr/>
            </a:pPr>
            <a:r>
              <a:rPr lang="en-US" dirty="0"/>
              <a:t>High grade B-cell lymphoma, not otherwise specified </a:t>
            </a:r>
          </a:p>
        </p:txBody>
      </p:sp>
      <p:pic>
        <p:nvPicPr>
          <p:cNvPr id="4" name="Content Placeholder 8" descr="DLBCL low pw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583" y="1071722"/>
            <a:ext cx="6503279" cy="487745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5" name="Content Placeholder 9" descr="Figure_3__DLBCL_composite_-_clean__03_78fd43651b.jpg"/>
          <p:cNvPicPr>
            <a:picLocks noChangeAspect="1"/>
          </p:cNvPicPr>
          <p:nvPr/>
        </p:nvPicPr>
        <p:blipFill>
          <a:blip r:embed="rId3"/>
          <a:srcRect l="9052" r="50067" b="51080"/>
          <a:stretch>
            <a:fillRect/>
          </a:stretch>
        </p:blipFill>
        <p:spPr>
          <a:xfrm>
            <a:off x="9779149" y="3972232"/>
            <a:ext cx="2017713" cy="193357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4080DA-C309-F24F-A69F-1324DD62A842}"/>
              </a:ext>
            </a:extLst>
          </p:cNvPr>
          <p:cNvSpPr txBox="1"/>
          <p:nvPr/>
        </p:nvSpPr>
        <p:spPr>
          <a:xfrm>
            <a:off x="6096000" y="6055668"/>
            <a:ext cx="60979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E3E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Neha Mehta-Shah, MD, MSCI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865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6521" y="96535"/>
            <a:ext cx="10938957" cy="738664"/>
          </a:xfrm>
        </p:spPr>
        <p:txBody>
          <a:bodyPr/>
          <a:lstStyle/>
          <a:p>
            <a:r>
              <a:rPr lang="en-US" sz="2400" dirty="0"/>
              <a:t>CASE Presentation – DR MEHTA-SHAH: A 33-YEAR-OLD WOMAN with</a:t>
            </a:r>
            <a:br>
              <a:rPr lang="en-US" sz="2400" dirty="0"/>
            </a:br>
            <a:r>
              <a:rPr lang="en-US" sz="2400" dirty="0"/>
              <a:t>Germinal center B-cell-like </a:t>
            </a:r>
            <a:r>
              <a:rPr lang="en-US" sz="2400" dirty="0" err="1"/>
              <a:t>dlbcl</a:t>
            </a:r>
            <a:r>
              <a:rPr lang="en-US" sz="2400" dirty="0"/>
              <a:t> (continued)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0331" y="1519827"/>
            <a:ext cx="5685183" cy="3801064"/>
          </a:xfrm>
        </p:spPr>
        <p:txBody>
          <a:bodyPr/>
          <a:lstStyle/>
          <a:p>
            <a:r>
              <a:rPr lang="en-US" sz="2400" dirty="0"/>
              <a:t>She underwent oocyte preservation and then R-CHOP x 6 cycles</a:t>
            </a:r>
          </a:p>
          <a:p>
            <a:endParaRPr lang="en-US" sz="2400" dirty="0"/>
          </a:p>
          <a:p>
            <a:r>
              <a:rPr lang="en-US" sz="2400" dirty="0"/>
              <a:t>End of Treatment PET/CT showed a complete metabolic response</a:t>
            </a:r>
          </a:p>
          <a:p>
            <a:endParaRPr lang="en-US" sz="2400" dirty="0"/>
          </a:p>
          <a:p>
            <a:r>
              <a:rPr lang="en-US" sz="2400" dirty="0"/>
              <a:t>She remains clinically in complete remission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329"/>
          <a:stretch/>
        </p:blipFill>
        <p:spPr>
          <a:xfrm>
            <a:off x="6000900" y="1425537"/>
            <a:ext cx="2503563" cy="4840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428" y="1519827"/>
            <a:ext cx="2547533" cy="4496207"/>
          </a:xfrm>
          <a:prstGeom prst="rect">
            <a:avLst/>
          </a:prstGeom>
        </p:spPr>
      </p:pic>
      <p:sp>
        <p:nvSpPr>
          <p:cNvPr id="7" name="TextBox 1026"/>
          <p:cNvSpPr txBox="1">
            <a:spLocks noChangeArrowheads="1"/>
          </p:cNvSpPr>
          <p:nvPr/>
        </p:nvSpPr>
        <p:spPr bwMode="auto">
          <a:xfrm>
            <a:off x="6796623" y="1046545"/>
            <a:ext cx="1133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Baseline</a:t>
            </a:r>
          </a:p>
        </p:txBody>
      </p:sp>
      <p:sp>
        <p:nvSpPr>
          <p:cNvPr id="8" name="TextBox 1026"/>
          <p:cNvSpPr txBox="1">
            <a:spLocks noChangeArrowheads="1"/>
          </p:cNvSpPr>
          <p:nvPr/>
        </p:nvSpPr>
        <p:spPr bwMode="auto">
          <a:xfrm>
            <a:off x="9744203" y="1016527"/>
            <a:ext cx="2039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Post R-CHOP x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37729-D506-D84B-8023-606150429BA2}"/>
              </a:ext>
            </a:extLst>
          </p:cNvPr>
          <p:cNvSpPr txBox="1"/>
          <p:nvPr/>
        </p:nvSpPr>
        <p:spPr>
          <a:xfrm>
            <a:off x="6096000" y="6124248"/>
            <a:ext cx="60979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E3E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Neha Mehta-Shah, MD, MSCI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352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40D13-337D-46A3-870B-EA3644083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462" y="287604"/>
            <a:ext cx="11957538" cy="837141"/>
          </a:xfrm>
        </p:spPr>
        <p:txBody>
          <a:bodyPr/>
          <a:lstStyle/>
          <a:p>
            <a:r>
              <a:rPr lang="en-US" dirty="0"/>
              <a:t>DLBCL is the Most Common NHL Subtype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E4FB04B-3638-4013-A3AF-258F0295E51D}"/>
              </a:ext>
            </a:extLst>
          </p:cNvPr>
          <p:cNvGraphicFramePr/>
          <p:nvPr/>
        </p:nvGraphicFramePr>
        <p:xfrm>
          <a:off x="7242569" y="1825947"/>
          <a:ext cx="3938848" cy="262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CAE66884-547B-4478-ADEF-7BC1DFF88881}"/>
              </a:ext>
            </a:extLst>
          </p:cNvPr>
          <p:cNvSpPr txBox="1"/>
          <p:nvPr/>
        </p:nvSpPr>
        <p:spPr>
          <a:xfrm>
            <a:off x="7442213" y="1494480"/>
            <a:ext cx="3633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NHL prevalence in the US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492A28-3DFE-4E68-A8F0-7588527D4A99}"/>
              </a:ext>
            </a:extLst>
          </p:cNvPr>
          <p:cNvSpPr txBox="1"/>
          <p:nvPr/>
        </p:nvSpPr>
        <p:spPr>
          <a:xfrm>
            <a:off x="598513" y="1987639"/>
            <a:ext cx="622799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United States patients with DLBCL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1-3</a:t>
            </a:r>
          </a:p>
          <a:p>
            <a:pPr marL="342882" marR="0" lvl="0" indent="-342882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31294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Newly diagnosed	~28,000 per year</a:t>
            </a:r>
          </a:p>
          <a:p>
            <a:pPr marL="342882" marR="0" lvl="0" indent="-342882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31294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Relapsed/Refractory	~11,000 per year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438F044F-FB75-4480-AE00-5442BE2B4A7E}"/>
              </a:ext>
            </a:extLst>
          </p:cNvPr>
          <p:cNvGraphicFramePr/>
          <p:nvPr/>
        </p:nvGraphicFramePr>
        <p:xfrm>
          <a:off x="7242569" y="1825947"/>
          <a:ext cx="3938848" cy="262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677A5DF9-5E99-4333-8053-FDB5F36399E8}"/>
              </a:ext>
            </a:extLst>
          </p:cNvPr>
          <p:cNvGrpSpPr/>
          <p:nvPr/>
        </p:nvGrpSpPr>
        <p:grpSpPr>
          <a:xfrm>
            <a:off x="8074636" y="4517954"/>
            <a:ext cx="2614910" cy="1089283"/>
            <a:chOff x="8012788" y="4656494"/>
            <a:chExt cx="2614910" cy="108928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434DDBC-E1AD-48E7-8A54-08A032877BE2}"/>
                </a:ext>
              </a:extLst>
            </p:cNvPr>
            <p:cNvSpPr txBox="1"/>
            <p:nvPr/>
          </p:nvSpPr>
          <p:spPr>
            <a:xfrm>
              <a:off x="8160356" y="4964732"/>
              <a:ext cx="2467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Follicular lymphoma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73473A-5B3E-409D-9657-4EE2DAA6A35B}"/>
                </a:ext>
              </a:extLst>
            </p:cNvPr>
            <p:cNvSpPr txBox="1"/>
            <p:nvPr/>
          </p:nvSpPr>
          <p:spPr>
            <a:xfrm>
              <a:off x="8171467" y="4656494"/>
              <a:ext cx="10134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DLBCL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96325D7-BEF9-41B1-85C4-32B5B924AB97}"/>
                </a:ext>
              </a:extLst>
            </p:cNvPr>
            <p:cNvSpPr txBox="1"/>
            <p:nvPr/>
          </p:nvSpPr>
          <p:spPr>
            <a:xfrm>
              <a:off x="8182121" y="5345668"/>
              <a:ext cx="22220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All other subtypes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558026-1B7B-4FE2-9380-0267AE41E857}"/>
                </a:ext>
              </a:extLst>
            </p:cNvPr>
            <p:cNvSpPr/>
            <p:nvPr/>
          </p:nvSpPr>
          <p:spPr>
            <a:xfrm>
              <a:off x="8012788" y="5093414"/>
              <a:ext cx="169333" cy="169333"/>
            </a:xfrm>
            <a:prstGeom prst="rect">
              <a:avLst/>
            </a:prstGeom>
            <a:solidFill>
              <a:srgbClr val="0046AD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743C55-BC1D-49F4-87B1-927D19957C17}"/>
                </a:ext>
              </a:extLst>
            </p:cNvPr>
            <p:cNvSpPr/>
            <p:nvPr/>
          </p:nvSpPr>
          <p:spPr>
            <a:xfrm>
              <a:off x="8012788" y="4771883"/>
              <a:ext cx="169333" cy="169333"/>
            </a:xfrm>
            <a:prstGeom prst="rect">
              <a:avLst/>
            </a:prstGeom>
            <a:solidFill>
              <a:srgbClr val="FF5A76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F2B7CB7-A8C3-42BF-A143-5EC7BB24E09C}"/>
                </a:ext>
              </a:extLst>
            </p:cNvPr>
            <p:cNvSpPr/>
            <p:nvPr/>
          </p:nvSpPr>
          <p:spPr>
            <a:xfrm>
              <a:off x="8012788" y="5461380"/>
              <a:ext cx="169333" cy="169333"/>
            </a:xfrm>
            <a:prstGeom prst="rect">
              <a:avLst/>
            </a:prstGeom>
            <a:solidFill>
              <a:srgbClr val="15A8E5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42" name="Footer Placeholder 1">
            <a:extLst>
              <a:ext uri="{FF2B5EF4-FFF2-40B4-BE49-F238E27FC236}">
                <a16:creationId xmlns:a16="http://schemas.microsoft.com/office/drawing/2014/main" id="{60677D2D-3CEF-4EDE-8060-C931C287D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092" y="4356306"/>
            <a:ext cx="6227999" cy="424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377" rtl="0" eaLnBrk="1" latinLnBrk="0" hangingPunct="1">
              <a:defRPr sz="1600" kern="1200">
                <a:solidFill>
                  <a:srgbClr val="002054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Would put these references directly on the slide at the bottom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Typically use this reference as a the contemporary assessment of US incidence of NHL subtypes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Teras et 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CA Cancer J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Clin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2016 Nov 12;66(6):443-459.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1C16E6-9F29-4C41-B949-8C49CAF856F8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1129192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615B74-2336-4C94-8C05-81E3FFD2B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080162"/>
            <a:ext cx="10363200" cy="4192488"/>
          </a:xfrm>
        </p:spPr>
        <p:txBody>
          <a:bodyPr/>
          <a:lstStyle/>
          <a:p>
            <a:r>
              <a:rPr lang="en-US" sz="2000" dirty="0"/>
              <a:t>Average patient at diagnosis is 60-65 years of age (median age = 69 years), where most are not fit for HDC/ASCT</a:t>
            </a:r>
            <a:r>
              <a:rPr lang="en-US" sz="2000" baseline="30000" dirty="0"/>
              <a:t>1-4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F40D13-337D-46A3-870B-EA3644083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414" y="116153"/>
            <a:ext cx="11372873" cy="837141"/>
          </a:xfrm>
        </p:spPr>
        <p:txBody>
          <a:bodyPr/>
          <a:lstStyle/>
          <a:p>
            <a:r>
              <a:rPr lang="en-US" dirty="0"/>
              <a:t>DLBCL Incidence Increases With Age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9ED7A46-A8A9-480C-AEBF-7B9A5EB75BDE}"/>
              </a:ext>
            </a:extLst>
          </p:cNvPr>
          <p:cNvGraphicFramePr/>
          <p:nvPr/>
        </p:nvGraphicFramePr>
        <p:xfrm>
          <a:off x="623392" y="1654477"/>
          <a:ext cx="10845797" cy="4387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CBD9745-C4DE-4563-A5C7-CB33953739D6}"/>
              </a:ext>
            </a:extLst>
          </p:cNvPr>
          <p:cNvSpPr txBox="1">
            <a:spLocks/>
          </p:cNvSpPr>
          <p:nvPr/>
        </p:nvSpPr>
        <p:spPr>
          <a:xfrm>
            <a:off x="5078911" y="5846965"/>
            <a:ext cx="6984135" cy="644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0020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1. https://seer.cancer.gov/statfacts/html/dlbcl.html; 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; 3.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https://www.leukaemia.org.au/wp-content/uploads/2011/11/Factsheet-Lymphoma-DLBCL.pdf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Martelli M et al. 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Crit Rev Oncol Hematol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 2013;87(2):146-171;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4.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Broccoli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 et al.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Oncologist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2019;24(9):1246-1252.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2F9BB-EF1C-0641-AB8D-41E421731C9E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2087044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86595"/>
            <a:ext cx="3302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609600" y="186387"/>
            <a:ext cx="3980835" cy="492443"/>
          </a:xfrm>
        </p:spPr>
        <p:txBody>
          <a:bodyPr/>
          <a:lstStyle/>
          <a:p>
            <a:r>
              <a:rPr lang="en-US" altLang="en-US" dirty="0"/>
              <a:t>DLBCL Prognosis</a:t>
            </a:r>
          </a:p>
        </p:txBody>
      </p:sp>
      <p:sp>
        <p:nvSpPr>
          <p:cNvPr id="31748" name="Content Placeholder 2"/>
          <p:cNvSpPr>
            <a:spLocks noGrp="1"/>
          </p:cNvSpPr>
          <p:nvPr>
            <p:ph idx="1"/>
          </p:nvPr>
        </p:nvSpPr>
        <p:spPr>
          <a:xfrm>
            <a:off x="573851" y="935205"/>
            <a:ext cx="8229600" cy="3801064"/>
          </a:xfrm>
        </p:spPr>
        <p:txBody>
          <a:bodyPr/>
          <a:lstStyle/>
          <a:p>
            <a:r>
              <a:rPr lang="en-US" altLang="en-US" sz="2267" dirty="0"/>
              <a:t>5-Year Overall Survival: </a:t>
            </a:r>
          </a:p>
          <a:p>
            <a:pPr lvl="1"/>
            <a:r>
              <a:rPr lang="en-US" altLang="en-US" sz="2267" dirty="0"/>
              <a:t>Germinal Center: 76%</a:t>
            </a:r>
          </a:p>
          <a:p>
            <a:pPr lvl="1"/>
            <a:r>
              <a:rPr lang="en-US" altLang="en-US" sz="2267" dirty="0"/>
              <a:t>Non-Germinal Center: 56%</a:t>
            </a:r>
          </a:p>
          <a:p>
            <a:pPr lvl="1"/>
            <a:r>
              <a:rPr lang="en-US" altLang="en-US" sz="2267" dirty="0"/>
              <a:t>“Double </a:t>
            </a:r>
            <a:r>
              <a:rPr lang="en-US" altLang="en-US" sz="2267" dirty="0" err="1"/>
              <a:t>Expressor</a:t>
            </a:r>
            <a:r>
              <a:rPr lang="en-US" altLang="en-US" sz="2267" dirty="0"/>
              <a:t>” : 54%</a:t>
            </a:r>
          </a:p>
          <a:p>
            <a:pPr lvl="2"/>
            <a:r>
              <a:rPr lang="en-US" altLang="en-US" sz="2267" dirty="0"/>
              <a:t>Over expression of c-MYC + BCL2 or BCL6</a:t>
            </a:r>
          </a:p>
          <a:p>
            <a:pPr lvl="1"/>
            <a:r>
              <a:rPr lang="en-US" altLang="en-US" sz="2267" dirty="0"/>
              <a:t>Double Hit: ~35%</a:t>
            </a:r>
          </a:p>
          <a:p>
            <a:pPr lvl="2"/>
            <a:r>
              <a:rPr lang="en-US" altLang="en-US" sz="2267" dirty="0"/>
              <a:t>Translocation of c-MYC and BCL2</a:t>
            </a:r>
          </a:p>
          <a:p>
            <a:pPr lvl="2"/>
            <a:endParaRPr lang="en-US" altLang="en-US" sz="2267" dirty="0"/>
          </a:p>
        </p:txBody>
      </p:sp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88182"/>
            <a:ext cx="3116263" cy="208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7286625" y="3943732"/>
            <a:ext cx="34083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Box 6"/>
          <p:cNvSpPr txBox="1">
            <a:spLocks noChangeArrowheads="1"/>
          </p:cNvSpPr>
          <p:nvPr/>
        </p:nvSpPr>
        <p:spPr bwMode="auto">
          <a:xfrm>
            <a:off x="2540000" y="3757996"/>
            <a:ext cx="16674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GCB vs non-GCB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5030789" y="3826258"/>
            <a:ext cx="1717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Double Expressor</a:t>
            </a:r>
          </a:p>
        </p:txBody>
      </p:sp>
      <p:sp>
        <p:nvSpPr>
          <p:cNvPr id="31754" name="TextBox 12"/>
          <p:cNvSpPr txBox="1">
            <a:spLocks noChangeArrowheads="1"/>
          </p:cNvSpPr>
          <p:nvPr/>
        </p:nvSpPr>
        <p:spPr bwMode="auto">
          <a:xfrm>
            <a:off x="8634413" y="3807208"/>
            <a:ext cx="10791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Double Hit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2560" y="3807209"/>
            <a:ext cx="481965" cy="426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48939" y="3831138"/>
            <a:ext cx="239712" cy="402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84245" y="3864702"/>
            <a:ext cx="239712" cy="402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57459" y="6196395"/>
            <a:ext cx="623252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gothic"/>
                <a:cs typeface="msgothic"/>
              </a:rPr>
              <a:t>Hans et al. Blood 2004;103:275-282; Scott et al. JCO 2015; Green et al JCO 2012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DEE56C-2953-764E-B758-B5D5AC7D026C}"/>
              </a:ext>
            </a:extLst>
          </p:cNvPr>
          <p:cNvSpPr txBox="1"/>
          <p:nvPr/>
        </p:nvSpPr>
        <p:spPr>
          <a:xfrm>
            <a:off x="6096000" y="6124248"/>
            <a:ext cx="60979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E3E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Neha Mehta-Shah, MD, MSCI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2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5366"/>
            <a:ext cx="10358967" cy="1202636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ED127B2E-F352-BF43-B81E-B62ACF232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875" y="1484784"/>
            <a:ext cx="352147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Christopher R Flowers, MD, MS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Chair, Professor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Department of Lymphoma/Myeloma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University of Texas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MD Anderson Cancer Center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Houston, Texas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1F0DB-6D80-A845-8428-244AB07D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236" y="1484784"/>
            <a:ext cx="1261872" cy="1261872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B114051D-D1B8-7248-B4E4-8A7D863A6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96" y="1484784"/>
            <a:ext cx="4150968" cy="147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Grzegorz Nowakowski,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of Oncology and Medicine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Vice Chair, Lymphoma Disease Group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Chair for Education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Division of Hematology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Mayo Clinic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Rochester, Minnesota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20B6F6-4A01-C84E-9569-8AD447E39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9439" y="1484784"/>
            <a:ext cx="1261872" cy="1261872"/>
          </a:xfrm>
          <a:prstGeom prst="rect">
            <a:avLst/>
          </a:prstGeom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678815FE-8FBF-2141-BC1C-D62A28E9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94" y="3861048"/>
            <a:ext cx="415096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Moderator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Neil Love, MD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Research To Practice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Miami, Florida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454976-B65A-2848-82FC-D12455B15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9439" y="3861048"/>
            <a:ext cx="1261872" cy="1261872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EB45E1FB-34E4-D043-B563-0AD0FE1D6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481" y="3861048"/>
            <a:ext cx="4025526" cy="126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Neha Mehta-Shah, MD, MSCI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Professor of Medicine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Division of Oncology, Department of Medicine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Washington University School of Medicine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 Louis, Missouri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27FF13-CCA7-894C-9770-DE7C41CE0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842" y="3861048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5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D1E24-0B52-5945-A959-180463B34750}"/>
              </a:ext>
            </a:extLst>
          </p:cNvPr>
          <p:cNvSpPr/>
          <p:nvPr/>
        </p:nvSpPr>
        <p:spPr bwMode="auto">
          <a:xfrm>
            <a:off x="479376" y="2276872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532" y="-243408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664804"/>
            <a:ext cx="10585176" cy="3528392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Introduction: Overview of Diffuse Large B-Cell Lymphoma (DLBCL)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1: The POLARIX Trial – Dr Flowers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MODULE 2: Clinical Investigator Survey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/>
              <a:t>MODULE 3: Ongoing Trials in DLBCL – Prof Nowakowski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/>
              <a:t>MODULE 4: Up-Front Treatment for Older Patients with DLBCL – Dr Mehta-Shah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36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633D2-9D6D-4F6E-9D01-6200B2A8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8" y="244624"/>
            <a:ext cx="11833316" cy="837141"/>
          </a:xfrm>
        </p:spPr>
        <p:txBody>
          <a:bodyPr/>
          <a:lstStyle/>
          <a:p>
            <a:r>
              <a:rPr lang="en-US" sz="3200" dirty="0"/>
              <a:t>Case Presentation – Dr Flowers: A 71-year-old with</a:t>
            </a:r>
            <a:br>
              <a:rPr lang="en-US" sz="3200" dirty="0"/>
            </a:br>
            <a:r>
              <a:rPr lang="en-US" sz="3200" dirty="0"/>
              <a:t>Stage IV DLBCL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0889F-F57D-4CD9-9F32-F040331D4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6" y="1396752"/>
            <a:ext cx="11103242" cy="4192488"/>
          </a:xfrm>
        </p:spPr>
        <p:txBody>
          <a:bodyPr/>
          <a:lstStyle/>
          <a:p>
            <a:r>
              <a:rPr lang="en-US" sz="2400" dirty="0"/>
              <a:t>71-year old woman diagnosed with stage IV DLBCL</a:t>
            </a:r>
          </a:p>
          <a:p>
            <a:pPr lvl="1"/>
            <a:r>
              <a:rPr lang="en-US" sz="2400" dirty="0"/>
              <a:t>PET/CT scan shows involvement of R axillary, mediastinal, supraclavicular, mesenteric, and inguinal LNs, largest 7 cm, </a:t>
            </a:r>
            <a:r>
              <a:rPr lang="en-US" sz="2400" dirty="0" err="1"/>
              <a:t>SUV</a:t>
            </a:r>
            <a:r>
              <a:rPr lang="en-US" sz="1400" dirty="0" err="1"/>
              <a:t>max</a:t>
            </a:r>
            <a:r>
              <a:rPr lang="en-US" sz="1400" dirty="0"/>
              <a:t> </a:t>
            </a:r>
            <a:r>
              <a:rPr lang="en-US" sz="2400" dirty="0"/>
              <a:t>= 14</a:t>
            </a:r>
          </a:p>
          <a:p>
            <a:pPr lvl="1"/>
            <a:r>
              <a:rPr lang="en-US" sz="2400" dirty="0"/>
              <a:t>Axillary LN </a:t>
            </a:r>
            <a:r>
              <a:rPr lang="en-US" sz="2400" dirty="0" err="1"/>
              <a:t>Bx</a:t>
            </a:r>
            <a:r>
              <a:rPr lang="en-US" sz="2400" dirty="0"/>
              <a:t>: diffuse large B-cell lymphoma, non-GCB subtype by Hans algorithm (CD10-)</a:t>
            </a:r>
          </a:p>
          <a:p>
            <a:pPr lvl="1"/>
            <a:r>
              <a:rPr lang="en-US" sz="2400" dirty="0"/>
              <a:t>MYC -, BCL2-, BCL6- by IHC and FISH</a:t>
            </a:r>
          </a:p>
          <a:p>
            <a:pPr lvl="1"/>
            <a:r>
              <a:rPr lang="en-US" sz="2400" dirty="0"/>
              <a:t>Bone marrow biopsy +</a:t>
            </a:r>
          </a:p>
          <a:p>
            <a:pPr lvl="1"/>
            <a:r>
              <a:rPr lang="en-US" sz="2400" dirty="0"/>
              <a:t>Fatigue, 8 pound weight loss</a:t>
            </a:r>
          </a:p>
          <a:p>
            <a:pPr lvl="1"/>
            <a:r>
              <a:rPr lang="en-US" sz="2400" dirty="0"/>
              <a:t>HTN, CAD x 3v (EF &gt;50%), obesity, DM-2, heavy smoker x 60 </a:t>
            </a:r>
            <a:r>
              <a:rPr lang="en-US" sz="2400" dirty="0" err="1"/>
              <a:t>py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37F79-AF5D-8240-81B1-F9063E1FF920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413854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52698-D351-4738-B76B-4300D3CE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46" y="287603"/>
            <a:ext cx="11408042" cy="837141"/>
          </a:xfrm>
        </p:spPr>
        <p:txBody>
          <a:bodyPr/>
          <a:lstStyle/>
          <a:p>
            <a:r>
              <a:rPr lang="en-US" sz="3200" dirty="0"/>
              <a:t>Case Presentation – Dr Flowers: A 71-year-old with</a:t>
            </a:r>
            <a:br>
              <a:rPr lang="en-US" sz="3200" dirty="0"/>
            </a:br>
            <a:r>
              <a:rPr lang="en-US" sz="3200" dirty="0"/>
              <a:t>Stage IV DLBCL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65941-B7F1-4D70-9A47-84AD92AC4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Patient achieved CR with </a:t>
            </a:r>
            <a:r>
              <a:rPr lang="en-US" sz="3200" dirty="0" err="1"/>
              <a:t>polatuzumab</a:t>
            </a:r>
            <a:r>
              <a:rPr lang="en-US" sz="3200" dirty="0"/>
              <a:t>-R-CHP.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667" dirty="0"/>
              <a:t>Developed grade 2 nausea, prolonged grade 3 neutropenia without infection during therapy around cycle 3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667" dirty="0"/>
              <a:t>Hand and finger burning/tingling by cycle 5 (grade 1 peripheral neuropathy)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667" dirty="0"/>
              <a:t>All resolved at post-treatment follow-up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endParaRPr lang="en-US" sz="3733" dirty="0"/>
          </a:p>
          <a:p>
            <a:pPr marL="609570" lvl="1" indent="0">
              <a:buNone/>
            </a:pPr>
            <a:endParaRPr lang="en-US" sz="3733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8827C-9463-EF42-93D6-46EE4C83C1B8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2316288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4"/>
          <p:cNvSpPr>
            <a:spLocks noGrp="1"/>
          </p:cNvSpPr>
          <p:nvPr>
            <p:ph type="title"/>
          </p:nvPr>
        </p:nvSpPr>
        <p:spPr>
          <a:xfrm>
            <a:off x="609600" y="140221"/>
            <a:ext cx="10972800" cy="807551"/>
          </a:xfrm>
        </p:spPr>
        <p:txBody>
          <a:bodyPr>
            <a:normAutofit/>
          </a:bodyPr>
          <a:lstStyle/>
          <a:p>
            <a:r>
              <a:rPr lang="en-US" sz="3200" dirty="0"/>
              <a:t>DLBCL: Strategies to Improve Beyond R-CHOP-21</a:t>
            </a:r>
          </a:p>
        </p:txBody>
      </p:sp>
      <p:sp>
        <p:nvSpPr>
          <p:cNvPr id="7" name="Dodecagon 6"/>
          <p:cNvSpPr/>
          <p:nvPr/>
        </p:nvSpPr>
        <p:spPr bwMode="auto">
          <a:xfrm>
            <a:off x="3479801" y="1424309"/>
            <a:ext cx="88900" cy="774700"/>
          </a:xfrm>
          <a:prstGeom prst="dodecagon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457189" rtl="0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421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55" y="1265306"/>
            <a:ext cx="5553360" cy="378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048010" y="715203"/>
            <a:ext cx="4741911" cy="110492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 anchorCtr="1">
            <a:prstTxWarp prst="textNoShape">
              <a:avLst/>
            </a:prstTxWarp>
          </a:bodyPr>
          <a:lstStyle/>
          <a:p>
            <a:pPr marL="0" marR="0" lvl="0" indent="0" algn="ctr" defTabSz="45718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Intensification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45718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R-CHOP-21?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048008" y="4651878"/>
            <a:ext cx="4741912" cy="1658151"/>
          </a:xfrm>
          <a:prstGeom prst="rect">
            <a:avLst/>
          </a:prstGeom>
          <a:solidFill>
            <a:srgbClr val="FBC16F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 anchorCtr="1">
            <a:prstTxWarp prst="textNoShape">
              <a:avLst/>
            </a:prstTxWarp>
          </a:bodyPr>
          <a:lstStyle/>
          <a:p>
            <a:pPr marL="0" marR="0" lvl="0" indent="0" algn="ctr" defTabSz="45718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 into consideration</a:t>
            </a:r>
          </a:p>
          <a:p>
            <a:pPr marL="0" marR="0" lvl="0" indent="0" algn="ctr" defTabSz="45718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biological diversity of DLBCL</a:t>
            </a:r>
          </a:p>
          <a:p>
            <a:pPr marL="0" marR="0" lvl="0" indent="0" algn="ctr" defTabSz="45718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 efficacy of Treatment</a:t>
            </a:r>
          </a:p>
          <a:p>
            <a:pPr marL="0" marR="0" lvl="0" indent="0" algn="ctr" defTabSz="45718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Focus on: GCB/non-GCB/DHIT  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6013685" y="2672601"/>
            <a:ext cx="4776236" cy="1156233"/>
          </a:xfrm>
          <a:prstGeom prst="rect">
            <a:avLst/>
          </a:prstGeom>
          <a:solidFill>
            <a:srgbClr val="ACF6AA"/>
          </a:solidFill>
          <a:ln w="25400">
            <a:noFill/>
            <a:miter lim="800000"/>
            <a:headEnd/>
            <a:tailEnd/>
          </a:ln>
        </p:spPr>
        <p:txBody>
          <a:bodyPr wrap="none" anchor="ctr" anchorCtr="1">
            <a:prstTxWarp prst="textNoShape">
              <a:avLst/>
            </a:prstTxWarp>
          </a:bodyPr>
          <a:lstStyle/>
          <a:p>
            <a:pPr marL="0" marR="0" lvl="0" indent="0" algn="ctr" defTabSz="45718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 predict/evaluate </a:t>
            </a:r>
          </a:p>
          <a:p>
            <a:pPr marL="0" marR="0" lvl="0" indent="0" algn="ctr" defTabSz="45718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quality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</a:t>
            </a:r>
            <a:r>
              <a:rPr kumimoji="0" lang="de-D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response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7903C68-1C38-41EA-9436-4B90FD4EC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03" y="4988289"/>
            <a:ext cx="2209800" cy="136960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FA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Age&gt;60 </a:t>
            </a:r>
            <a:r>
              <a:rPr kumimoji="0" lang="fr-FR" altLang="fr-F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FA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years</a:t>
            </a:r>
            <a:endParaRPr kumimoji="0" lang="fr-FR" altLang="fr-FR" sz="1400" b="1" i="0" u="none" strike="noStrike" kern="0" cap="none" spc="0" normalizeH="0" baseline="0" noProof="0" dirty="0">
              <a:ln>
                <a:noFill/>
              </a:ln>
              <a:solidFill>
                <a:srgbClr val="007FA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FA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PS&gt;2</a:t>
            </a:r>
          </a:p>
          <a:p>
            <a:pPr marL="0" marR="0" lvl="0" indent="0" algn="l" defTabSz="91437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FA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Stage III-IV</a:t>
            </a:r>
          </a:p>
          <a:p>
            <a:pPr marL="0" marR="0" lvl="0" indent="0" algn="l" defTabSz="91437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FA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Extranodal sites &gt;2</a:t>
            </a:r>
          </a:p>
          <a:p>
            <a:pPr marL="0" marR="0" lvl="0" indent="0" algn="l" defTabSz="91437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FA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LDH&gt;</a:t>
            </a:r>
            <a:r>
              <a:rPr kumimoji="0" lang="fr-FR" altLang="fr-F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FA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Nml</a:t>
            </a:r>
            <a:endParaRPr kumimoji="0" lang="fr-FR" altLang="fr-FR" sz="1400" b="1" i="0" u="none" strike="noStrike" kern="0" cap="none" spc="0" normalizeH="0" baseline="0" noProof="0" dirty="0">
              <a:ln>
                <a:noFill/>
              </a:ln>
              <a:solidFill>
                <a:srgbClr val="007FA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DE869FA7-7622-49AA-8923-DA775A1C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017" y="5416878"/>
            <a:ext cx="6864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FA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IPI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CFB710-CCD2-42CA-8CFE-2EF45E06CFF2}"/>
              </a:ext>
            </a:extLst>
          </p:cNvPr>
          <p:cNvSpPr/>
          <p:nvPr/>
        </p:nvSpPr>
        <p:spPr>
          <a:xfrm>
            <a:off x="3048000" y="4829273"/>
            <a:ext cx="923109" cy="1849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PFS, Years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DED7CC-0E55-43CC-95E9-5DB51156C6D1}"/>
              </a:ext>
            </a:extLst>
          </p:cNvPr>
          <p:cNvSpPr/>
          <p:nvPr/>
        </p:nvSpPr>
        <p:spPr>
          <a:xfrm>
            <a:off x="556829" y="1298286"/>
            <a:ext cx="380707" cy="222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0F7B97-F4F3-4B12-8F37-176F0627DA7F}"/>
              </a:ext>
            </a:extLst>
          </p:cNvPr>
          <p:cNvSpPr/>
          <p:nvPr/>
        </p:nvSpPr>
        <p:spPr>
          <a:xfrm>
            <a:off x="609945" y="1912042"/>
            <a:ext cx="380707" cy="222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CC636D-B80C-4B24-BEBB-E03A480BE8D6}"/>
              </a:ext>
            </a:extLst>
          </p:cNvPr>
          <p:cNvSpPr/>
          <p:nvPr/>
        </p:nvSpPr>
        <p:spPr>
          <a:xfrm>
            <a:off x="609945" y="2508153"/>
            <a:ext cx="380707" cy="222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06721C-AF59-43BB-A388-BFD9A5784C4A}"/>
              </a:ext>
            </a:extLst>
          </p:cNvPr>
          <p:cNvSpPr/>
          <p:nvPr/>
        </p:nvSpPr>
        <p:spPr>
          <a:xfrm>
            <a:off x="617256" y="3136441"/>
            <a:ext cx="366096" cy="222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8D397C-2208-45CE-8685-DFA3FB78D409}"/>
              </a:ext>
            </a:extLst>
          </p:cNvPr>
          <p:cNvSpPr/>
          <p:nvPr/>
        </p:nvSpPr>
        <p:spPr>
          <a:xfrm>
            <a:off x="651694" y="3740229"/>
            <a:ext cx="304663" cy="20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FE3C07-E9F1-47B5-8695-4F4AEE0359C8}"/>
              </a:ext>
            </a:extLst>
          </p:cNvPr>
          <p:cNvSpPr/>
          <p:nvPr/>
        </p:nvSpPr>
        <p:spPr>
          <a:xfrm>
            <a:off x="567809" y="4335257"/>
            <a:ext cx="380707" cy="222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CBB8E7-43F2-490D-A3DD-9260DFD47A9B}"/>
              </a:ext>
            </a:extLst>
          </p:cNvPr>
          <p:cNvSpPr/>
          <p:nvPr/>
        </p:nvSpPr>
        <p:spPr>
          <a:xfrm>
            <a:off x="1665993" y="4611821"/>
            <a:ext cx="411628" cy="183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1CA03D-E058-4E51-AFD0-DE31966B255E}"/>
              </a:ext>
            </a:extLst>
          </p:cNvPr>
          <p:cNvSpPr/>
          <p:nvPr/>
        </p:nvSpPr>
        <p:spPr>
          <a:xfrm>
            <a:off x="2444971" y="4611555"/>
            <a:ext cx="411628" cy="183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F6A13A-2550-4BFC-A8DA-A8C2FF79BD72}"/>
              </a:ext>
            </a:extLst>
          </p:cNvPr>
          <p:cNvSpPr/>
          <p:nvPr/>
        </p:nvSpPr>
        <p:spPr>
          <a:xfrm>
            <a:off x="3250075" y="4611187"/>
            <a:ext cx="411628" cy="183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865B78-3766-47EB-B89B-A43861B18D5F}"/>
              </a:ext>
            </a:extLst>
          </p:cNvPr>
          <p:cNvSpPr/>
          <p:nvPr/>
        </p:nvSpPr>
        <p:spPr>
          <a:xfrm>
            <a:off x="4049126" y="4594684"/>
            <a:ext cx="411628" cy="183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33563E-3887-4E32-9984-4412C033BAEF}"/>
              </a:ext>
            </a:extLst>
          </p:cNvPr>
          <p:cNvSpPr/>
          <p:nvPr/>
        </p:nvSpPr>
        <p:spPr>
          <a:xfrm>
            <a:off x="4828103" y="4598769"/>
            <a:ext cx="411628" cy="183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D1DC20-82A0-4957-BA14-4AB119879FF9}"/>
              </a:ext>
            </a:extLst>
          </p:cNvPr>
          <p:cNvSpPr/>
          <p:nvPr/>
        </p:nvSpPr>
        <p:spPr>
          <a:xfrm>
            <a:off x="5614242" y="4594684"/>
            <a:ext cx="411628" cy="183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CF874C-B263-4D80-BDD0-C35ADD7789AF}"/>
              </a:ext>
            </a:extLst>
          </p:cNvPr>
          <p:cNvCxnSpPr/>
          <p:nvPr/>
        </p:nvCxnSpPr>
        <p:spPr>
          <a:xfrm>
            <a:off x="990652" y="1280868"/>
            <a:ext cx="0" cy="3259515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FC35E4-A0CD-4EE3-9B1F-F9B026962F43}"/>
              </a:ext>
            </a:extLst>
          </p:cNvPr>
          <p:cNvCxnSpPr/>
          <p:nvPr/>
        </p:nvCxnSpPr>
        <p:spPr>
          <a:xfrm>
            <a:off x="981945" y="4531673"/>
            <a:ext cx="4962263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D73C35-CDF2-43C4-8807-FED423FB587C}"/>
              </a:ext>
            </a:extLst>
          </p:cNvPr>
          <p:cNvCxnSpPr/>
          <p:nvPr/>
        </p:nvCxnSpPr>
        <p:spPr>
          <a:xfrm flipV="1">
            <a:off x="1867091" y="4532823"/>
            <a:ext cx="0" cy="61984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2AFC997-E493-460F-9B7C-E63245B22733}"/>
              </a:ext>
            </a:extLst>
          </p:cNvPr>
          <p:cNvCxnSpPr/>
          <p:nvPr/>
        </p:nvCxnSpPr>
        <p:spPr>
          <a:xfrm flipV="1">
            <a:off x="2653403" y="4533757"/>
            <a:ext cx="0" cy="61984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52823FA-D0F1-4683-A43F-36A479F18237}"/>
              </a:ext>
            </a:extLst>
          </p:cNvPr>
          <p:cNvCxnSpPr/>
          <p:nvPr/>
        </p:nvCxnSpPr>
        <p:spPr>
          <a:xfrm flipV="1">
            <a:off x="3456541" y="4540300"/>
            <a:ext cx="0" cy="61984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347490-95DB-4D1F-9274-2CAFF1CFE87E}"/>
              </a:ext>
            </a:extLst>
          </p:cNvPr>
          <p:cNvCxnSpPr/>
          <p:nvPr/>
        </p:nvCxnSpPr>
        <p:spPr>
          <a:xfrm flipV="1">
            <a:off x="4254073" y="4535624"/>
            <a:ext cx="0" cy="61984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1645920" y="3132875"/>
            <a:ext cx="4402088" cy="231418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02AB82-4D5F-40C7-983F-76FD5F9729E2}"/>
              </a:ext>
            </a:extLst>
          </p:cNvPr>
          <p:cNvCxnSpPr/>
          <p:nvPr/>
        </p:nvCxnSpPr>
        <p:spPr>
          <a:xfrm flipV="1">
            <a:off x="5039445" y="4535625"/>
            <a:ext cx="0" cy="61984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B376D0-FC60-4C08-BC59-1CFDFC72E414}"/>
              </a:ext>
            </a:extLst>
          </p:cNvPr>
          <p:cNvCxnSpPr/>
          <p:nvPr/>
        </p:nvCxnSpPr>
        <p:spPr>
          <a:xfrm flipV="1">
            <a:off x="5836977" y="4536559"/>
            <a:ext cx="0" cy="61984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B5DEC4-B802-4675-BBF8-578E4751798B}"/>
              </a:ext>
            </a:extLst>
          </p:cNvPr>
          <p:cNvCxnSpPr>
            <a:stCxn id="24" idx="3"/>
          </p:cNvCxnSpPr>
          <p:nvPr/>
        </p:nvCxnSpPr>
        <p:spPr>
          <a:xfrm flipV="1">
            <a:off x="948517" y="4445973"/>
            <a:ext cx="33427" cy="555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4AA3D2D-E817-47FD-BD24-8C3C99C98C89}"/>
              </a:ext>
            </a:extLst>
          </p:cNvPr>
          <p:cNvCxnSpPr/>
          <p:nvPr/>
        </p:nvCxnSpPr>
        <p:spPr>
          <a:xfrm flipV="1">
            <a:off x="949452" y="3835439"/>
            <a:ext cx="33427" cy="555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3C3B89F-4D2F-41A7-AD3B-2A6094C6A108}"/>
              </a:ext>
            </a:extLst>
          </p:cNvPr>
          <p:cNvCxnSpPr/>
          <p:nvPr/>
        </p:nvCxnSpPr>
        <p:spPr>
          <a:xfrm flipV="1">
            <a:off x="944776" y="1429765"/>
            <a:ext cx="33427" cy="555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205506-55E4-4B8E-B9C1-B1DD4938B946}"/>
              </a:ext>
            </a:extLst>
          </p:cNvPr>
          <p:cNvCxnSpPr/>
          <p:nvPr/>
        </p:nvCxnSpPr>
        <p:spPr>
          <a:xfrm>
            <a:off x="1001872" y="1343745"/>
            <a:ext cx="495355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odecagon 7"/>
          <p:cNvSpPr/>
          <p:nvPr/>
        </p:nvSpPr>
        <p:spPr bwMode="auto">
          <a:xfrm>
            <a:off x="921521" y="1286559"/>
            <a:ext cx="950287" cy="1971851"/>
          </a:xfrm>
          <a:prstGeom prst="dodecagon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457189" rtl="0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V="1">
            <a:off x="1772687" y="1164730"/>
            <a:ext cx="4240999" cy="558351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7F1D1F8-E811-483E-8B63-433D6507394C}"/>
              </a:ext>
            </a:extLst>
          </p:cNvPr>
          <p:cNvCxnSpPr/>
          <p:nvPr/>
        </p:nvCxnSpPr>
        <p:spPr>
          <a:xfrm>
            <a:off x="5907872" y="1326915"/>
            <a:ext cx="8709" cy="318792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Line 8"/>
          <p:cNvSpPr>
            <a:spLocks noChangeShapeType="1"/>
          </p:cNvSpPr>
          <p:nvPr/>
        </p:nvSpPr>
        <p:spPr bwMode="auto">
          <a:xfrm>
            <a:off x="1871807" y="2475262"/>
            <a:ext cx="4141879" cy="657612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0481015-532F-49B7-BB2D-6A3D691405DE}"/>
              </a:ext>
            </a:extLst>
          </p:cNvPr>
          <p:cNvSpPr/>
          <p:nvPr/>
        </p:nvSpPr>
        <p:spPr>
          <a:xfrm>
            <a:off x="1066609" y="4221583"/>
            <a:ext cx="1486601" cy="2580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Logrank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P&lt;.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5C8DD5-0704-F54C-897B-4997E97092B4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70957235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8" y="489174"/>
            <a:ext cx="11444796" cy="66001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Polatuzumab vedotin is an ADC targeting CD79b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289121" y="6104265"/>
            <a:ext cx="6682733" cy="360000"/>
          </a:xfrm>
        </p:spPr>
        <p:txBody>
          <a:bodyPr/>
          <a:lstStyle/>
          <a:p>
            <a:pPr marL="0" indent="0"/>
            <a:r>
              <a:rPr lang="en-GB" dirty="0">
                <a:latin typeface="+mj-lt"/>
              </a:rPr>
              <a:t>1. Dornan D, et al. Blood 2009;114:2721–9; 2. Polson AG, et al. Expert </a:t>
            </a:r>
            <a:r>
              <a:rPr lang="en-GB" dirty="0" err="1">
                <a:latin typeface="+mj-lt"/>
              </a:rPr>
              <a:t>Opin</a:t>
            </a:r>
            <a:r>
              <a:rPr lang="en-GB" dirty="0">
                <a:latin typeface="+mj-lt"/>
              </a:rPr>
              <a:t> Invest Drugs 2011;20:75–85; </a:t>
            </a:r>
            <a:br>
              <a:rPr lang="en-GB" dirty="0">
                <a:latin typeface="+mj-lt"/>
              </a:rPr>
            </a:br>
            <a:r>
              <a:rPr lang="en-GB" dirty="0">
                <a:latin typeface="+mj-lt"/>
              </a:rPr>
              <a:t>3. </a:t>
            </a:r>
            <a:r>
              <a:rPr lang="en-GB" dirty="0" err="1">
                <a:latin typeface="+mj-lt"/>
              </a:rPr>
              <a:t>Doronina</a:t>
            </a:r>
            <a:r>
              <a:rPr lang="en-GB" dirty="0">
                <a:latin typeface="+mj-lt"/>
              </a:rPr>
              <a:t> SO, et al. Nat </a:t>
            </a:r>
            <a:r>
              <a:rPr lang="en-GB" dirty="0" err="1">
                <a:latin typeface="+mj-lt"/>
              </a:rPr>
              <a:t>Biotechnol</a:t>
            </a:r>
            <a:r>
              <a:rPr lang="en-GB" dirty="0">
                <a:latin typeface="+mj-lt"/>
              </a:rPr>
              <a:t> 2003;21:778–84; 4. Tilly H, et al. Lancet Oncol 2019;20:998–1010.</a:t>
            </a:r>
          </a:p>
        </p:txBody>
      </p:sp>
      <p:grpSp>
        <p:nvGrpSpPr>
          <p:cNvPr id="551" name="Groupe 550"/>
          <p:cNvGrpSpPr/>
          <p:nvPr/>
        </p:nvGrpSpPr>
        <p:grpSpPr>
          <a:xfrm>
            <a:off x="216400" y="1510749"/>
            <a:ext cx="9242989" cy="5023755"/>
            <a:chOff x="4162308" y="987574"/>
            <a:chExt cx="4110900" cy="2276716"/>
          </a:xfrm>
        </p:grpSpPr>
        <p:pic>
          <p:nvPicPr>
            <p:cNvPr id="552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6" r="1370" b="4365"/>
            <a:stretch/>
          </p:blipFill>
          <p:spPr bwMode="auto">
            <a:xfrm>
              <a:off x="5171693" y="987574"/>
              <a:ext cx="2278670" cy="208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53" name="Groupe 552"/>
            <p:cNvGrpSpPr/>
            <p:nvPr/>
          </p:nvGrpSpPr>
          <p:grpSpPr>
            <a:xfrm>
              <a:off x="4162308" y="1140988"/>
              <a:ext cx="4110900" cy="2123302"/>
              <a:chOff x="4162308" y="1140988"/>
              <a:chExt cx="4110900" cy="2123302"/>
            </a:xfrm>
          </p:grpSpPr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56F4C6B6-BEE9-4F21-B483-6DCB861D9BE1}"/>
                  </a:ext>
                </a:extLst>
              </p:cNvPr>
              <p:cNvSpPr/>
              <p:nvPr/>
            </p:nvSpPr>
            <p:spPr>
              <a:xfrm>
                <a:off x="5089183" y="1600048"/>
                <a:ext cx="648631" cy="107605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5" name="TextBox 14">
                <a:extLst>
                  <a:ext uri="{FF2B5EF4-FFF2-40B4-BE49-F238E27FC236}">
                    <a16:creationId xmlns:a16="http://schemas.microsoft.com/office/drawing/2014/main" id="{BA888871-D242-4BF3-BD98-27938179AADD}"/>
                  </a:ext>
                </a:extLst>
              </p:cNvPr>
              <p:cNvSpPr txBox="1"/>
              <p:nvPr/>
            </p:nvSpPr>
            <p:spPr>
              <a:xfrm>
                <a:off x="4162308" y="1140988"/>
                <a:ext cx="984106" cy="8368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10972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Polatuzumab vedotin</a:t>
                </a:r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9E7187B3-B121-4E72-82FC-F48FE29007A3}"/>
                  </a:ext>
                </a:extLst>
              </p:cNvPr>
              <p:cNvSpPr/>
              <p:nvPr/>
            </p:nvSpPr>
            <p:spPr>
              <a:xfrm>
                <a:off x="6089118" y="1299088"/>
                <a:ext cx="648072" cy="12053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7" name="TextBox 16">
                <a:extLst>
                  <a:ext uri="{FF2B5EF4-FFF2-40B4-BE49-F238E27FC236}">
                    <a16:creationId xmlns:a16="http://schemas.microsoft.com/office/drawing/2014/main" id="{51270955-5F57-402C-833F-2F03ACAF277B}"/>
                  </a:ext>
                </a:extLst>
              </p:cNvPr>
              <p:cNvSpPr txBox="1"/>
              <p:nvPr/>
            </p:nvSpPr>
            <p:spPr>
              <a:xfrm>
                <a:off x="6325241" y="1219439"/>
                <a:ext cx="1093225" cy="1673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0972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Binds to CD79b and is then internalized</a:t>
                </a: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03AACC9B-3694-4E58-9FD2-B59E1DDF9793}"/>
                  </a:ext>
                </a:extLst>
              </p:cNvPr>
              <p:cNvSpPr/>
              <p:nvPr/>
            </p:nvSpPr>
            <p:spPr>
              <a:xfrm>
                <a:off x="6242672" y="1530708"/>
                <a:ext cx="628351" cy="153888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D9EFC8AE-7137-419F-98E7-0EC721A67CD9}"/>
                  </a:ext>
                </a:extLst>
              </p:cNvPr>
              <p:cNvSpPr/>
              <p:nvPr/>
            </p:nvSpPr>
            <p:spPr>
              <a:xfrm>
                <a:off x="6803876" y="2930746"/>
                <a:ext cx="646487" cy="15826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1" name="Oval 11">
                <a:extLst>
                  <a:ext uri="{FF2B5EF4-FFF2-40B4-BE49-F238E27FC236}">
                    <a16:creationId xmlns:a16="http://schemas.microsoft.com/office/drawing/2014/main" id="{251BEE18-7614-4429-A17B-837F47D22CC5}"/>
                  </a:ext>
                </a:extLst>
              </p:cNvPr>
              <p:cNvSpPr/>
              <p:nvPr/>
            </p:nvSpPr>
            <p:spPr>
              <a:xfrm rot="4061452">
                <a:off x="5537150" y="2246186"/>
                <a:ext cx="310338" cy="427643"/>
              </a:xfrm>
              <a:custGeom>
                <a:avLst/>
                <a:gdLst>
                  <a:gd name="connsiteX0" fmla="*/ 0 w 436816"/>
                  <a:gd name="connsiteY0" fmla="*/ 217735 h 435470"/>
                  <a:gd name="connsiteX1" fmla="*/ 218408 w 436816"/>
                  <a:gd name="connsiteY1" fmla="*/ 0 h 435470"/>
                  <a:gd name="connsiteX2" fmla="*/ 436816 w 436816"/>
                  <a:gd name="connsiteY2" fmla="*/ 217735 h 435470"/>
                  <a:gd name="connsiteX3" fmla="*/ 218408 w 436816"/>
                  <a:gd name="connsiteY3" fmla="*/ 435470 h 435470"/>
                  <a:gd name="connsiteX4" fmla="*/ 0 w 436816"/>
                  <a:gd name="connsiteY4" fmla="*/ 217735 h 435470"/>
                  <a:gd name="connsiteX0" fmla="*/ 0 w 329395"/>
                  <a:gd name="connsiteY0" fmla="*/ 239874 h 435689"/>
                  <a:gd name="connsiteX1" fmla="*/ 110987 w 329395"/>
                  <a:gd name="connsiteY1" fmla="*/ 97 h 435689"/>
                  <a:gd name="connsiteX2" fmla="*/ 329395 w 329395"/>
                  <a:gd name="connsiteY2" fmla="*/ 217832 h 435689"/>
                  <a:gd name="connsiteX3" fmla="*/ 110987 w 329395"/>
                  <a:gd name="connsiteY3" fmla="*/ 435567 h 435689"/>
                  <a:gd name="connsiteX4" fmla="*/ 0 w 329395"/>
                  <a:gd name="connsiteY4" fmla="*/ 239874 h 435689"/>
                  <a:gd name="connsiteX0" fmla="*/ 1236 w 330631"/>
                  <a:gd name="connsiteY0" fmla="*/ 265757 h 461530"/>
                  <a:gd name="connsiteX1" fmla="*/ 179509 w 330631"/>
                  <a:gd name="connsiteY1" fmla="*/ 77 h 461530"/>
                  <a:gd name="connsiteX2" fmla="*/ 330631 w 330631"/>
                  <a:gd name="connsiteY2" fmla="*/ 243715 h 461530"/>
                  <a:gd name="connsiteX3" fmla="*/ 112223 w 330631"/>
                  <a:gd name="connsiteY3" fmla="*/ 461450 h 461530"/>
                  <a:gd name="connsiteX4" fmla="*/ 1236 w 330631"/>
                  <a:gd name="connsiteY4" fmla="*/ 265757 h 461530"/>
                  <a:gd name="connsiteX0" fmla="*/ 684 w 330079"/>
                  <a:gd name="connsiteY0" fmla="*/ 265757 h 511387"/>
                  <a:gd name="connsiteX1" fmla="*/ 178957 w 330079"/>
                  <a:gd name="connsiteY1" fmla="*/ 77 h 511387"/>
                  <a:gd name="connsiteX2" fmla="*/ 330079 w 330079"/>
                  <a:gd name="connsiteY2" fmla="*/ 243715 h 511387"/>
                  <a:gd name="connsiteX3" fmla="*/ 125831 w 330079"/>
                  <a:gd name="connsiteY3" fmla="*/ 511327 h 511387"/>
                  <a:gd name="connsiteX4" fmla="*/ 684 w 330079"/>
                  <a:gd name="connsiteY4" fmla="*/ 265757 h 511387"/>
                  <a:gd name="connsiteX0" fmla="*/ 435 w 389041"/>
                  <a:gd name="connsiteY0" fmla="*/ 421252 h 524550"/>
                  <a:gd name="connsiteX1" fmla="*/ 237919 w 389041"/>
                  <a:gd name="connsiteY1" fmla="*/ 3595 h 524550"/>
                  <a:gd name="connsiteX2" fmla="*/ 389041 w 389041"/>
                  <a:gd name="connsiteY2" fmla="*/ 247233 h 524550"/>
                  <a:gd name="connsiteX3" fmla="*/ 184793 w 389041"/>
                  <a:gd name="connsiteY3" fmla="*/ 514845 h 524550"/>
                  <a:gd name="connsiteX4" fmla="*/ 435 w 389041"/>
                  <a:gd name="connsiteY4" fmla="*/ 421252 h 524550"/>
                  <a:gd name="connsiteX0" fmla="*/ 206 w 388812"/>
                  <a:gd name="connsiteY0" fmla="*/ 242772 h 342898"/>
                  <a:gd name="connsiteX1" fmla="*/ 153536 w 388812"/>
                  <a:gd name="connsiteY1" fmla="*/ 45551 h 342898"/>
                  <a:gd name="connsiteX2" fmla="*/ 388812 w 388812"/>
                  <a:gd name="connsiteY2" fmla="*/ 68753 h 342898"/>
                  <a:gd name="connsiteX3" fmla="*/ 184564 w 388812"/>
                  <a:gd name="connsiteY3" fmla="*/ 336365 h 342898"/>
                  <a:gd name="connsiteX4" fmla="*/ 206 w 388812"/>
                  <a:gd name="connsiteY4" fmla="*/ 242772 h 342898"/>
                  <a:gd name="connsiteX0" fmla="*/ 1 w 388607"/>
                  <a:gd name="connsiteY0" fmla="*/ 366570 h 468849"/>
                  <a:gd name="connsiteX1" fmla="*/ 182907 w 388607"/>
                  <a:gd name="connsiteY1" fmla="*/ 5212 h 468849"/>
                  <a:gd name="connsiteX2" fmla="*/ 388607 w 388607"/>
                  <a:gd name="connsiteY2" fmla="*/ 192551 h 468849"/>
                  <a:gd name="connsiteX3" fmla="*/ 184359 w 388607"/>
                  <a:gd name="connsiteY3" fmla="*/ 460163 h 468849"/>
                  <a:gd name="connsiteX4" fmla="*/ 1 w 388607"/>
                  <a:gd name="connsiteY4" fmla="*/ 366570 h 468849"/>
                  <a:gd name="connsiteX0" fmla="*/ 1 w 388607"/>
                  <a:gd name="connsiteY0" fmla="*/ 376891 h 479170"/>
                  <a:gd name="connsiteX1" fmla="*/ 182907 w 388607"/>
                  <a:gd name="connsiteY1" fmla="*/ 15533 h 479170"/>
                  <a:gd name="connsiteX2" fmla="*/ 388607 w 388607"/>
                  <a:gd name="connsiteY2" fmla="*/ 202872 h 479170"/>
                  <a:gd name="connsiteX3" fmla="*/ 184359 w 388607"/>
                  <a:gd name="connsiteY3" fmla="*/ 470484 h 479170"/>
                  <a:gd name="connsiteX4" fmla="*/ 1 w 388607"/>
                  <a:gd name="connsiteY4" fmla="*/ 376891 h 479170"/>
                  <a:gd name="connsiteX0" fmla="*/ 1 w 316210"/>
                  <a:gd name="connsiteY0" fmla="*/ 367284 h 470061"/>
                  <a:gd name="connsiteX1" fmla="*/ 182907 w 316210"/>
                  <a:gd name="connsiteY1" fmla="*/ 5926 h 470061"/>
                  <a:gd name="connsiteX2" fmla="*/ 316210 w 316210"/>
                  <a:gd name="connsiteY2" fmla="*/ 185593 h 470061"/>
                  <a:gd name="connsiteX3" fmla="*/ 184359 w 316210"/>
                  <a:gd name="connsiteY3" fmla="*/ 460877 h 470061"/>
                  <a:gd name="connsiteX4" fmla="*/ 1 w 316210"/>
                  <a:gd name="connsiteY4" fmla="*/ 367284 h 470061"/>
                  <a:gd name="connsiteX0" fmla="*/ 1 w 235246"/>
                  <a:gd name="connsiteY0" fmla="*/ 369231 h 473154"/>
                  <a:gd name="connsiteX1" fmla="*/ 182907 w 235246"/>
                  <a:gd name="connsiteY1" fmla="*/ 7873 h 473154"/>
                  <a:gd name="connsiteX2" fmla="*/ 235246 w 235246"/>
                  <a:gd name="connsiteY2" fmla="*/ 170059 h 473154"/>
                  <a:gd name="connsiteX3" fmla="*/ 184359 w 235246"/>
                  <a:gd name="connsiteY3" fmla="*/ 462824 h 473154"/>
                  <a:gd name="connsiteX4" fmla="*/ 1 w 235246"/>
                  <a:gd name="connsiteY4" fmla="*/ 369231 h 473154"/>
                  <a:gd name="connsiteX0" fmla="*/ 1 w 287819"/>
                  <a:gd name="connsiteY0" fmla="*/ 371036 h 475824"/>
                  <a:gd name="connsiteX1" fmla="*/ 182907 w 287819"/>
                  <a:gd name="connsiteY1" fmla="*/ 9678 h 475824"/>
                  <a:gd name="connsiteX2" fmla="*/ 287819 w 287819"/>
                  <a:gd name="connsiteY2" fmla="*/ 158810 h 475824"/>
                  <a:gd name="connsiteX3" fmla="*/ 184359 w 287819"/>
                  <a:gd name="connsiteY3" fmla="*/ 464629 h 475824"/>
                  <a:gd name="connsiteX4" fmla="*/ 1 w 287819"/>
                  <a:gd name="connsiteY4" fmla="*/ 371036 h 475824"/>
                  <a:gd name="connsiteX0" fmla="*/ 5 w 287823"/>
                  <a:gd name="connsiteY0" fmla="*/ 371036 h 423006"/>
                  <a:gd name="connsiteX1" fmla="*/ 182911 w 287823"/>
                  <a:gd name="connsiteY1" fmla="*/ 9678 h 423006"/>
                  <a:gd name="connsiteX2" fmla="*/ 287823 w 287823"/>
                  <a:gd name="connsiteY2" fmla="*/ 158810 h 423006"/>
                  <a:gd name="connsiteX3" fmla="*/ 176836 w 287823"/>
                  <a:gd name="connsiteY3" fmla="*/ 398586 h 423006"/>
                  <a:gd name="connsiteX4" fmla="*/ 5 w 287823"/>
                  <a:gd name="connsiteY4" fmla="*/ 371036 h 423006"/>
                  <a:gd name="connsiteX0" fmla="*/ 22 w 287840"/>
                  <a:gd name="connsiteY0" fmla="*/ 371036 h 386625"/>
                  <a:gd name="connsiteX1" fmla="*/ 182928 w 287840"/>
                  <a:gd name="connsiteY1" fmla="*/ 9678 h 386625"/>
                  <a:gd name="connsiteX2" fmla="*/ 287840 w 287840"/>
                  <a:gd name="connsiteY2" fmla="*/ 158810 h 386625"/>
                  <a:gd name="connsiteX3" fmla="*/ 171194 w 287840"/>
                  <a:gd name="connsiteY3" fmla="*/ 304980 h 386625"/>
                  <a:gd name="connsiteX4" fmla="*/ 22 w 287840"/>
                  <a:gd name="connsiteY4" fmla="*/ 371036 h 386625"/>
                  <a:gd name="connsiteX0" fmla="*/ 1 w 287819"/>
                  <a:gd name="connsiteY0" fmla="*/ 371036 h 414805"/>
                  <a:gd name="connsiteX1" fmla="*/ 182907 w 287819"/>
                  <a:gd name="connsiteY1" fmla="*/ 9678 h 414805"/>
                  <a:gd name="connsiteX2" fmla="*/ 287819 w 287819"/>
                  <a:gd name="connsiteY2" fmla="*/ 158810 h 414805"/>
                  <a:gd name="connsiteX3" fmla="*/ 182361 w 287819"/>
                  <a:gd name="connsiteY3" fmla="*/ 385116 h 414805"/>
                  <a:gd name="connsiteX4" fmla="*/ 1 w 287819"/>
                  <a:gd name="connsiteY4" fmla="*/ 371036 h 414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819" h="414805">
                    <a:moveTo>
                      <a:pt x="1" y="371036"/>
                    </a:moveTo>
                    <a:cubicBezTo>
                      <a:pt x="92" y="308463"/>
                      <a:pt x="134937" y="45049"/>
                      <a:pt x="182907" y="9678"/>
                    </a:cubicBezTo>
                    <a:cubicBezTo>
                      <a:pt x="230877" y="-25693"/>
                      <a:pt x="287819" y="38558"/>
                      <a:pt x="287819" y="158810"/>
                    </a:cubicBezTo>
                    <a:cubicBezTo>
                      <a:pt x="287819" y="279062"/>
                      <a:pt x="230331" y="349745"/>
                      <a:pt x="182361" y="385116"/>
                    </a:cubicBezTo>
                    <a:cubicBezTo>
                      <a:pt x="134391" y="420487"/>
                      <a:pt x="-90" y="433609"/>
                      <a:pt x="1" y="371036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rgbClr val="C3DFF5"/>
                  </a:gs>
                  <a:gs pos="1563">
                    <a:srgbClr val="A5D2F1"/>
                  </a:gs>
                  <a:gs pos="77000">
                    <a:srgbClr val="FEFEFE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2" name="Oval 11">
                <a:extLst>
                  <a:ext uri="{FF2B5EF4-FFF2-40B4-BE49-F238E27FC236}">
                    <a16:creationId xmlns:a16="http://schemas.microsoft.com/office/drawing/2014/main" id="{1492B458-E307-449F-8C77-0D2245A61DAF}"/>
                  </a:ext>
                </a:extLst>
              </p:cNvPr>
              <p:cNvSpPr/>
              <p:nvPr/>
            </p:nvSpPr>
            <p:spPr>
              <a:xfrm rot="4061452">
                <a:off x="5960649" y="2613890"/>
                <a:ext cx="310338" cy="427643"/>
              </a:xfrm>
              <a:custGeom>
                <a:avLst/>
                <a:gdLst>
                  <a:gd name="connsiteX0" fmla="*/ 0 w 436816"/>
                  <a:gd name="connsiteY0" fmla="*/ 217735 h 435470"/>
                  <a:gd name="connsiteX1" fmla="*/ 218408 w 436816"/>
                  <a:gd name="connsiteY1" fmla="*/ 0 h 435470"/>
                  <a:gd name="connsiteX2" fmla="*/ 436816 w 436816"/>
                  <a:gd name="connsiteY2" fmla="*/ 217735 h 435470"/>
                  <a:gd name="connsiteX3" fmla="*/ 218408 w 436816"/>
                  <a:gd name="connsiteY3" fmla="*/ 435470 h 435470"/>
                  <a:gd name="connsiteX4" fmla="*/ 0 w 436816"/>
                  <a:gd name="connsiteY4" fmla="*/ 217735 h 435470"/>
                  <a:gd name="connsiteX0" fmla="*/ 0 w 329395"/>
                  <a:gd name="connsiteY0" fmla="*/ 239874 h 435689"/>
                  <a:gd name="connsiteX1" fmla="*/ 110987 w 329395"/>
                  <a:gd name="connsiteY1" fmla="*/ 97 h 435689"/>
                  <a:gd name="connsiteX2" fmla="*/ 329395 w 329395"/>
                  <a:gd name="connsiteY2" fmla="*/ 217832 h 435689"/>
                  <a:gd name="connsiteX3" fmla="*/ 110987 w 329395"/>
                  <a:gd name="connsiteY3" fmla="*/ 435567 h 435689"/>
                  <a:gd name="connsiteX4" fmla="*/ 0 w 329395"/>
                  <a:gd name="connsiteY4" fmla="*/ 239874 h 435689"/>
                  <a:gd name="connsiteX0" fmla="*/ 1236 w 330631"/>
                  <a:gd name="connsiteY0" fmla="*/ 265757 h 461530"/>
                  <a:gd name="connsiteX1" fmla="*/ 179509 w 330631"/>
                  <a:gd name="connsiteY1" fmla="*/ 77 h 461530"/>
                  <a:gd name="connsiteX2" fmla="*/ 330631 w 330631"/>
                  <a:gd name="connsiteY2" fmla="*/ 243715 h 461530"/>
                  <a:gd name="connsiteX3" fmla="*/ 112223 w 330631"/>
                  <a:gd name="connsiteY3" fmla="*/ 461450 h 461530"/>
                  <a:gd name="connsiteX4" fmla="*/ 1236 w 330631"/>
                  <a:gd name="connsiteY4" fmla="*/ 265757 h 461530"/>
                  <a:gd name="connsiteX0" fmla="*/ 684 w 330079"/>
                  <a:gd name="connsiteY0" fmla="*/ 265757 h 511387"/>
                  <a:gd name="connsiteX1" fmla="*/ 178957 w 330079"/>
                  <a:gd name="connsiteY1" fmla="*/ 77 h 511387"/>
                  <a:gd name="connsiteX2" fmla="*/ 330079 w 330079"/>
                  <a:gd name="connsiteY2" fmla="*/ 243715 h 511387"/>
                  <a:gd name="connsiteX3" fmla="*/ 125831 w 330079"/>
                  <a:gd name="connsiteY3" fmla="*/ 511327 h 511387"/>
                  <a:gd name="connsiteX4" fmla="*/ 684 w 330079"/>
                  <a:gd name="connsiteY4" fmla="*/ 265757 h 511387"/>
                  <a:gd name="connsiteX0" fmla="*/ 435 w 389041"/>
                  <a:gd name="connsiteY0" fmla="*/ 421252 h 524550"/>
                  <a:gd name="connsiteX1" fmla="*/ 237919 w 389041"/>
                  <a:gd name="connsiteY1" fmla="*/ 3595 h 524550"/>
                  <a:gd name="connsiteX2" fmla="*/ 389041 w 389041"/>
                  <a:gd name="connsiteY2" fmla="*/ 247233 h 524550"/>
                  <a:gd name="connsiteX3" fmla="*/ 184793 w 389041"/>
                  <a:gd name="connsiteY3" fmla="*/ 514845 h 524550"/>
                  <a:gd name="connsiteX4" fmla="*/ 435 w 389041"/>
                  <a:gd name="connsiteY4" fmla="*/ 421252 h 524550"/>
                  <a:gd name="connsiteX0" fmla="*/ 206 w 388812"/>
                  <a:gd name="connsiteY0" fmla="*/ 242772 h 342898"/>
                  <a:gd name="connsiteX1" fmla="*/ 153536 w 388812"/>
                  <a:gd name="connsiteY1" fmla="*/ 45551 h 342898"/>
                  <a:gd name="connsiteX2" fmla="*/ 388812 w 388812"/>
                  <a:gd name="connsiteY2" fmla="*/ 68753 h 342898"/>
                  <a:gd name="connsiteX3" fmla="*/ 184564 w 388812"/>
                  <a:gd name="connsiteY3" fmla="*/ 336365 h 342898"/>
                  <a:gd name="connsiteX4" fmla="*/ 206 w 388812"/>
                  <a:gd name="connsiteY4" fmla="*/ 242772 h 342898"/>
                  <a:gd name="connsiteX0" fmla="*/ 1 w 388607"/>
                  <a:gd name="connsiteY0" fmla="*/ 366570 h 468849"/>
                  <a:gd name="connsiteX1" fmla="*/ 182907 w 388607"/>
                  <a:gd name="connsiteY1" fmla="*/ 5212 h 468849"/>
                  <a:gd name="connsiteX2" fmla="*/ 388607 w 388607"/>
                  <a:gd name="connsiteY2" fmla="*/ 192551 h 468849"/>
                  <a:gd name="connsiteX3" fmla="*/ 184359 w 388607"/>
                  <a:gd name="connsiteY3" fmla="*/ 460163 h 468849"/>
                  <a:gd name="connsiteX4" fmla="*/ 1 w 388607"/>
                  <a:gd name="connsiteY4" fmla="*/ 366570 h 468849"/>
                  <a:gd name="connsiteX0" fmla="*/ 1 w 388607"/>
                  <a:gd name="connsiteY0" fmla="*/ 376891 h 479170"/>
                  <a:gd name="connsiteX1" fmla="*/ 182907 w 388607"/>
                  <a:gd name="connsiteY1" fmla="*/ 15533 h 479170"/>
                  <a:gd name="connsiteX2" fmla="*/ 388607 w 388607"/>
                  <a:gd name="connsiteY2" fmla="*/ 202872 h 479170"/>
                  <a:gd name="connsiteX3" fmla="*/ 184359 w 388607"/>
                  <a:gd name="connsiteY3" fmla="*/ 470484 h 479170"/>
                  <a:gd name="connsiteX4" fmla="*/ 1 w 388607"/>
                  <a:gd name="connsiteY4" fmla="*/ 376891 h 479170"/>
                  <a:gd name="connsiteX0" fmla="*/ 1 w 316210"/>
                  <a:gd name="connsiteY0" fmla="*/ 367284 h 470061"/>
                  <a:gd name="connsiteX1" fmla="*/ 182907 w 316210"/>
                  <a:gd name="connsiteY1" fmla="*/ 5926 h 470061"/>
                  <a:gd name="connsiteX2" fmla="*/ 316210 w 316210"/>
                  <a:gd name="connsiteY2" fmla="*/ 185593 h 470061"/>
                  <a:gd name="connsiteX3" fmla="*/ 184359 w 316210"/>
                  <a:gd name="connsiteY3" fmla="*/ 460877 h 470061"/>
                  <a:gd name="connsiteX4" fmla="*/ 1 w 316210"/>
                  <a:gd name="connsiteY4" fmla="*/ 367284 h 470061"/>
                  <a:gd name="connsiteX0" fmla="*/ 1 w 235246"/>
                  <a:gd name="connsiteY0" fmla="*/ 369231 h 473154"/>
                  <a:gd name="connsiteX1" fmla="*/ 182907 w 235246"/>
                  <a:gd name="connsiteY1" fmla="*/ 7873 h 473154"/>
                  <a:gd name="connsiteX2" fmla="*/ 235246 w 235246"/>
                  <a:gd name="connsiteY2" fmla="*/ 170059 h 473154"/>
                  <a:gd name="connsiteX3" fmla="*/ 184359 w 235246"/>
                  <a:gd name="connsiteY3" fmla="*/ 462824 h 473154"/>
                  <a:gd name="connsiteX4" fmla="*/ 1 w 235246"/>
                  <a:gd name="connsiteY4" fmla="*/ 369231 h 473154"/>
                  <a:gd name="connsiteX0" fmla="*/ 1 w 287819"/>
                  <a:gd name="connsiteY0" fmla="*/ 371036 h 475824"/>
                  <a:gd name="connsiteX1" fmla="*/ 182907 w 287819"/>
                  <a:gd name="connsiteY1" fmla="*/ 9678 h 475824"/>
                  <a:gd name="connsiteX2" fmla="*/ 287819 w 287819"/>
                  <a:gd name="connsiteY2" fmla="*/ 158810 h 475824"/>
                  <a:gd name="connsiteX3" fmla="*/ 184359 w 287819"/>
                  <a:gd name="connsiteY3" fmla="*/ 464629 h 475824"/>
                  <a:gd name="connsiteX4" fmla="*/ 1 w 287819"/>
                  <a:gd name="connsiteY4" fmla="*/ 371036 h 475824"/>
                  <a:gd name="connsiteX0" fmla="*/ 5 w 287823"/>
                  <a:gd name="connsiteY0" fmla="*/ 371036 h 423006"/>
                  <a:gd name="connsiteX1" fmla="*/ 182911 w 287823"/>
                  <a:gd name="connsiteY1" fmla="*/ 9678 h 423006"/>
                  <a:gd name="connsiteX2" fmla="*/ 287823 w 287823"/>
                  <a:gd name="connsiteY2" fmla="*/ 158810 h 423006"/>
                  <a:gd name="connsiteX3" fmla="*/ 176836 w 287823"/>
                  <a:gd name="connsiteY3" fmla="*/ 398586 h 423006"/>
                  <a:gd name="connsiteX4" fmla="*/ 5 w 287823"/>
                  <a:gd name="connsiteY4" fmla="*/ 371036 h 423006"/>
                  <a:gd name="connsiteX0" fmla="*/ 22 w 287840"/>
                  <a:gd name="connsiteY0" fmla="*/ 371036 h 386625"/>
                  <a:gd name="connsiteX1" fmla="*/ 182928 w 287840"/>
                  <a:gd name="connsiteY1" fmla="*/ 9678 h 386625"/>
                  <a:gd name="connsiteX2" fmla="*/ 287840 w 287840"/>
                  <a:gd name="connsiteY2" fmla="*/ 158810 h 386625"/>
                  <a:gd name="connsiteX3" fmla="*/ 171194 w 287840"/>
                  <a:gd name="connsiteY3" fmla="*/ 304980 h 386625"/>
                  <a:gd name="connsiteX4" fmla="*/ 22 w 287840"/>
                  <a:gd name="connsiteY4" fmla="*/ 371036 h 386625"/>
                  <a:gd name="connsiteX0" fmla="*/ 1 w 287819"/>
                  <a:gd name="connsiteY0" fmla="*/ 371036 h 414805"/>
                  <a:gd name="connsiteX1" fmla="*/ 182907 w 287819"/>
                  <a:gd name="connsiteY1" fmla="*/ 9678 h 414805"/>
                  <a:gd name="connsiteX2" fmla="*/ 287819 w 287819"/>
                  <a:gd name="connsiteY2" fmla="*/ 158810 h 414805"/>
                  <a:gd name="connsiteX3" fmla="*/ 182361 w 287819"/>
                  <a:gd name="connsiteY3" fmla="*/ 385116 h 414805"/>
                  <a:gd name="connsiteX4" fmla="*/ 1 w 287819"/>
                  <a:gd name="connsiteY4" fmla="*/ 371036 h 414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819" h="414805">
                    <a:moveTo>
                      <a:pt x="1" y="371036"/>
                    </a:moveTo>
                    <a:cubicBezTo>
                      <a:pt x="92" y="308463"/>
                      <a:pt x="134937" y="45049"/>
                      <a:pt x="182907" y="9678"/>
                    </a:cubicBezTo>
                    <a:cubicBezTo>
                      <a:pt x="230877" y="-25693"/>
                      <a:pt x="287819" y="38558"/>
                      <a:pt x="287819" y="158810"/>
                    </a:cubicBezTo>
                    <a:cubicBezTo>
                      <a:pt x="287819" y="279062"/>
                      <a:pt x="230331" y="349745"/>
                      <a:pt x="182361" y="385116"/>
                    </a:cubicBezTo>
                    <a:cubicBezTo>
                      <a:pt x="134391" y="420487"/>
                      <a:pt x="-90" y="433609"/>
                      <a:pt x="1" y="371036"/>
                    </a:cubicBezTo>
                    <a:close/>
                  </a:path>
                </a:pathLst>
              </a:custGeom>
              <a:gradFill flip="none" rotWithShape="1">
                <a:gsLst>
                  <a:gs pos="4000">
                    <a:srgbClr val="E3EDFA"/>
                  </a:gs>
                  <a:gs pos="42000">
                    <a:srgbClr val="C0DDF4"/>
                  </a:gs>
                  <a:gs pos="61000">
                    <a:srgbClr val="A9D6F5"/>
                  </a:gs>
                  <a:gs pos="100000">
                    <a:srgbClr val="83C5EC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3" name="TextBox 28">
                <a:extLst>
                  <a:ext uri="{FF2B5EF4-FFF2-40B4-BE49-F238E27FC236}">
                    <a16:creationId xmlns:a16="http://schemas.microsoft.com/office/drawing/2014/main" id="{377CCF12-F6F7-44A6-BE80-C3115A831FAD}"/>
                  </a:ext>
                </a:extLst>
              </p:cNvPr>
              <p:cNvSpPr txBox="1"/>
              <p:nvPr/>
            </p:nvSpPr>
            <p:spPr>
              <a:xfrm>
                <a:off x="5702679" y="3085271"/>
                <a:ext cx="661697" cy="179019"/>
              </a:xfrm>
              <a:prstGeom prst="rect">
                <a:avLst/>
              </a:prstGeom>
              <a:noFill/>
            </p:spPr>
            <p:txBody>
              <a:bodyPr wrap="square" lIns="0" tIns="43200" rIns="0" bIns="43200" rtlCol="0">
                <a:spAutoFit/>
              </a:bodyPr>
              <a:lstStyle/>
              <a:p>
                <a:pPr marL="0" marR="0" lvl="0" indent="0" algn="ctr" defTabSz="1097253" rtl="0" eaLnBrk="1" fontAlgn="auto" latinLnBrk="0" hangingPunct="1">
                  <a:lnSpc>
                    <a:spcPts val="1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Microtubule </a:t>
                </a:r>
              </a:p>
              <a:p>
                <a:pPr marL="0" marR="0" lvl="0" indent="0" algn="ctr" defTabSz="1097253" rtl="0" eaLnBrk="1" fontAlgn="auto" latinLnBrk="0" hangingPunct="1">
                  <a:lnSpc>
                    <a:spcPts val="1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disruption</a:t>
                </a:r>
              </a:p>
            </p:txBody>
          </p:sp>
          <p:sp>
            <p:nvSpPr>
              <p:cNvPr id="564" name="TextBox 31">
                <a:extLst>
                  <a:ext uri="{FF2B5EF4-FFF2-40B4-BE49-F238E27FC236}">
                    <a16:creationId xmlns:a16="http://schemas.microsoft.com/office/drawing/2014/main" id="{4C99AFF8-F566-4AB6-9433-024842CC41CC}"/>
                  </a:ext>
                </a:extLst>
              </p:cNvPr>
              <p:cNvSpPr txBox="1"/>
              <p:nvPr/>
            </p:nvSpPr>
            <p:spPr>
              <a:xfrm>
                <a:off x="6982764" y="2853802"/>
                <a:ext cx="1290444" cy="8368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0972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Apoptosis</a:t>
                </a:r>
              </a:p>
            </p:txBody>
          </p:sp>
        </p:grp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A3125741-2B23-4544-9126-919885C38001}"/>
              </a:ext>
            </a:extLst>
          </p:cNvPr>
          <p:cNvGrpSpPr/>
          <p:nvPr/>
        </p:nvGrpSpPr>
        <p:grpSpPr>
          <a:xfrm>
            <a:off x="590604" y="1334386"/>
            <a:ext cx="11074347" cy="475387"/>
            <a:chOff x="492170" y="1201316"/>
            <a:chExt cx="4516393" cy="396157"/>
          </a:xfrm>
          <a:solidFill>
            <a:schemeClr val="tx1"/>
          </a:solidFill>
        </p:grpSpPr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A40854FC-2484-F844-9C7C-9710474575A6}"/>
                </a:ext>
              </a:extLst>
            </p:cNvPr>
            <p:cNvSpPr txBox="1"/>
            <p:nvPr/>
          </p:nvSpPr>
          <p:spPr>
            <a:xfrm>
              <a:off x="500234" y="1201316"/>
              <a:ext cx="4508329" cy="3961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CD79b is ubiquitously expressed on DLBCL cells</a:t>
              </a:r>
              <a:r>
                <a:rPr kumimoji="0" lang="en-GB" sz="2489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1–3</a:t>
              </a:r>
            </a:p>
          </p:txBody>
        </p: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81FD386F-CE4A-40C6-98FA-F74C2B853945}"/>
                </a:ext>
              </a:extLst>
            </p:cNvPr>
            <p:cNvCxnSpPr>
              <a:cxnSpLocks/>
            </p:cNvCxnSpPr>
            <p:nvPr/>
          </p:nvCxnSpPr>
          <p:spPr>
            <a:xfrm>
              <a:off x="492170" y="1201738"/>
              <a:ext cx="0" cy="276577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928B987-6BA2-BB49-BB22-14D5B0744E96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337044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2775" r="1917" b="76053"/>
          <a:stretch/>
        </p:blipFill>
        <p:spPr bwMode="auto">
          <a:xfrm>
            <a:off x="1203616" y="1612672"/>
            <a:ext cx="9784773" cy="452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75138" y="287603"/>
            <a:ext cx="11361150" cy="837141"/>
          </a:xfrm>
        </p:spPr>
        <p:txBody>
          <a:bodyPr/>
          <a:lstStyle/>
          <a:p>
            <a:r>
              <a:rPr lang="en-US" dirty="0"/>
              <a:t>Targeting CD79b: BR + </a:t>
            </a:r>
            <a:r>
              <a:rPr lang="en-US" dirty="0" err="1"/>
              <a:t>Polatuzumab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9162" y="6570397"/>
            <a:ext cx="4354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Sehn LH et al.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 Clin Oncol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 2020;38(2):155-165.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099A6-C53E-0B46-897A-9679029CA19C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377466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16468" y="1389349"/>
          <a:ext cx="8959065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355">
                  <a:extLst>
                    <a:ext uri="{9D8B030D-6E8A-4147-A177-3AD203B41FA5}">
                      <a16:colId xmlns:a16="http://schemas.microsoft.com/office/drawing/2014/main" val="2520354037"/>
                    </a:ext>
                  </a:extLst>
                </a:gridCol>
                <a:gridCol w="2986355">
                  <a:extLst>
                    <a:ext uri="{9D8B030D-6E8A-4147-A177-3AD203B41FA5}">
                      <a16:colId xmlns:a16="http://schemas.microsoft.com/office/drawing/2014/main" val="1866750982"/>
                    </a:ext>
                  </a:extLst>
                </a:gridCol>
                <a:gridCol w="2986355">
                  <a:extLst>
                    <a:ext uri="{9D8B030D-6E8A-4147-A177-3AD203B41FA5}">
                      <a16:colId xmlns:a16="http://schemas.microsoft.com/office/drawing/2014/main" val="2775725586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j-lt"/>
                        </a:rPr>
                        <a:t>Outcome (IRC)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j-lt"/>
                        </a:rPr>
                        <a:t>Pola-BR (n = 40)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j-lt"/>
                        </a:rPr>
                        <a:t>BR (n = 40)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09528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End of treatment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1949011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     O</a:t>
                      </a:r>
                      <a:r>
                        <a:rPr lang="en-US" sz="2000" baseline="0" dirty="0">
                          <a:latin typeface="+mj-lt"/>
                        </a:rPr>
                        <a:t>bjective response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45.0%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17.5%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5153660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     </a:t>
                      </a:r>
                      <a:r>
                        <a:rPr lang="en-US" sz="2000" baseline="0" dirty="0">
                          <a:latin typeface="+mj-lt"/>
                        </a:rPr>
                        <a:t>Complete response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40.0%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j-lt"/>
                        </a:rPr>
                        <a:t>17.5%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9774448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US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223530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Best</a:t>
                      </a:r>
                      <a:r>
                        <a:rPr lang="en-US" sz="2000" baseline="0" dirty="0">
                          <a:latin typeface="+mj-lt"/>
                        </a:rPr>
                        <a:t> Response 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416227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     O</a:t>
                      </a:r>
                      <a:r>
                        <a:rPr lang="en-US" sz="2000" baseline="0" dirty="0">
                          <a:latin typeface="+mj-lt"/>
                        </a:rPr>
                        <a:t>bjective response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62.5%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25.0%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05070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     </a:t>
                      </a:r>
                      <a:r>
                        <a:rPr lang="en-US" sz="2000" baseline="0" dirty="0">
                          <a:latin typeface="+mj-lt"/>
                        </a:rPr>
                        <a:t>Complete response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50.0%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22.5%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5402412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US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4993637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Median duration</a:t>
                      </a:r>
                      <a:r>
                        <a:rPr lang="en-US" sz="2000" baseline="0" dirty="0">
                          <a:latin typeface="+mj-lt"/>
                        </a:rPr>
                        <a:t> response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12.6 months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7.7 months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424102"/>
                  </a:ext>
                </a:extLst>
              </a:tr>
            </a:tbl>
          </a:graphicData>
        </a:graphic>
      </p:graphicFrame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27856" y="287603"/>
            <a:ext cx="11736288" cy="83714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R-Benda vs R-Benda + Pola: Response 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9DEA9-A8D9-4189-998C-0A1A489A1AB1}"/>
              </a:ext>
            </a:extLst>
          </p:cNvPr>
          <p:cNvSpPr txBox="1"/>
          <p:nvPr/>
        </p:nvSpPr>
        <p:spPr>
          <a:xfrm>
            <a:off x="7609176" y="6293398"/>
            <a:ext cx="4354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Sehn LH et al.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 Clin Oncol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 2020;38(2):155-165.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619E37-A1F9-FD43-B219-BA508E090195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3390759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4DD2-4D09-4CC5-9480-E1B9B609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686" y="408884"/>
            <a:ext cx="11135993" cy="1300163"/>
          </a:xfrm>
        </p:spPr>
        <p:txBody>
          <a:bodyPr/>
          <a:lstStyle/>
          <a:p>
            <a:pPr>
              <a:lnSpc>
                <a:spcPts val="3120"/>
              </a:lnSpc>
            </a:pPr>
            <a:r>
              <a:rPr lang="en-GB" sz="3360" dirty="0">
                <a:solidFill>
                  <a:schemeClr val="tx1"/>
                </a:solidFill>
                <a:latin typeface="+mj-lt"/>
              </a:rPr>
              <a:t>POLARIX Study: Polatuzumab Vedotin with Rituximab, Cyclophosphamide, Doxorubicin,</a:t>
            </a:r>
            <a:br>
              <a:rPr lang="en-GB" sz="3360" dirty="0">
                <a:solidFill>
                  <a:schemeClr val="tx1"/>
                </a:solidFill>
                <a:latin typeface="+mj-lt"/>
              </a:rPr>
            </a:br>
            <a:r>
              <a:rPr lang="en-GB" sz="3360" dirty="0">
                <a:solidFill>
                  <a:schemeClr val="tx1"/>
                </a:solidFill>
                <a:latin typeface="+mj-lt"/>
              </a:rPr>
              <a:t>and Prednisone (Pola-R-CHP) Versus Rituximab, Cyclophosphamide, Doxorubicin, Vincristine</a:t>
            </a:r>
            <a:br>
              <a:rPr lang="en-GB" sz="3360" dirty="0">
                <a:solidFill>
                  <a:schemeClr val="tx1"/>
                </a:solidFill>
                <a:latin typeface="+mj-lt"/>
              </a:rPr>
            </a:br>
            <a:r>
              <a:rPr lang="en-GB" sz="3360" dirty="0">
                <a:solidFill>
                  <a:schemeClr val="tx1"/>
                </a:solidFill>
                <a:latin typeface="+mj-lt"/>
              </a:rPr>
              <a:t>and Prednisone (R-CHOP) Therapy in Patients with Previously Untreated Diffuse Large B-Cell Lymphoma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3608F-F49D-4926-BCEF-45D7FDD93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717" y="3527323"/>
            <a:ext cx="10727889" cy="1211515"/>
          </a:xfrm>
        </p:spPr>
        <p:txBody>
          <a:bodyPr/>
          <a:lstStyle/>
          <a:p>
            <a:r>
              <a:rPr lang="en-GB" sz="1867" dirty="0">
                <a:latin typeface="+mj-lt"/>
              </a:rPr>
              <a:t>Hervé Tilly, Franck Morschhauser, Laurie H. Sehn, Jonathan W. Friedberg, Marek </a:t>
            </a:r>
            <a:r>
              <a:rPr lang="en-GB" sz="1867" dirty="0" err="1">
                <a:latin typeface="+mj-lt"/>
              </a:rPr>
              <a:t>Trněný</a:t>
            </a:r>
            <a:r>
              <a:rPr lang="en-GB" sz="1867" dirty="0">
                <a:latin typeface="+mj-lt"/>
              </a:rPr>
              <a:t>, Jeff P. Sharman,  Charles </a:t>
            </a:r>
            <a:r>
              <a:rPr lang="en-GB" sz="1867" dirty="0" err="1">
                <a:latin typeface="+mj-lt"/>
              </a:rPr>
              <a:t>Herbaux</a:t>
            </a:r>
            <a:r>
              <a:rPr lang="en-GB" sz="1867" dirty="0">
                <a:latin typeface="+mj-lt"/>
              </a:rPr>
              <a:t>,</a:t>
            </a:r>
            <a:r>
              <a:rPr lang="en-GB" sz="1867" baseline="30000" dirty="0">
                <a:latin typeface="+mj-lt"/>
              </a:rPr>
              <a:t> </a:t>
            </a:r>
            <a:r>
              <a:rPr lang="en-GB" sz="1867" dirty="0">
                <a:latin typeface="+mj-lt"/>
              </a:rPr>
              <a:t>John M. Burke, Matthew Matasar, Shinya Rai, Koji </a:t>
            </a:r>
            <a:r>
              <a:rPr lang="en-GB" sz="1867" dirty="0" err="1">
                <a:latin typeface="+mj-lt"/>
              </a:rPr>
              <a:t>Izutsu</a:t>
            </a:r>
            <a:r>
              <a:rPr lang="en-GB" sz="1867" dirty="0">
                <a:latin typeface="+mj-lt"/>
              </a:rPr>
              <a:t>, Neha Mehta-Shah, </a:t>
            </a:r>
            <a:r>
              <a:rPr lang="en-GB" sz="1867" dirty="0" err="1">
                <a:latin typeface="+mj-lt"/>
              </a:rPr>
              <a:t>Lucie</a:t>
            </a:r>
            <a:r>
              <a:rPr lang="en-GB" sz="1867" dirty="0">
                <a:latin typeface="+mj-lt"/>
              </a:rPr>
              <a:t> </a:t>
            </a:r>
            <a:r>
              <a:rPr lang="en-GB" sz="1867" dirty="0" err="1">
                <a:latin typeface="+mj-lt"/>
              </a:rPr>
              <a:t>Oberic</a:t>
            </a:r>
            <a:r>
              <a:rPr lang="en-GB" sz="1867" dirty="0">
                <a:latin typeface="+mj-lt"/>
              </a:rPr>
              <a:t>,</a:t>
            </a:r>
            <a:r>
              <a:rPr lang="en-GB" sz="1867" baseline="30000" dirty="0">
                <a:latin typeface="+mj-lt"/>
              </a:rPr>
              <a:t> </a:t>
            </a:r>
            <a:r>
              <a:rPr lang="en-GB" sz="1867" dirty="0">
                <a:latin typeface="+mj-lt"/>
              </a:rPr>
              <a:t>Adrien </a:t>
            </a:r>
            <a:r>
              <a:rPr lang="en-GB" sz="1867" dirty="0" err="1">
                <a:latin typeface="+mj-lt"/>
              </a:rPr>
              <a:t>Chauchet</a:t>
            </a:r>
            <a:r>
              <a:rPr lang="en-GB" sz="1867" dirty="0">
                <a:latin typeface="+mj-lt"/>
              </a:rPr>
              <a:t>, </a:t>
            </a:r>
            <a:r>
              <a:rPr lang="en-GB" sz="1867" dirty="0" err="1">
                <a:latin typeface="+mj-lt"/>
              </a:rPr>
              <a:t>Wojciech</a:t>
            </a:r>
            <a:r>
              <a:rPr lang="en-GB" sz="1867" dirty="0">
                <a:latin typeface="+mj-lt"/>
              </a:rPr>
              <a:t> </a:t>
            </a:r>
            <a:r>
              <a:rPr lang="en-GB" sz="1867" dirty="0" err="1">
                <a:latin typeface="+mj-lt"/>
              </a:rPr>
              <a:t>Jurczak</a:t>
            </a:r>
            <a:r>
              <a:rPr lang="en-GB" sz="1867" dirty="0">
                <a:latin typeface="+mj-lt"/>
              </a:rPr>
              <a:t>, Yuqin Song, Richard </a:t>
            </a:r>
            <a:r>
              <a:rPr lang="en-GB" sz="1867" dirty="0" err="1">
                <a:latin typeface="+mj-lt"/>
              </a:rPr>
              <a:t>Greil</a:t>
            </a:r>
            <a:r>
              <a:rPr lang="en-GB" sz="1867" dirty="0">
                <a:latin typeface="+mj-lt"/>
              </a:rPr>
              <a:t>, Larysa Mykhalska, Juan Miguel Bergua </a:t>
            </a:r>
            <a:r>
              <a:rPr lang="en-GB" sz="1867" dirty="0" err="1">
                <a:latin typeface="+mj-lt"/>
              </a:rPr>
              <a:t>Burgués</a:t>
            </a:r>
            <a:r>
              <a:rPr lang="en-GB" sz="1867" dirty="0">
                <a:latin typeface="+mj-lt"/>
              </a:rPr>
              <a:t>, Matthew C. Cheung, Antonio Pinto, Ho-</a:t>
            </a:r>
            <a:r>
              <a:rPr lang="en-GB" sz="1867" dirty="0" err="1">
                <a:latin typeface="+mj-lt"/>
              </a:rPr>
              <a:t>Jin</a:t>
            </a:r>
            <a:r>
              <a:rPr lang="en-GB" sz="1867" dirty="0">
                <a:latin typeface="+mj-lt"/>
              </a:rPr>
              <a:t> Shin, Greg </a:t>
            </a:r>
            <a:r>
              <a:rPr lang="en-GB" sz="1867" dirty="0" err="1">
                <a:latin typeface="+mj-lt"/>
              </a:rPr>
              <a:t>Hapgood</a:t>
            </a:r>
            <a:r>
              <a:rPr lang="en-GB" sz="1867" dirty="0">
                <a:latin typeface="+mj-lt"/>
              </a:rPr>
              <a:t>, Eduardo Munhoz, Pau </a:t>
            </a:r>
            <a:r>
              <a:rPr lang="en-GB" sz="1867" dirty="0" err="1">
                <a:latin typeface="+mj-lt"/>
              </a:rPr>
              <a:t>Abrisqueta</a:t>
            </a:r>
            <a:r>
              <a:rPr lang="en-GB" sz="1867" dirty="0">
                <a:latin typeface="+mj-lt"/>
              </a:rPr>
              <a:t>, Jyh-Pyng Gau,</a:t>
            </a:r>
            <a:r>
              <a:rPr lang="en-GB" sz="1867" baseline="30000" dirty="0">
                <a:latin typeface="+mj-lt"/>
              </a:rPr>
              <a:t> </a:t>
            </a:r>
            <a:r>
              <a:rPr lang="en-GB" sz="1867" dirty="0">
                <a:latin typeface="+mj-lt"/>
              </a:rPr>
              <a:t>Jamie Hirata, Yanwen Jiang, Mark Yan, Calvin Lee,</a:t>
            </a:r>
            <a:r>
              <a:rPr lang="en-GB" sz="1867" baseline="30000" dirty="0">
                <a:latin typeface="+mj-lt"/>
              </a:rPr>
              <a:t> </a:t>
            </a:r>
            <a:r>
              <a:rPr lang="en-GB" sz="1867" dirty="0">
                <a:latin typeface="+mj-lt"/>
              </a:rPr>
              <a:t>Christopher Flowers, Gilles Salles</a:t>
            </a:r>
            <a:endParaRPr lang="en-GB" sz="1867" baseline="300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D0A77-4F36-6C42-8FE9-5AEAB7949918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265077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roup 595">
            <a:extLst>
              <a:ext uri="{FF2B5EF4-FFF2-40B4-BE49-F238E27FC236}">
                <a16:creationId xmlns:a16="http://schemas.microsoft.com/office/drawing/2014/main" id="{57D313E4-C1AE-4A1B-B93B-F4D253A0EB7A}"/>
              </a:ext>
            </a:extLst>
          </p:cNvPr>
          <p:cNvGrpSpPr/>
          <p:nvPr/>
        </p:nvGrpSpPr>
        <p:grpSpPr>
          <a:xfrm>
            <a:off x="9350576" y="3129704"/>
            <a:ext cx="1657336" cy="42025"/>
            <a:chOff x="7089260" y="1997728"/>
            <a:chExt cx="1573050" cy="43900"/>
          </a:xfrm>
        </p:grpSpPr>
        <p:grpSp>
          <p:nvGrpSpPr>
            <p:cNvPr id="597" name="Group 596">
              <a:extLst>
                <a:ext uri="{FF2B5EF4-FFF2-40B4-BE49-F238E27FC236}">
                  <a16:creationId xmlns:a16="http://schemas.microsoft.com/office/drawing/2014/main" id="{F03E9F3F-3F73-4F67-A9A4-1EAD013ED9FD}"/>
                </a:ext>
              </a:extLst>
            </p:cNvPr>
            <p:cNvGrpSpPr/>
            <p:nvPr/>
          </p:nvGrpSpPr>
          <p:grpSpPr>
            <a:xfrm>
              <a:off x="8614034" y="1997728"/>
              <a:ext cx="48276" cy="43900"/>
              <a:chOff x="8509990" y="2764639"/>
              <a:chExt cx="48276" cy="43900"/>
            </a:xfrm>
          </p:grpSpPr>
          <p:sp>
            <p:nvSpPr>
              <p:cNvPr id="733" name="Line 898">
                <a:extLst>
                  <a:ext uri="{FF2B5EF4-FFF2-40B4-BE49-F238E27FC236}">
                    <a16:creationId xmlns:a16="http://schemas.microsoft.com/office/drawing/2014/main" id="{FB52FD96-5CA9-4037-8D88-BD9AD2281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4" name="Line 899">
                <a:extLst>
                  <a:ext uri="{FF2B5EF4-FFF2-40B4-BE49-F238E27FC236}">
                    <a16:creationId xmlns:a16="http://schemas.microsoft.com/office/drawing/2014/main" id="{5DFF6CDC-FF90-42DF-B570-3D7A5B3FE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5" name="Line 900">
                <a:extLst>
                  <a:ext uri="{FF2B5EF4-FFF2-40B4-BE49-F238E27FC236}">
                    <a16:creationId xmlns:a16="http://schemas.microsoft.com/office/drawing/2014/main" id="{7AEF43C8-970A-4536-8CC0-4B25D042EA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6" name="Line 901">
                <a:extLst>
                  <a:ext uri="{FF2B5EF4-FFF2-40B4-BE49-F238E27FC236}">
                    <a16:creationId xmlns:a16="http://schemas.microsoft.com/office/drawing/2014/main" id="{638A0DCF-1E82-40F9-B8F8-1EAB2111AB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98" name="Group 597">
              <a:extLst>
                <a:ext uri="{FF2B5EF4-FFF2-40B4-BE49-F238E27FC236}">
                  <a16:creationId xmlns:a16="http://schemas.microsoft.com/office/drawing/2014/main" id="{FE38823F-A36E-4222-93B7-7D14967DB08B}"/>
                </a:ext>
              </a:extLst>
            </p:cNvPr>
            <p:cNvGrpSpPr/>
            <p:nvPr/>
          </p:nvGrpSpPr>
          <p:grpSpPr>
            <a:xfrm>
              <a:off x="8391953" y="1997728"/>
              <a:ext cx="48276" cy="43900"/>
              <a:chOff x="8509990" y="2764639"/>
              <a:chExt cx="48276" cy="43900"/>
            </a:xfrm>
          </p:grpSpPr>
          <p:sp>
            <p:nvSpPr>
              <p:cNvPr id="729" name="Line 898">
                <a:extLst>
                  <a:ext uri="{FF2B5EF4-FFF2-40B4-BE49-F238E27FC236}">
                    <a16:creationId xmlns:a16="http://schemas.microsoft.com/office/drawing/2014/main" id="{4B4A2E3F-94EB-494F-9525-3DA1547B2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0" name="Line 899">
                <a:extLst>
                  <a:ext uri="{FF2B5EF4-FFF2-40B4-BE49-F238E27FC236}">
                    <a16:creationId xmlns:a16="http://schemas.microsoft.com/office/drawing/2014/main" id="{3F35B97A-0E05-40FF-879E-14AC5234D6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1" name="Line 900">
                <a:extLst>
                  <a:ext uri="{FF2B5EF4-FFF2-40B4-BE49-F238E27FC236}">
                    <a16:creationId xmlns:a16="http://schemas.microsoft.com/office/drawing/2014/main" id="{1CF99A79-1670-4AB1-80F8-A3F1392F65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2" name="Line 901">
                <a:extLst>
                  <a:ext uri="{FF2B5EF4-FFF2-40B4-BE49-F238E27FC236}">
                    <a16:creationId xmlns:a16="http://schemas.microsoft.com/office/drawing/2014/main" id="{02B39FF1-287E-43B7-8B26-12938B927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ADD90177-E4CC-4B70-BDCA-121655DE1B6E}"/>
                </a:ext>
              </a:extLst>
            </p:cNvPr>
            <p:cNvGrpSpPr/>
            <p:nvPr/>
          </p:nvGrpSpPr>
          <p:grpSpPr>
            <a:xfrm>
              <a:off x="8363486" y="1997728"/>
              <a:ext cx="48276" cy="43900"/>
              <a:chOff x="8509990" y="2764639"/>
              <a:chExt cx="48276" cy="43900"/>
            </a:xfrm>
          </p:grpSpPr>
          <p:sp>
            <p:nvSpPr>
              <p:cNvPr id="725" name="Line 898">
                <a:extLst>
                  <a:ext uri="{FF2B5EF4-FFF2-40B4-BE49-F238E27FC236}">
                    <a16:creationId xmlns:a16="http://schemas.microsoft.com/office/drawing/2014/main" id="{0FEF301C-4EC6-4A33-9099-C9EB594C06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6" name="Line 899">
                <a:extLst>
                  <a:ext uri="{FF2B5EF4-FFF2-40B4-BE49-F238E27FC236}">
                    <a16:creationId xmlns:a16="http://schemas.microsoft.com/office/drawing/2014/main" id="{036B6C7F-DD53-40A3-BA87-118DE275B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7" name="Line 900">
                <a:extLst>
                  <a:ext uri="{FF2B5EF4-FFF2-40B4-BE49-F238E27FC236}">
                    <a16:creationId xmlns:a16="http://schemas.microsoft.com/office/drawing/2014/main" id="{C69960CF-BDD0-4062-9276-66D33A3F8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8" name="Line 901">
                <a:extLst>
                  <a:ext uri="{FF2B5EF4-FFF2-40B4-BE49-F238E27FC236}">
                    <a16:creationId xmlns:a16="http://schemas.microsoft.com/office/drawing/2014/main" id="{7F3741A1-419F-4E7A-BA35-8A3C7A4E3A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7B50BE53-D4C4-4F3B-BE58-39350B07FC61}"/>
                </a:ext>
              </a:extLst>
            </p:cNvPr>
            <p:cNvGrpSpPr/>
            <p:nvPr/>
          </p:nvGrpSpPr>
          <p:grpSpPr>
            <a:xfrm>
              <a:off x="8323257" y="1997728"/>
              <a:ext cx="48276" cy="43900"/>
              <a:chOff x="8509990" y="2764639"/>
              <a:chExt cx="48276" cy="43900"/>
            </a:xfrm>
          </p:grpSpPr>
          <p:sp>
            <p:nvSpPr>
              <p:cNvPr id="721" name="Line 898">
                <a:extLst>
                  <a:ext uri="{FF2B5EF4-FFF2-40B4-BE49-F238E27FC236}">
                    <a16:creationId xmlns:a16="http://schemas.microsoft.com/office/drawing/2014/main" id="{37CDB204-62B1-4396-92A9-F05EFF7EB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2" name="Line 899">
                <a:extLst>
                  <a:ext uri="{FF2B5EF4-FFF2-40B4-BE49-F238E27FC236}">
                    <a16:creationId xmlns:a16="http://schemas.microsoft.com/office/drawing/2014/main" id="{B7A54F4B-9DD0-4E73-A0ED-A4D0C39F90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3" name="Line 900">
                <a:extLst>
                  <a:ext uri="{FF2B5EF4-FFF2-40B4-BE49-F238E27FC236}">
                    <a16:creationId xmlns:a16="http://schemas.microsoft.com/office/drawing/2014/main" id="{E54C4936-5B19-4E88-9D56-003F95AE9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4" name="Line 901">
                <a:extLst>
                  <a:ext uri="{FF2B5EF4-FFF2-40B4-BE49-F238E27FC236}">
                    <a16:creationId xmlns:a16="http://schemas.microsoft.com/office/drawing/2014/main" id="{C522DFD6-F122-4CCC-AB2D-0DE45DFB2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631D08DE-E023-4838-B989-71FEBC1CFE81}"/>
                </a:ext>
              </a:extLst>
            </p:cNvPr>
            <p:cNvGrpSpPr/>
            <p:nvPr/>
          </p:nvGrpSpPr>
          <p:grpSpPr>
            <a:xfrm>
              <a:off x="8302339" y="1997728"/>
              <a:ext cx="48276" cy="43900"/>
              <a:chOff x="8509990" y="2764639"/>
              <a:chExt cx="48276" cy="43900"/>
            </a:xfrm>
          </p:grpSpPr>
          <p:sp>
            <p:nvSpPr>
              <p:cNvPr id="717" name="Line 898">
                <a:extLst>
                  <a:ext uri="{FF2B5EF4-FFF2-40B4-BE49-F238E27FC236}">
                    <a16:creationId xmlns:a16="http://schemas.microsoft.com/office/drawing/2014/main" id="{230FB9D3-8E9B-4871-8400-16673D812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8" name="Line 899">
                <a:extLst>
                  <a:ext uri="{FF2B5EF4-FFF2-40B4-BE49-F238E27FC236}">
                    <a16:creationId xmlns:a16="http://schemas.microsoft.com/office/drawing/2014/main" id="{DC5EC96A-C9AE-4338-AC64-11B86AD69F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9" name="Line 900">
                <a:extLst>
                  <a:ext uri="{FF2B5EF4-FFF2-40B4-BE49-F238E27FC236}">
                    <a16:creationId xmlns:a16="http://schemas.microsoft.com/office/drawing/2014/main" id="{05FEC767-6183-4476-B717-BAA1D40123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0" name="Line 901">
                <a:extLst>
                  <a:ext uri="{FF2B5EF4-FFF2-40B4-BE49-F238E27FC236}">
                    <a16:creationId xmlns:a16="http://schemas.microsoft.com/office/drawing/2014/main" id="{9CE5C654-5D47-47FD-A30D-96E76E01E8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D55F345B-000F-4684-B26A-7115DC76EFE5}"/>
                </a:ext>
              </a:extLst>
            </p:cNvPr>
            <p:cNvGrpSpPr/>
            <p:nvPr/>
          </p:nvGrpSpPr>
          <p:grpSpPr>
            <a:xfrm>
              <a:off x="8292932" y="1997728"/>
              <a:ext cx="48276" cy="43900"/>
              <a:chOff x="8509990" y="2764639"/>
              <a:chExt cx="48276" cy="43900"/>
            </a:xfrm>
          </p:grpSpPr>
          <p:sp>
            <p:nvSpPr>
              <p:cNvPr id="713" name="Line 898">
                <a:extLst>
                  <a:ext uri="{FF2B5EF4-FFF2-40B4-BE49-F238E27FC236}">
                    <a16:creationId xmlns:a16="http://schemas.microsoft.com/office/drawing/2014/main" id="{7463B034-2815-4C24-AA4B-3F94CD9833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4" name="Line 899">
                <a:extLst>
                  <a:ext uri="{FF2B5EF4-FFF2-40B4-BE49-F238E27FC236}">
                    <a16:creationId xmlns:a16="http://schemas.microsoft.com/office/drawing/2014/main" id="{6FF5A3FF-7C79-415F-B801-B081C8B582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5" name="Line 900">
                <a:extLst>
                  <a:ext uri="{FF2B5EF4-FFF2-40B4-BE49-F238E27FC236}">
                    <a16:creationId xmlns:a16="http://schemas.microsoft.com/office/drawing/2014/main" id="{43B3D332-E7D4-4341-B314-60FF5ED14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6" name="Line 901">
                <a:extLst>
                  <a:ext uri="{FF2B5EF4-FFF2-40B4-BE49-F238E27FC236}">
                    <a16:creationId xmlns:a16="http://schemas.microsoft.com/office/drawing/2014/main" id="{6A664E6F-EC07-4D7E-847D-426DCBC684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F42318A1-3BC7-43BB-B7E8-723FD783C637}"/>
                </a:ext>
              </a:extLst>
            </p:cNvPr>
            <p:cNvGrpSpPr/>
            <p:nvPr/>
          </p:nvGrpSpPr>
          <p:grpSpPr>
            <a:xfrm>
              <a:off x="8276592" y="1997728"/>
              <a:ext cx="48276" cy="43900"/>
              <a:chOff x="8509990" y="2764639"/>
              <a:chExt cx="48276" cy="43900"/>
            </a:xfrm>
          </p:grpSpPr>
          <p:sp>
            <p:nvSpPr>
              <p:cNvPr id="709" name="Line 898">
                <a:extLst>
                  <a:ext uri="{FF2B5EF4-FFF2-40B4-BE49-F238E27FC236}">
                    <a16:creationId xmlns:a16="http://schemas.microsoft.com/office/drawing/2014/main" id="{21BDEA01-B7B8-42CB-A07A-71370195C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0" name="Line 899">
                <a:extLst>
                  <a:ext uri="{FF2B5EF4-FFF2-40B4-BE49-F238E27FC236}">
                    <a16:creationId xmlns:a16="http://schemas.microsoft.com/office/drawing/2014/main" id="{6B99ACC1-0962-436E-8D39-F1E435D4C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1" name="Line 900">
                <a:extLst>
                  <a:ext uri="{FF2B5EF4-FFF2-40B4-BE49-F238E27FC236}">
                    <a16:creationId xmlns:a16="http://schemas.microsoft.com/office/drawing/2014/main" id="{8691C1A3-0136-430D-84C6-59285B3ED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2" name="Line 901">
                <a:extLst>
                  <a:ext uri="{FF2B5EF4-FFF2-40B4-BE49-F238E27FC236}">
                    <a16:creationId xmlns:a16="http://schemas.microsoft.com/office/drawing/2014/main" id="{D98F69F4-18E6-4758-A451-79E51AC3A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AE3E542E-E508-438D-A876-5DC94605D662}"/>
                </a:ext>
              </a:extLst>
            </p:cNvPr>
            <p:cNvGrpSpPr/>
            <p:nvPr/>
          </p:nvGrpSpPr>
          <p:grpSpPr>
            <a:xfrm>
              <a:off x="8258643" y="1997728"/>
              <a:ext cx="48276" cy="43900"/>
              <a:chOff x="8509990" y="2764639"/>
              <a:chExt cx="48276" cy="43900"/>
            </a:xfrm>
          </p:grpSpPr>
          <p:sp>
            <p:nvSpPr>
              <p:cNvPr id="705" name="Line 898">
                <a:extLst>
                  <a:ext uri="{FF2B5EF4-FFF2-40B4-BE49-F238E27FC236}">
                    <a16:creationId xmlns:a16="http://schemas.microsoft.com/office/drawing/2014/main" id="{13E5ECA7-1678-44DD-82DA-F369D96F5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6" name="Line 899">
                <a:extLst>
                  <a:ext uri="{FF2B5EF4-FFF2-40B4-BE49-F238E27FC236}">
                    <a16:creationId xmlns:a16="http://schemas.microsoft.com/office/drawing/2014/main" id="{FE2B62E5-4EE1-4395-92B3-4B5ABDD359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7" name="Line 900">
                <a:extLst>
                  <a:ext uri="{FF2B5EF4-FFF2-40B4-BE49-F238E27FC236}">
                    <a16:creationId xmlns:a16="http://schemas.microsoft.com/office/drawing/2014/main" id="{30831F1A-90E7-4C35-A27D-4BD9CBE9C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8" name="Line 901">
                <a:extLst>
                  <a:ext uri="{FF2B5EF4-FFF2-40B4-BE49-F238E27FC236}">
                    <a16:creationId xmlns:a16="http://schemas.microsoft.com/office/drawing/2014/main" id="{6560CC93-23D1-406B-A386-3F22AEDA45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317244BE-B587-4C35-9C32-9B60B0D71C0F}"/>
                </a:ext>
              </a:extLst>
            </p:cNvPr>
            <p:cNvGrpSpPr/>
            <p:nvPr/>
          </p:nvGrpSpPr>
          <p:grpSpPr>
            <a:xfrm>
              <a:off x="8225656" y="1997728"/>
              <a:ext cx="48276" cy="43900"/>
              <a:chOff x="8509990" y="2764639"/>
              <a:chExt cx="48276" cy="43900"/>
            </a:xfrm>
          </p:grpSpPr>
          <p:sp>
            <p:nvSpPr>
              <p:cNvPr id="701" name="Line 898">
                <a:extLst>
                  <a:ext uri="{FF2B5EF4-FFF2-40B4-BE49-F238E27FC236}">
                    <a16:creationId xmlns:a16="http://schemas.microsoft.com/office/drawing/2014/main" id="{5D0806E1-27AF-489E-BC9E-D09A8DBC3D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2" name="Line 899">
                <a:extLst>
                  <a:ext uri="{FF2B5EF4-FFF2-40B4-BE49-F238E27FC236}">
                    <a16:creationId xmlns:a16="http://schemas.microsoft.com/office/drawing/2014/main" id="{EB5ABD86-4A07-4111-B8F2-DCCFB5FEBD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3" name="Line 900">
                <a:extLst>
                  <a:ext uri="{FF2B5EF4-FFF2-40B4-BE49-F238E27FC236}">
                    <a16:creationId xmlns:a16="http://schemas.microsoft.com/office/drawing/2014/main" id="{45229950-2CAB-4034-A21B-CBE28E307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4" name="Line 901">
                <a:extLst>
                  <a:ext uri="{FF2B5EF4-FFF2-40B4-BE49-F238E27FC236}">
                    <a16:creationId xmlns:a16="http://schemas.microsoft.com/office/drawing/2014/main" id="{CBF64557-FB77-4A9F-8DC6-66C9587D8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A3699DA9-BDD2-47A3-8D5B-E8F918A5C65D}"/>
                </a:ext>
              </a:extLst>
            </p:cNvPr>
            <p:cNvGrpSpPr/>
            <p:nvPr/>
          </p:nvGrpSpPr>
          <p:grpSpPr>
            <a:xfrm>
              <a:off x="8175207" y="1997728"/>
              <a:ext cx="48276" cy="43900"/>
              <a:chOff x="8509990" y="2764639"/>
              <a:chExt cx="48276" cy="43900"/>
            </a:xfrm>
          </p:grpSpPr>
          <p:sp>
            <p:nvSpPr>
              <p:cNvPr id="697" name="Line 898">
                <a:extLst>
                  <a:ext uri="{FF2B5EF4-FFF2-40B4-BE49-F238E27FC236}">
                    <a16:creationId xmlns:a16="http://schemas.microsoft.com/office/drawing/2014/main" id="{9C34430D-2173-440A-A8E1-BA7751A82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8" name="Line 899">
                <a:extLst>
                  <a:ext uri="{FF2B5EF4-FFF2-40B4-BE49-F238E27FC236}">
                    <a16:creationId xmlns:a16="http://schemas.microsoft.com/office/drawing/2014/main" id="{52099FDC-B4FA-4E31-8FEB-7756FB4C3D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9" name="Line 900">
                <a:extLst>
                  <a:ext uri="{FF2B5EF4-FFF2-40B4-BE49-F238E27FC236}">
                    <a16:creationId xmlns:a16="http://schemas.microsoft.com/office/drawing/2014/main" id="{FB9867FE-E761-4023-988F-B019175851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0" name="Line 901">
                <a:extLst>
                  <a:ext uri="{FF2B5EF4-FFF2-40B4-BE49-F238E27FC236}">
                    <a16:creationId xmlns:a16="http://schemas.microsoft.com/office/drawing/2014/main" id="{FB396746-55DA-4538-A696-AC8E8B9C04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7" name="Group 606">
              <a:extLst>
                <a:ext uri="{FF2B5EF4-FFF2-40B4-BE49-F238E27FC236}">
                  <a16:creationId xmlns:a16="http://schemas.microsoft.com/office/drawing/2014/main" id="{D6E3CA9F-5DFE-49B3-A29A-D341714A0640}"/>
                </a:ext>
              </a:extLst>
            </p:cNvPr>
            <p:cNvGrpSpPr/>
            <p:nvPr/>
          </p:nvGrpSpPr>
          <p:grpSpPr>
            <a:xfrm>
              <a:off x="8146233" y="1997728"/>
              <a:ext cx="48276" cy="43900"/>
              <a:chOff x="8509990" y="2764639"/>
              <a:chExt cx="48276" cy="43900"/>
            </a:xfrm>
          </p:grpSpPr>
          <p:sp>
            <p:nvSpPr>
              <p:cNvPr id="693" name="Line 898">
                <a:extLst>
                  <a:ext uri="{FF2B5EF4-FFF2-40B4-BE49-F238E27FC236}">
                    <a16:creationId xmlns:a16="http://schemas.microsoft.com/office/drawing/2014/main" id="{E20F524C-F2B5-4637-8BCA-B3BE099C1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Line 899">
                <a:extLst>
                  <a:ext uri="{FF2B5EF4-FFF2-40B4-BE49-F238E27FC236}">
                    <a16:creationId xmlns:a16="http://schemas.microsoft.com/office/drawing/2014/main" id="{6810B67F-1DB2-4A82-B0DB-D42D31C1D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5" name="Line 900">
                <a:extLst>
                  <a:ext uri="{FF2B5EF4-FFF2-40B4-BE49-F238E27FC236}">
                    <a16:creationId xmlns:a16="http://schemas.microsoft.com/office/drawing/2014/main" id="{64F81C08-5F0F-4175-AD16-96B4806BCB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6" name="Line 901">
                <a:extLst>
                  <a:ext uri="{FF2B5EF4-FFF2-40B4-BE49-F238E27FC236}">
                    <a16:creationId xmlns:a16="http://schemas.microsoft.com/office/drawing/2014/main" id="{E9DD906F-D296-4B77-B506-0C54DA6564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6FA37246-7345-4CFE-9388-A3CA8ED333FD}"/>
                </a:ext>
              </a:extLst>
            </p:cNvPr>
            <p:cNvGrpSpPr/>
            <p:nvPr/>
          </p:nvGrpSpPr>
          <p:grpSpPr>
            <a:xfrm>
              <a:off x="7885509" y="1997728"/>
              <a:ext cx="48276" cy="43900"/>
              <a:chOff x="8509990" y="2764639"/>
              <a:chExt cx="48276" cy="43900"/>
            </a:xfrm>
          </p:grpSpPr>
          <p:sp>
            <p:nvSpPr>
              <p:cNvPr id="689" name="Line 898">
                <a:extLst>
                  <a:ext uri="{FF2B5EF4-FFF2-40B4-BE49-F238E27FC236}">
                    <a16:creationId xmlns:a16="http://schemas.microsoft.com/office/drawing/2014/main" id="{E31E33AE-5249-467E-91DA-AB5489D51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Line 899">
                <a:extLst>
                  <a:ext uri="{FF2B5EF4-FFF2-40B4-BE49-F238E27FC236}">
                    <a16:creationId xmlns:a16="http://schemas.microsoft.com/office/drawing/2014/main" id="{DC3AAAC8-6062-435F-A7BD-33635DBBEC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Line 900">
                <a:extLst>
                  <a:ext uri="{FF2B5EF4-FFF2-40B4-BE49-F238E27FC236}">
                    <a16:creationId xmlns:a16="http://schemas.microsoft.com/office/drawing/2014/main" id="{F7F8BBCF-5908-4B91-98EA-77BC3C31DF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Line 901">
                <a:extLst>
                  <a:ext uri="{FF2B5EF4-FFF2-40B4-BE49-F238E27FC236}">
                    <a16:creationId xmlns:a16="http://schemas.microsoft.com/office/drawing/2014/main" id="{A257B965-BB42-42ED-AAE1-DBD5137F1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9" name="Group 608">
              <a:extLst>
                <a:ext uri="{FF2B5EF4-FFF2-40B4-BE49-F238E27FC236}">
                  <a16:creationId xmlns:a16="http://schemas.microsoft.com/office/drawing/2014/main" id="{8455E879-801A-4B2C-8240-B8EDA5900604}"/>
                </a:ext>
              </a:extLst>
            </p:cNvPr>
            <p:cNvGrpSpPr/>
            <p:nvPr/>
          </p:nvGrpSpPr>
          <p:grpSpPr>
            <a:xfrm>
              <a:off x="7833211" y="1997728"/>
              <a:ext cx="48276" cy="43900"/>
              <a:chOff x="8509990" y="2764639"/>
              <a:chExt cx="48276" cy="43900"/>
            </a:xfrm>
          </p:grpSpPr>
          <p:sp>
            <p:nvSpPr>
              <p:cNvPr id="685" name="Line 898">
                <a:extLst>
                  <a:ext uri="{FF2B5EF4-FFF2-40B4-BE49-F238E27FC236}">
                    <a16:creationId xmlns:a16="http://schemas.microsoft.com/office/drawing/2014/main" id="{9FC23B65-8C25-4F49-AEF5-447616583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6" name="Line 899">
                <a:extLst>
                  <a:ext uri="{FF2B5EF4-FFF2-40B4-BE49-F238E27FC236}">
                    <a16:creationId xmlns:a16="http://schemas.microsoft.com/office/drawing/2014/main" id="{A9E596EE-D811-47EE-93DA-8CECA44FF8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7" name="Line 900">
                <a:extLst>
                  <a:ext uri="{FF2B5EF4-FFF2-40B4-BE49-F238E27FC236}">
                    <a16:creationId xmlns:a16="http://schemas.microsoft.com/office/drawing/2014/main" id="{B17DA682-3D51-4099-99FA-361B6F1368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8" name="Line 901">
                <a:extLst>
                  <a:ext uri="{FF2B5EF4-FFF2-40B4-BE49-F238E27FC236}">
                    <a16:creationId xmlns:a16="http://schemas.microsoft.com/office/drawing/2014/main" id="{CED8E664-AD43-461C-A261-784397284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0" name="Group 609">
              <a:extLst>
                <a:ext uri="{FF2B5EF4-FFF2-40B4-BE49-F238E27FC236}">
                  <a16:creationId xmlns:a16="http://schemas.microsoft.com/office/drawing/2014/main" id="{857E47C9-73B3-4060-A8C5-25BA34252F01}"/>
                </a:ext>
              </a:extLst>
            </p:cNvPr>
            <p:cNvGrpSpPr/>
            <p:nvPr/>
          </p:nvGrpSpPr>
          <p:grpSpPr>
            <a:xfrm>
              <a:off x="7821664" y="1997728"/>
              <a:ext cx="48276" cy="43900"/>
              <a:chOff x="8509990" y="2764639"/>
              <a:chExt cx="48276" cy="43900"/>
            </a:xfrm>
          </p:grpSpPr>
          <p:sp>
            <p:nvSpPr>
              <p:cNvPr id="681" name="Line 898">
                <a:extLst>
                  <a:ext uri="{FF2B5EF4-FFF2-40B4-BE49-F238E27FC236}">
                    <a16:creationId xmlns:a16="http://schemas.microsoft.com/office/drawing/2014/main" id="{9396D831-7162-43DC-BAC0-6C4C76065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2" name="Line 899">
                <a:extLst>
                  <a:ext uri="{FF2B5EF4-FFF2-40B4-BE49-F238E27FC236}">
                    <a16:creationId xmlns:a16="http://schemas.microsoft.com/office/drawing/2014/main" id="{D5B3D728-4167-4D27-8AD4-93F7E49269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3" name="Line 900">
                <a:extLst>
                  <a:ext uri="{FF2B5EF4-FFF2-40B4-BE49-F238E27FC236}">
                    <a16:creationId xmlns:a16="http://schemas.microsoft.com/office/drawing/2014/main" id="{5FA67EC5-C6F8-425D-9AF9-D594A819B5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4" name="Line 901">
                <a:extLst>
                  <a:ext uri="{FF2B5EF4-FFF2-40B4-BE49-F238E27FC236}">
                    <a16:creationId xmlns:a16="http://schemas.microsoft.com/office/drawing/2014/main" id="{82D7942D-E794-4867-A51B-64FF0299E3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1" name="Group 610">
              <a:extLst>
                <a:ext uri="{FF2B5EF4-FFF2-40B4-BE49-F238E27FC236}">
                  <a16:creationId xmlns:a16="http://schemas.microsoft.com/office/drawing/2014/main" id="{E7B8EE5A-9165-4C51-AA7A-212F20F23B2A}"/>
                </a:ext>
              </a:extLst>
            </p:cNvPr>
            <p:cNvGrpSpPr/>
            <p:nvPr/>
          </p:nvGrpSpPr>
          <p:grpSpPr>
            <a:xfrm>
              <a:off x="7762003" y="1997728"/>
              <a:ext cx="48276" cy="43900"/>
              <a:chOff x="8509990" y="2764639"/>
              <a:chExt cx="48276" cy="43900"/>
            </a:xfrm>
          </p:grpSpPr>
          <p:sp>
            <p:nvSpPr>
              <p:cNvPr id="677" name="Line 898">
                <a:extLst>
                  <a:ext uri="{FF2B5EF4-FFF2-40B4-BE49-F238E27FC236}">
                    <a16:creationId xmlns:a16="http://schemas.microsoft.com/office/drawing/2014/main" id="{984EF16D-72CD-4DD3-A5E5-ADA7E505C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8" name="Line 899">
                <a:extLst>
                  <a:ext uri="{FF2B5EF4-FFF2-40B4-BE49-F238E27FC236}">
                    <a16:creationId xmlns:a16="http://schemas.microsoft.com/office/drawing/2014/main" id="{05597909-8EAB-41AD-B015-A0EE0ACEF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9" name="Line 900">
                <a:extLst>
                  <a:ext uri="{FF2B5EF4-FFF2-40B4-BE49-F238E27FC236}">
                    <a16:creationId xmlns:a16="http://schemas.microsoft.com/office/drawing/2014/main" id="{76395D71-6B1F-4AAE-8FD5-90F9616C3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0" name="Line 901">
                <a:extLst>
                  <a:ext uri="{FF2B5EF4-FFF2-40B4-BE49-F238E27FC236}">
                    <a16:creationId xmlns:a16="http://schemas.microsoft.com/office/drawing/2014/main" id="{D1DAE8B0-BDF3-4B20-A842-127519623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2" name="Group 611">
              <a:extLst>
                <a:ext uri="{FF2B5EF4-FFF2-40B4-BE49-F238E27FC236}">
                  <a16:creationId xmlns:a16="http://schemas.microsoft.com/office/drawing/2014/main" id="{51AC2407-E435-4610-B290-41B5E34B91E8}"/>
                </a:ext>
              </a:extLst>
            </p:cNvPr>
            <p:cNvGrpSpPr/>
            <p:nvPr/>
          </p:nvGrpSpPr>
          <p:grpSpPr>
            <a:xfrm>
              <a:off x="7676595" y="1997728"/>
              <a:ext cx="48276" cy="43900"/>
              <a:chOff x="8509990" y="2764639"/>
              <a:chExt cx="48276" cy="43900"/>
            </a:xfrm>
          </p:grpSpPr>
          <p:sp>
            <p:nvSpPr>
              <p:cNvPr id="673" name="Line 898">
                <a:extLst>
                  <a:ext uri="{FF2B5EF4-FFF2-40B4-BE49-F238E27FC236}">
                    <a16:creationId xmlns:a16="http://schemas.microsoft.com/office/drawing/2014/main" id="{8B0EC19D-38C5-46A6-A604-909CDC6595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4" name="Line 899">
                <a:extLst>
                  <a:ext uri="{FF2B5EF4-FFF2-40B4-BE49-F238E27FC236}">
                    <a16:creationId xmlns:a16="http://schemas.microsoft.com/office/drawing/2014/main" id="{CEE35597-53E5-40CD-9097-1F628DED6F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5" name="Line 900">
                <a:extLst>
                  <a:ext uri="{FF2B5EF4-FFF2-40B4-BE49-F238E27FC236}">
                    <a16:creationId xmlns:a16="http://schemas.microsoft.com/office/drawing/2014/main" id="{D6AC9C78-05EE-482E-8A97-AAD8595683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6" name="Line 901">
                <a:extLst>
                  <a:ext uri="{FF2B5EF4-FFF2-40B4-BE49-F238E27FC236}">
                    <a16:creationId xmlns:a16="http://schemas.microsoft.com/office/drawing/2014/main" id="{03EE7E33-F99A-44D7-A5E5-38EFE6F77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3" name="Group 612">
              <a:extLst>
                <a:ext uri="{FF2B5EF4-FFF2-40B4-BE49-F238E27FC236}">
                  <a16:creationId xmlns:a16="http://schemas.microsoft.com/office/drawing/2014/main" id="{359EB804-A127-4F2A-AA37-E00603B1CE81}"/>
                </a:ext>
              </a:extLst>
            </p:cNvPr>
            <p:cNvGrpSpPr/>
            <p:nvPr/>
          </p:nvGrpSpPr>
          <p:grpSpPr>
            <a:xfrm>
              <a:off x="7660100" y="1997728"/>
              <a:ext cx="48276" cy="43900"/>
              <a:chOff x="8509990" y="2764639"/>
              <a:chExt cx="48276" cy="43900"/>
            </a:xfrm>
          </p:grpSpPr>
          <p:sp>
            <p:nvSpPr>
              <p:cNvPr id="669" name="Line 898">
                <a:extLst>
                  <a:ext uri="{FF2B5EF4-FFF2-40B4-BE49-F238E27FC236}">
                    <a16:creationId xmlns:a16="http://schemas.microsoft.com/office/drawing/2014/main" id="{6D5EB7A0-70E9-41A3-BCD8-76EA2EEC6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0" name="Line 899">
                <a:extLst>
                  <a:ext uri="{FF2B5EF4-FFF2-40B4-BE49-F238E27FC236}">
                    <a16:creationId xmlns:a16="http://schemas.microsoft.com/office/drawing/2014/main" id="{3BFF5C71-DFEE-4ABA-8834-B35E0E2838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1" name="Line 900">
                <a:extLst>
                  <a:ext uri="{FF2B5EF4-FFF2-40B4-BE49-F238E27FC236}">
                    <a16:creationId xmlns:a16="http://schemas.microsoft.com/office/drawing/2014/main" id="{953DEBD4-72B4-4878-B823-DF918AA94E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2" name="Line 901">
                <a:extLst>
                  <a:ext uri="{FF2B5EF4-FFF2-40B4-BE49-F238E27FC236}">
                    <a16:creationId xmlns:a16="http://schemas.microsoft.com/office/drawing/2014/main" id="{2EAD9030-718A-4304-A786-18E23D91A1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C0154141-D6CF-4507-85C8-594708FD4484}"/>
                </a:ext>
              </a:extLst>
            </p:cNvPr>
            <p:cNvGrpSpPr/>
            <p:nvPr/>
          </p:nvGrpSpPr>
          <p:grpSpPr>
            <a:xfrm>
              <a:off x="7641442" y="1997728"/>
              <a:ext cx="48276" cy="43900"/>
              <a:chOff x="8509990" y="2764639"/>
              <a:chExt cx="48276" cy="43900"/>
            </a:xfrm>
          </p:grpSpPr>
          <p:sp>
            <p:nvSpPr>
              <p:cNvPr id="665" name="Line 898">
                <a:extLst>
                  <a:ext uri="{FF2B5EF4-FFF2-40B4-BE49-F238E27FC236}">
                    <a16:creationId xmlns:a16="http://schemas.microsoft.com/office/drawing/2014/main" id="{215F3F3D-47D2-4592-B1E1-1CBB7F189F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6" name="Line 899">
                <a:extLst>
                  <a:ext uri="{FF2B5EF4-FFF2-40B4-BE49-F238E27FC236}">
                    <a16:creationId xmlns:a16="http://schemas.microsoft.com/office/drawing/2014/main" id="{388271AE-73CD-49DB-8945-35EA3E8D3F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7" name="Line 900">
                <a:extLst>
                  <a:ext uri="{FF2B5EF4-FFF2-40B4-BE49-F238E27FC236}">
                    <a16:creationId xmlns:a16="http://schemas.microsoft.com/office/drawing/2014/main" id="{CEC2DEC4-C53A-4E15-924F-9E3DD922A2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8" name="Line 901">
                <a:extLst>
                  <a:ext uri="{FF2B5EF4-FFF2-40B4-BE49-F238E27FC236}">
                    <a16:creationId xmlns:a16="http://schemas.microsoft.com/office/drawing/2014/main" id="{0ED1799C-89A6-4102-B039-659C0072CD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DA1C63A0-A9C2-434A-9D1B-FA274FC774A0}"/>
                </a:ext>
              </a:extLst>
            </p:cNvPr>
            <p:cNvGrpSpPr/>
            <p:nvPr/>
          </p:nvGrpSpPr>
          <p:grpSpPr>
            <a:xfrm>
              <a:off x="7622784" y="1997728"/>
              <a:ext cx="48276" cy="43900"/>
              <a:chOff x="8509990" y="2764639"/>
              <a:chExt cx="48276" cy="43900"/>
            </a:xfrm>
          </p:grpSpPr>
          <p:sp>
            <p:nvSpPr>
              <p:cNvPr id="661" name="Line 898">
                <a:extLst>
                  <a:ext uri="{FF2B5EF4-FFF2-40B4-BE49-F238E27FC236}">
                    <a16:creationId xmlns:a16="http://schemas.microsoft.com/office/drawing/2014/main" id="{0F0F88BD-B67C-4028-A29C-0A7794881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2" name="Line 899">
                <a:extLst>
                  <a:ext uri="{FF2B5EF4-FFF2-40B4-BE49-F238E27FC236}">
                    <a16:creationId xmlns:a16="http://schemas.microsoft.com/office/drawing/2014/main" id="{C5C465C2-89EB-436C-A64A-195289451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3" name="Line 900">
                <a:extLst>
                  <a:ext uri="{FF2B5EF4-FFF2-40B4-BE49-F238E27FC236}">
                    <a16:creationId xmlns:a16="http://schemas.microsoft.com/office/drawing/2014/main" id="{3D05B892-A9AD-4530-887B-2EEEE54C37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4" name="Line 901">
                <a:extLst>
                  <a:ext uri="{FF2B5EF4-FFF2-40B4-BE49-F238E27FC236}">
                    <a16:creationId xmlns:a16="http://schemas.microsoft.com/office/drawing/2014/main" id="{066F86AE-4EAF-4D29-A3D8-B3E40CE3AB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6" name="Group 615">
              <a:extLst>
                <a:ext uri="{FF2B5EF4-FFF2-40B4-BE49-F238E27FC236}">
                  <a16:creationId xmlns:a16="http://schemas.microsoft.com/office/drawing/2014/main" id="{C06558DA-5941-49F0-84B2-BC3D782A343A}"/>
                </a:ext>
              </a:extLst>
            </p:cNvPr>
            <p:cNvGrpSpPr/>
            <p:nvPr/>
          </p:nvGrpSpPr>
          <p:grpSpPr>
            <a:xfrm>
              <a:off x="7566738" y="1997728"/>
              <a:ext cx="48276" cy="43900"/>
              <a:chOff x="8509990" y="2764639"/>
              <a:chExt cx="48276" cy="43900"/>
            </a:xfrm>
          </p:grpSpPr>
          <p:sp>
            <p:nvSpPr>
              <p:cNvPr id="657" name="Line 898">
                <a:extLst>
                  <a:ext uri="{FF2B5EF4-FFF2-40B4-BE49-F238E27FC236}">
                    <a16:creationId xmlns:a16="http://schemas.microsoft.com/office/drawing/2014/main" id="{021A17BB-516C-44BF-ACF7-166E1EC617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8" name="Line 899">
                <a:extLst>
                  <a:ext uri="{FF2B5EF4-FFF2-40B4-BE49-F238E27FC236}">
                    <a16:creationId xmlns:a16="http://schemas.microsoft.com/office/drawing/2014/main" id="{5E731F6D-E3D8-49F8-814C-2F6C22DEA5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9" name="Line 900">
                <a:extLst>
                  <a:ext uri="{FF2B5EF4-FFF2-40B4-BE49-F238E27FC236}">
                    <a16:creationId xmlns:a16="http://schemas.microsoft.com/office/drawing/2014/main" id="{89A4EB2F-038C-4997-8DBA-5EEBE23C4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0" name="Line 901">
                <a:extLst>
                  <a:ext uri="{FF2B5EF4-FFF2-40B4-BE49-F238E27FC236}">
                    <a16:creationId xmlns:a16="http://schemas.microsoft.com/office/drawing/2014/main" id="{04260432-BB1A-40BD-AAD9-F6A7792DB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2C0D8A28-9719-4C9C-89ED-3729DFEA7993}"/>
                </a:ext>
              </a:extLst>
            </p:cNvPr>
            <p:cNvGrpSpPr/>
            <p:nvPr/>
          </p:nvGrpSpPr>
          <p:grpSpPr>
            <a:xfrm>
              <a:off x="7524899" y="1997728"/>
              <a:ext cx="48276" cy="43900"/>
              <a:chOff x="8509990" y="2764639"/>
              <a:chExt cx="48276" cy="43900"/>
            </a:xfrm>
          </p:grpSpPr>
          <p:sp>
            <p:nvSpPr>
              <p:cNvPr id="653" name="Line 898">
                <a:extLst>
                  <a:ext uri="{FF2B5EF4-FFF2-40B4-BE49-F238E27FC236}">
                    <a16:creationId xmlns:a16="http://schemas.microsoft.com/office/drawing/2014/main" id="{F778DC3A-A568-4A25-9B45-033A0F829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4" name="Line 899">
                <a:extLst>
                  <a:ext uri="{FF2B5EF4-FFF2-40B4-BE49-F238E27FC236}">
                    <a16:creationId xmlns:a16="http://schemas.microsoft.com/office/drawing/2014/main" id="{7B5AC004-7EDC-45B5-925D-437B238D0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5" name="Line 900">
                <a:extLst>
                  <a:ext uri="{FF2B5EF4-FFF2-40B4-BE49-F238E27FC236}">
                    <a16:creationId xmlns:a16="http://schemas.microsoft.com/office/drawing/2014/main" id="{06C63298-E926-4D7D-ADA1-231C11DE4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6" name="Line 901">
                <a:extLst>
                  <a:ext uri="{FF2B5EF4-FFF2-40B4-BE49-F238E27FC236}">
                    <a16:creationId xmlns:a16="http://schemas.microsoft.com/office/drawing/2014/main" id="{026B7E5A-D80A-4FD1-B032-A694A3149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718AD713-DCAD-4D40-9E77-AA4EEAA01944}"/>
                </a:ext>
              </a:extLst>
            </p:cNvPr>
            <p:cNvGrpSpPr/>
            <p:nvPr/>
          </p:nvGrpSpPr>
          <p:grpSpPr>
            <a:xfrm>
              <a:off x="7192604" y="1997728"/>
              <a:ext cx="48276" cy="43900"/>
              <a:chOff x="8509990" y="2764639"/>
              <a:chExt cx="48276" cy="43900"/>
            </a:xfrm>
          </p:grpSpPr>
          <p:sp>
            <p:nvSpPr>
              <p:cNvPr id="649" name="Line 898">
                <a:extLst>
                  <a:ext uri="{FF2B5EF4-FFF2-40B4-BE49-F238E27FC236}">
                    <a16:creationId xmlns:a16="http://schemas.microsoft.com/office/drawing/2014/main" id="{A73D191B-B55F-45CD-908B-3E1C1AC156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0" name="Line 899">
                <a:extLst>
                  <a:ext uri="{FF2B5EF4-FFF2-40B4-BE49-F238E27FC236}">
                    <a16:creationId xmlns:a16="http://schemas.microsoft.com/office/drawing/2014/main" id="{D8F09996-E19A-4CE2-B519-D8BF6F61C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1" name="Line 900">
                <a:extLst>
                  <a:ext uri="{FF2B5EF4-FFF2-40B4-BE49-F238E27FC236}">
                    <a16:creationId xmlns:a16="http://schemas.microsoft.com/office/drawing/2014/main" id="{134CAD53-9478-497F-A56E-45B35D1CB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2" name="Line 901">
                <a:extLst>
                  <a:ext uri="{FF2B5EF4-FFF2-40B4-BE49-F238E27FC236}">
                    <a16:creationId xmlns:a16="http://schemas.microsoft.com/office/drawing/2014/main" id="{F56E9DD6-C323-42C3-83F3-2CDF360438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0DF054B4-3E26-497D-86D6-18EC53DA1440}"/>
                </a:ext>
              </a:extLst>
            </p:cNvPr>
            <p:cNvGrpSpPr/>
            <p:nvPr/>
          </p:nvGrpSpPr>
          <p:grpSpPr>
            <a:xfrm>
              <a:off x="7165207" y="1997728"/>
              <a:ext cx="48276" cy="43900"/>
              <a:chOff x="8509990" y="2764639"/>
              <a:chExt cx="48276" cy="43900"/>
            </a:xfrm>
          </p:grpSpPr>
          <p:sp>
            <p:nvSpPr>
              <p:cNvPr id="645" name="Line 898">
                <a:extLst>
                  <a:ext uri="{FF2B5EF4-FFF2-40B4-BE49-F238E27FC236}">
                    <a16:creationId xmlns:a16="http://schemas.microsoft.com/office/drawing/2014/main" id="{4E73F7E4-4CDA-4BA6-939E-78DF1D043B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6" name="Line 899">
                <a:extLst>
                  <a:ext uri="{FF2B5EF4-FFF2-40B4-BE49-F238E27FC236}">
                    <a16:creationId xmlns:a16="http://schemas.microsoft.com/office/drawing/2014/main" id="{A2F0CCC9-04AD-472D-BC0B-BA09CD5DC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7" name="Line 900">
                <a:extLst>
                  <a:ext uri="{FF2B5EF4-FFF2-40B4-BE49-F238E27FC236}">
                    <a16:creationId xmlns:a16="http://schemas.microsoft.com/office/drawing/2014/main" id="{DD848303-2E49-4708-8545-C6B79558A2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8" name="Line 901">
                <a:extLst>
                  <a:ext uri="{FF2B5EF4-FFF2-40B4-BE49-F238E27FC236}">
                    <a16:creationId xmlns:a16="http://schemas.microsoft.com/office/drawing/2014/main" id="{D1D6A536-A2F5-4D83-9606-CB0D0DD87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12991288-7835-4730-8752-26A2A7FB63A3}"/>
                </a:ext>
              </a:extLst>
            </p:cNvPr>
            <p:cNvGrpSpPr/>
            <p:nvPr/>
          </p:nvGrpSpPr>
          <p:grpSpPr>
            <a:xfrm>
              <a:off x="7152043" y="1997728"/>
              <a:ext cx="48276" cy="43900"/>
              <a:chOff x="8509990" y="2764639"/>
              <a:chExt cx="48276" cy="43900"/>
            </a:xfrm>
          </p:grpSpPr>
          <p:sp>
            <p:nvSpPr>
              <p:cNvPr id="641" name="Line 898">
                <a:extLst>
                  <a:ext uri="{FF2B5EF4-FFF2-40B4-BE49-F238E27FC236}">
                    <a16:creationId xmlns:a16="http://schemas.microsoft.com/office/drawing/2014/main" id="{9BDF6335-F98A-4FDA-A414-5BD4AF77E4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2" name="Line 899">
                <a:extLst>
                  <a:ext uri="{FF2B5EF4-FFF2-40B4-BE49-F238E27FC236}">
                    <a16:creationId xmlns:a16="http://schemas.microsoft.com/office/drawing/2014/main" id="{4B3D0887-38E4-427E-A115-098FF917F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3" name="Line 900">
                <a:extLst>
                  <a:ext uri="{FF2B5EF4-FFF2-40B4-BE49-F238E27FC236}">
                    <a16:creationId xmlns:a16="http://schemas.microsoft.com/office/drawing/2014/main" id="{A0DA579D-93E9-4905-AD79-D0D489BC41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4" name="Line 901">
                <a:extLst>
                  <a:ext uri="{FF2B5EF4-FFF2-40B4-BE49-F238E27FC236}">
                    <a16:creationId xmlns:a16="http://schemas.microsoft.com/office/drawing/2014/main" id="{8AAAFA6E-2ED2-44D4-9BA2-B76053E42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72343EA7-58DE-4A88-A8F8-65890BC5EF24}"/>
                </a:ext>
              </a:extLst>
            </p:cNvPr>
            <p:cNvGrpSpPr/>
            <p:nvPr/>
          </p:nvGrpSpPr>
          <p:grpSpPr>
            <a:xfrm>
              <a:off x="7138879" y="1997728"/>
              <a:ext cx="48276" cy="43900"/>
              <a:chOff x="8509990" y="2764639"/>
              <a:chExt cx="48276" cy="43900"/>
            </a:xfrm>
          </p:grpSpPr>
          <p:sp>
            <p:nvSpPr>
              <p:cNvPr id="637" name="Line 898">
                <a:extLst>
                  <a:ext uri="{FF2B5EF4-FFF2-40B4-BE49-F238E27FC236}">
                    <a16:creationId xmlns:a16="http://schemas.microsoft.com/office/drawing/2014/main" id="{134D8D28-B87C-4062-89E0-25773FB8E7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8" name="Line 899">
                <a:extLst>
                  <a:ext uri="{FF2B5EF4-FFF2-40B4-BE49-F238E27FC236}">
                    <a16:creationId xmlns:a16="http://schemas.microsoft.com/office/drawing/2014/main" id="{E77D7F8F-7742-4E7C-A42E-79DFF6BEA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9" name="Line 900">
                <a:extLst>
                  <a:ext uri="{FF2B5EF4-FFF2-40B4-BE49-F238E27FC236}">
                    <a16:creationId xmlns:a16="http://schemas.microsoft.com/office/drawing/2014/main" id="{B61CA329-F2AD-42C2-859B-F6B3B6CFF4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0" name="Line 901">
                <a:extLst>
                  <a:ext uri="{FF2B5EF4-FFF2-40B4-BE49-F238E27FC236}">
                    <a16:creationId xmlns:a16="http://schemas.microsoft.com/office/drawing/2014/main" id="{2E683C82-E3D4-4820-9DF1-A679B65A83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22" name="Group 621">
              <a:extLst>
                <a:ext uri="{FF2B5EF4-FFF2-40B4-BE49-F238E27FC236}">
                  <a16:creationId xmlns:a16="http://schemas.microsoft.com/office/drawing/2014/main" id="{DF1D6B90-C225-4428-BE54-D8A1FE84DC02}"/>
                </a:ext>
              </a:extLst>
            </p:cNvPr>
            <p:cNvGrpSpPr/>
            <p:nvPr/>
          </p:nvGrpSpPr>
          <p:grpSpPr>
            <a:xfrm>
              <a:off x="7113132" y="1997728"/>
              <a:ext cx="48276" cy="43900"/>
              <a:chOff x="8509990" y="2764639"/>
              <a:chExt cx="48276" cy="43900"/>
            </a:xfrm>
          </p:grpSpPr>
          <p:sp>
            <p:nvSpPr>
              <p:cNvPr id="633" name="Line 898">
                <a:extLst>
                  <a:ext uri="{FF2B5EF4-FFF2-40B4-BE49-F238E27FC236}">
                    <a16:creationId xmlns:a16="http://schemas.microsoft.com/office/drawing/2014/main" id="{1838EEE4-33B6-4BBA-B9C1-38FB744CD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4" name="Line 899">
                <a:extLst>
                  <a:ext uri="{FF2B5EF4-FFF2-40B4-BE49-F238E27FC236}">
                    <a16:creationId xmlns:a16="http://schemas.microsoft.com/office/drawing/2014/main" id="{20FE26B9-67A8-4A58-A93C-D462D107B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5" name="Line 900">
                <a:extLst>
                  <a:ext uri="{FF2B5EF4-FFF2-40B4-BE49-F238E27FC236}">
                    <a16:creationId xmlns:a16="http://schemas.microsoft.com/office/drawing/2014/main" id="{4832916C-E938-4671-80C4-E192C1E603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6" name="Line 901">
                <a:extLst>
                  <a:ext uri="{FF2B5EF4-FFF2-40B4-BE49-F238E27FC236}">
                    <a16:creationId xmlns:a16="http://schemas.microsoft.com/office/drawing/2014/main" id="{CE8E6E84-2C94-47CF-92B1-84E015784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FBDA0163-9439-4940-8EDD-41E055E7FE09}"/>
                </a:ext>
              </a:extLst>
            </p:cNvPr>
            <p:cNvGrpSpPr/>
            <p:nvPr/>
          </p:nvGrpSpPr>
          <p:grpSpPr>
            <a:xfrm>
              <a:off x="7101196" y="1997728"/>
              <a:ext cx="48276" cy="43900"/>
              <a:chOff x="8509990" y="2764639"/>
              <a:chExt cx="48276" cy="43900"/>
            </a:xfrm>
          </p:grpSpPr>
          <p:sp>
            <p:nvSpPr>
              <p:cNvPr id="629" name="Line 898">
                <a:extLst>
                  <a:ext uri="{FF2B5EF4-FFF2-40B4-BE49-F238E27FC236}">
                    <a16:creationId xmlns:a16="http://schemas.microsoft.com/office/drawing/2014/main" id="{6906B2E7-4FE6-4D7B-9926-55C18D09F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0" name="Line 899">
                <a:extLst>
                  <a:ext uri="{FF2B5EF4-FFF2-40B4-BE49-F238E27FC236}">
                    <a16:creationId xmlns:a16="http://schemas.microsoft.com/office/drawing/2014/main" id="{E2B1F799-62D9-4043-853B-C7FD75F9C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1" name="Line 900">
                <a:extLst>
                  <a:ext uri="{FF2B5EF4-FFF2-40B4-BE49-F238E27FC236}">
                    <a16:creationId xmlns:a16="http://schemas.microsoft.com/office/drawing/2014/main" id="{96E5085F-6D61-474D-B19F-226394066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2" name="Line 901">
                <a:extLst>
                  <a:ext uri="{FF2B5EF4-FFF2-40B4-BE49-F238E27FC236}">
                    <a16:creationId xmlns:a16="http://schemas.microsoft.com/office/drawing/2014/main" id="{952DC014-4BB1-4159-ABA3-1F70CE4F1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24" name="Group 623">
              <a:extLst>
                <a:ext uri="{FF2B5EF4-FFF2-40B4-BE49-F238E27FC236}">
                  <a16:creationId xmlns:a16="http://schemas.microsoft.com/office/drawing/2014/main" id="{21153EF9-B5D9-4CC4-8427-8A904A4265E3}"/>
                </a:ext>
              </a:extLst>
            </p:cNvPr>
            <p:cNvGrpSpPr/>
            <p:nvPr/>
          </p:nvGrpSpPr>
          <p:grpSpPr>
            <a:xfrm>
              <a:off x="7089260" y="1997728"/>
              <a:ext cx="48276" cy="43900"/>
              <a:chOff x="8509990" y="2764639"/>
              <a:chExt cx="48276" cy="43900"/>
            </a:xfrm>
          </p:grpSpPr>
          <p:sp>
            <p:nvSpPr>
              <p:cNvPr id="625" name="Line 898">
                <a:extLst>
                  <a:ext uri="{FF2B5EF4-FFF2-40B4-BE49-F238E27FC236}">
                    <a16:creationId xmlns:a16="http://schemas.microsoft.com/office/drawing/2014/main" id="{D61F3189-1B28-4BAD-BC04-29CE05DCF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6" name="Line 899">
                <a:extLst>
                  <a:ext uri="{FF2B5EF4-FFF2-40B4-BE49-F238E27FC236}">
                    <a16:creationId xmlns:a16="http://schemas.microsoft.com/office/drawing/2014/main" id="{8C61E0EA-7D92-4A69-8AC9-2CB179203E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7" name="Line 900">
                <a:extLst>
                  <a:ext uri="{FF2B5EF4-FFF2-40B4-BE49-F238E27FC236}">
                    <a16:creationId xmlns:a16="http://schemas.microsoft.com/office/drawing/2014/main" id="{875574D1-5484-403F-B139-F09B54E60E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8" name="Line 901">
                <a:extLst>
                  <a:ext uri="{FF2B5EF4-FFF2-40B4-BE49-F238E27FC236}">
                    <a16:creationId xmlns:a16="http://schemas.microsoft.com/office/drawing/2014/main" id="{CA129673-55B8-4BAB-84C6-48C3ED6190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37" name="Group 736">
            <a:extLst>
              <a:ext uri="{FF2B5EF4-FFF2-40B4-BE49-F238E27FC236}">
                <a16:creationId xmlns:a16="http://schemas.microsoft.com/office/drawing/2014/main" id="{E32DE1F8-CF29-49DE-8F9D-B2F98BEB5B37}"/>
              </a:ext>
            </a:extLst>
          </p:cNvPr>
          <p:cNvGrpSpPr/>
          <p:nvPr/>
        </p:nvGrpSpPr>
        <p:grpSpPr>
          <a:xfrm>
            <a:off x="9233404" y="3050574"/>
            <a:ext cx="111284" cy="42025"/>
            <a:chOff x="6978046" y="1917448"/>
            <a:chExt cx="105625" cy="43900"/>
          </a:xfrm>
        </p:grpSpPr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E0ED14E8-D48A-4A17-B90B-E4D789741FA3}"/>
                </a:ext>
              </a:extLst>
            </p:cNvPr>
            <p:cNvGrpSpPr/>
            <p:nvPr/>
          </p:nvGrpSpPr>
          <p:grpSpPr>
            <a:xfrm>
              <a:off x="7035395" y="1917448"/>
              <a:ext cx="48276" cy="43900"/>
              <a:chOff x="8509990" y="2764639"/>
              <a:chExt cx="48276" cy="43900"/>
            </a:xfrm>
          </p:grpSpPr>
          <p:sp>
            <p:nvSpPr>
              <p:cNvPr id="754" name="Line 898">
                <a:extLst>
                  <a:ext uri="{FF2B5EF4-FFF2-40B4-BE49-F238E27FC236}">
                    <a16:creationId xmlns:a16="http://schemas.microsoft.com/office/drawing/2014/main" id="{242DF642-0C7C-4F5C-BDA5-0E113DA57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5" name="Line 899">
                <a:extLst>
                  <a:ext uri="{FF2B5EF4-FFF2-40B4-BE49-F238E27FC236}">
                    <a16:creationId xmlns:a16="http://schemas.microsoft.com/office/drawing/2014/main" id="{D24A533B-1234-41C5-A597-60CB3F15F3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6" name="Line 900">
                <a:extLst>
                  <a:ext uri="{FF2B5EF4-FFF2-40B4-BE49-F238E27FC236}">
                    <a16:creationId xmlns:a16="http://schemas.microsoft.com/office/drawing/2014/main" id="{BCAECD35-544F-4A07-B79A-3B1642778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7" name="Line 901">
                <a:extLst>
                  <a:ext uri="{FF2B5EF4-FFF2-40B4-BE49-F238E27FC236}">
                    <a16:creationId xmlns:a16="http://schemas.microsoft.com/office/drawing/2014/main" id="{C7F9FF17-BE98-45D1-AAD0-0A04552C27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39" name="Group 738">
              <a:extLst>
                <a:ext uri="{FF2B5EF4-FFF2-40B4-BE49-F238E27FC236}">
                  <a16:creationId xmlns:a16="http://schemas.microsoft.com/office/drawing/2014/main" id="{37F49235-17F6-48D7-A2F1-A783BB2F101B}"/>
                </a:ext>
              </a:extLst>
            </p:cNvPr>
            <p:cNvGrpSpPr/>
            <p:nvPr/>
          </p:nvGrpSpPr>
          <p:grpSpPr>
            <a:xfrm>
              <a:off x="7007011" y="1917448"/>
              <a:ext cx="48276" cy="43900"/>
              <a:chOff x="8509990" y="2764639"/>
              <a:chExt cx="48276" cy="43900"/>
            </a:xfrm>
          </p:grpSpPr>
          <p:sp>
            <p:nvSpPr>
              <p:cNvPr id="750" name="Line 898">
                <a:extLst>
                  <a:ext uri="{FF2B5EF4-FFF2-40B4-BE49-F238E27FC236}">
                    <a16:creationId xmlns:a16="http://schemas.microsoft.com/office/drawing/2014/main" id="{4F54AA97-B274-4419-8337-191478EFF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1" name="Line 899">
                <a:extLst>
                  <a:ext uri="{FF2B5EF4-FFF2-40B4-BE49-F238E27FC236}">
                    <a16:creationId xmlns:a16="http://schemas.microsoft.com/office/drawing/2014/main" id="{0D092C9A-0936-4BC5-AFBB-F12FF2470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2" name="Line 900">
                <a:extLst>
                  <a:ext uri="{FF2B5EF4-FFF2-40B4-BE49-F238E27FC236}">
                    <a16:creationId xmlns:a16="http://schemas.microsoft.com/office/drawing/2014/main" id="{5B22F105-13F9-4609-8144-07B5986B2F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3" name="Line 901">
                <a:extLst>
                  <a:ext uri="{FF2B5EF4-FFF2-40B4-BE49-F238E27FC236}">
                    <a16:creationId xmlns:a16="http://schemas.microsoft.com/office/drawing/2014/main" id="{382BBCFB-52D9-4F66-A0CE-F81C992365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40" name="Group 739">
              <a:extLst>
                <a:ext uri="{FF2B5EF4-FFF2-40B4-BE49-F238E27FC236}">
                  <a16:creationId xmlns:a16="http://schemas.microsoft.com/office/drawing/2014/main" id="{CDCD0F0C-0134-4D5B-A2D3-BDBC9E5558BA}"/>
                </a:ext>
              </a:extLst>
            </p:cNvPr>
            <p:cNvGrpSpPr/>
            <p:nvPr/>
          </p:nvGrpSpPr>
          <p:grpSpPr>
            <a:xfrm>
              <a:off x="6987786" y="1917448"/>
              <a:ext cx="48276" cy="43900"/>
              <a:chOff x="8509990" y="2764639"/>
              <a:chExt cx="48276" cy="43900"/>
            </a:xfrm>
          </p:grpSpPr>
          <p:sp>
            <p:nvSpPr>
              <p:cNvPr id="746" name="Line 898">
                <a:extLst>
                  <a:ext uri="{FF2B5EF4-FFF2-40B4-BE49-F238E27FC236}">
                    <a16:creationId xmlns:a16="http://schemas.microsoft.com/office/drawing/2014/main" id="{4239FC0E-6E6D-4D4E-96C2-559951FF5D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7" name="Line 899">
                <a:extLst>
                  <a:ext uri="{FF2B5EF4-FFF2-40B4-BE49-F238E27FC236}">
                    <a16:creationId xmlns:a16="http://schemas.microsoft.com/office/drawing/2014/main" id="{01ECF6C5-860E-43F6-8F01-2919D5DE36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8" name="Line 900">
                <a:extLst>
                  <a:ext uri="{FF2B5EF4-FFF2-40B4-BE49-F238E27FC236}">
                    <a16:creationId xmlns:a16="http://schemas.microsoft.com/office/drawing/2014/main" id="{CFF42C44-AAD3-4EFD-AF29-843610AB1B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9" name="Line 901">
                <a:extLst>
                  <a:ext uri="{FF2B5EF4-FFF2-40B4-BE49-F238E27FC236}">
                    <a16:creationId xmlns:a16="http://schemas.microsoft.com/office/drawing/2014/main" id="{7F89EFFB-BEE8-4929-B43A-BE2BA69052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41" name="Group 740">
              <a:extLst>
                <a:ext uri="{FF2B5EF4-FFF2-40B4-BE49-F238E27FC236}">
                  <a16:creationId xmlns:a16="http://schemas.microsoft.com/office/drawing/2014/main" id="{C3B2EA13-A275-4507-A68D-EB4C0BF788D4}"/>
                </a:ext>
              </a:extLst>
            </p:cNvPr>
            <p:cNvGrpSpPr/>
            <p:nvPr/>
          </p:nvGrpSpPr>
          <p:grpSpPr>
            <a:xfrm>
              <a:off x="6978046" y="1917448"/>
              <a:ext cx="48276" cy="43900"/>
              <a:chOff x="8509990" y="2764639"/>
              <a:chExt cx="48276" cy="43900"/>
            </a:xfrm>
          </p:grpSpPr>
          <p:sp>
            <p:nvSpPr>
              <p:cNvPr id="742" name="Line 898">
                <a:extLst>
                  <a:ext uri="{FF2B5EF4-FFF2-40B4-BE49-F238E27FC236}">
                    <a16:creationId xmlns:a16="http://schemas.microsoft.com/office/drawing/2014/main" id="{5C828A36-63D5-402F-BE09-7B245C8DF4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3" name="Line 899">
                <a:extLst>
                  <a:ext uri="{FF2B5EF4-FFF2-40B4-BE49-F238E27FC236}">
                    <a16:creationId xmlns:a16="http://schemas.microsoft.com/office/drawing/2014/main" id="{4DF569ED-035C-486F-A12F-237B7012D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4" name="Line 900">
                <a:extLst>
                  <a:ext uri="{FF2B5EF4-FFF2-40B4-BE49-F238E27FC236}">
                    <a16:creationId xmlns:a16="http://schemas.microsoft.com/office/drawing/2014/main" id="{45F1374C-738B-48EB-9B4D-235460169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5" name="Line 901">
                <a:extLst>
                  <a:ext uri="{FF2B5EF4-FFF2-40B4-BE49-F238E27FC236}">
                    <a16:creationId xmlns:a16="http://schemas.microsoft.com/office/drawing/2014/main" id="{50D2C41B-EEDE-4FFC-8EAB-1BBF96E473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8" name="Group 757">
            <a:extLst>
              <a:ext uri="{FF2B5EF4-FFF2-40B4-BE49-F238E27FC236}">
                <a16:creationId xmlns:a16="http://schemas.microsoft.com/office/drawing/2014/main" id="{C0E2F81A-816F-468A-9EB7-FD30A57F53F5}"/>
              </a:ext>
            </a:extLst>
          </p:cNvPr>
          <p:cNvGrpSpPr/>
          <p:nvPr/>
        </p:nvGrpSpPr>
        <p:grpSpPr>
          <a:xfrm>
            <a:off x="8987360" y="3018631"/>
            <a:ext cx="259519" cy="42025"/>
            <a:chOff x="6744516" y="1884081"/>
            <a:chExt cx="246319" cy="43900"/>
          </a:xfrm>
        </p:grpSpPr>
        <p:grpSp>
          <p:nvGrpSpPr>
            <p:cNvPr id="759" name="Group 758">
              <a:extLst>
                <a:ext uri="{FF2B5EF4-FFF2-40B4-BE49-F238E27FC236}">
                  <a16:creationId xmlns:a16="http://schemas.microsoft.com/office/drawing/2014/main" id="{45885ABD-F539-4C4F-ACB9-308EE441F528}"/>
                </a:ext>
              </a:extLst>
            </p:cNvPr>
            <p:cNvGrpSpPr/>
            <p:nvPr/>
          </p:nvGrpSpPr>
          <p:grpSpPr>
            <a:xfrm>
              <a:off x="6942559" y="1884081"/>
              <a:ext cx="48276" cy="43900"/>
              <a:chOff x="8509990" y="2764639"/>
              <a:chExt cx="48276" cy="43900"/>
            </a:xfrm>
          </p:grpSpPr>
          <p:sp>
            <p:nvSpPr>
              <p:cNvPr id="780" name="Line 898">
                <a:extLst>
                  <a:ext uri="{FF2B5EF4-FFF2-40B4-BE49-F238E27FC236}">
                    <a16:creationId xmlns:a16="http://schemas.microsoft.com/office/drawing/2014/main" id="{F1BCD3EA-FD9F-49FA-9778-6FAF65EA8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1" name="Line 899">
                <a:extLst>
                  <a:ext uri="{FF2B5EF4-FFF2-40B4-BE49-F238E27FC236}">
                    <a16:creationId xmlns:a16="http://schemas.microsoft.com/office/drawing/2014/main" id="{31FACFFB-D251-49F6-9C1D-C1757A719D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2" name="Line 900">
                <a:extLst>
                  <a:ext uri="{FF2B5EF4-FFF2-40B4-BE49-F238E27FC236}">
                    <a16:creationId xmlns:a16="http://schemas.microsoft.com/office/drawing/2014/main" id="{DEAADCE6-66F0-4648-9821-2AACC4BDBD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3" name="Line 901">
                <a:extLst>
                  <a:ext uri="{FF2B5EF4-FFF2-40B4-BE49-F238E27FC236}">
                    <a16:creationId xmlns:a16="http://schemas.microsoft.com/office/drawing/2014/main" id="{A2E5BB69-6294-4003-BA82-BB001E8C8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60" name="Group 759">
              <a:extLst>
                <a:ext uri="{FF2B5EF4-FFF2-40B4-BE49-F238E27FC236}">
                  <a16:creationId xmlns:a16="http://schemas.microsoft.com/office/drawing/2014/main" id="{FE48106F-6D97-41A4-AF4C-C9508E96D01D}"/>
                </a:ext>
              </a:extLst>
            </p:cNvPr>
            <p:cNvGrpSpPr/>
            <p:nvPr/>
          </p:nvGrpSpPr>
          <p:grpSpPr>
            <a:xfrm>
              <a:off x="6905463" y="1884081"/>
              <a:ext cx="48276" cy="43900"/>
              <a:chOff x="8509990" y="2764639"/>
              <a:chExt cx="48276" cy="43900"/>
            </a:xfrm>
          </p:grpSpPr>
          <p:sp>
            <p:nvSpPr>
              <p:cNvPr id="776" name="Line 898">
                <a:extLst>
                  <a:ext uri="{FF2B5EF4-FFF2-40B4-BE49-F238E27FC236}">
                    <a16:creationId xmlns:a16="http://schemas.microsoft.com/office/drawing/2014/main" id="{76F4207C-29FC-41B0-A791-08DEFE6776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7" name="Line 899">
                <a:extLst>
                  <a:ext uri="{FF2B5EF4-FFF2-40B4-BE49-F238E27FC236}">
                    <a16:creationId xmlns:a16="http://schemas.microsoft.com/office/drawing/2014/main" id="{44843603-B2B5-44F4-96E0-1FA3BEFD8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8" name="Line 900">
                <a:extLst>
                  <a:ext uri="{FF2B5EF4-FFF2-40B4-BE49-F238E27FC236}">
                    <a16:creationId xmlns:a16="http://schemas.microsoft.com/office/drawing/2014/main" id="{7F74DB9B-F50D-4058-AE00-B2DC84735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9" name="Line 901">
                <a:extLst>
                  <a:ext uri="{FF2B5EF4-FFF2-40B4-BE49-F238E27FC236}">
                    <a16:creationId xmlns:a16="http://schemas.microsoft.com/office/drawing/2014/main" id="{26173F18-3AA3-4A0B-8852-BA60DDA6D7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61" name="Group 760">
              <a:extLst>
                <a:ext uri="{FF2B5EF4-FFF2-40B4-BE49-F238E27FC236}">
                  <a16:creationId xmlns:a16="http://schemas.microsoft.com/office/drawing/2014/main" id="{2EFE7033-6AD9-41DD-B022-41237CA13E1E}"/>
                </a:ext>
              </a:extLst>
            </p:cNvPr>
            <p:cNvGrpSpPr/>
            <p:nvPr/>
          </p:nvGrpSpPr>
          <p:grpSpPr>
            <a:xfrm>
              <a:off x="6870061" y="1884081"/>
              <a:ext cx="48276" cy="43900"/>
              <a:chOff x="8509990" y="2764639"/>
              <a:chExt cx="48276" cy="43900"/>
            </a:xfrm>
          </p:grpSpPr>
          <p:sp>
            <p:nvSpPr>
              <p:cNvPr id="772" name="Line 898">
                <a:extLst>
                  <a:ext uri="{FF2B5EF4-FFF2-40B4-BE49-F238E27FC236}">
                    <a16:creationId xmlns:a16="http://schemas.microsoft.com/office/drawing/2014/main" id="{8B945A5C-DF57-4B6E-A8F4-C4BBA2A63A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3" name="Line 899">
                <a:extLst>
                  <a:ext uri="{FF2B5EF4-FFF2-40B4-BE49-F238E27FC236}">
                    <a16:creationId xmlns:a16="http://schemas.microsoft.com/office/drawing/2014/main" id="{D7C740B0-1B49-402A-B817-B3A0D7E055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4" name="Line 900">
                <a:extLst>
                  <a:ext uri="{FF2B5EF4-FFF2-40B4-BE49-F238E27FC236}">
                    <a16:creationId xmlns:a16="http://schemas.microsoft.com/office/drawing/2014/main" id="{6FF36A7C-B5DF-49BD-9FC0-5BA24E7624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5" name="Line 901">
                <a:extLst>
                  <a:ext uri="{FF2B5EF4-FFF2-40B4-BE49-F238E27FC236}">
                    <a16:creationId xmlns:a16="http://schemas.microsoft.com/office/drawing/2014/main" id="{7A05262D-DD1B-46E3-ADC9-74328A6E6E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62" name="Group 761">
              <a:extLst>
                <a:ext uri="{FF2B5EF4-FFF2-40B4-BE49-F238E27FC236}">
                  <a16:creationId xmlns:a16="http://schemas.microsoft.com/office/drawing/2014/main" id="{E8A14F22-0383-4938-BBD2-833E264AA739}"/>
                </a:ext>
              </a:extLst>
            </p:cNvPr>
            <p:cNvGrpSpPr/>
            <p:nvPr/>
          </p:nvGrpSpPr>
          <p:grpSpPr>
            <a:xfrm>
              <a:off x="6849179" y="1884081"/>
              <a:ext cx="48276" cy="43900"/>
              <a:chOff x="8509990" y="2764639"/>
              <a:chExt cx="48276" cy="43900"/>
            </a:xfrm>
          </p:grpSpPr>
          <p:sp>
            <p:nvSpPr>
              <p:cNvPr id="768" name="Line 898">
                <a:extLst>
                  <a:ext uri="{FF2B5EF4-FFF2-40B4-BE49-F238E27FC236}">
                    <a16:creationId xmlns:a16="http://schemas.microsoft.com/office/drawing/2014/main" id="{41652E90-3C83-4A6D-915D-4936F77D1B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9" name="Line 899">
                <a:extLst>
                  <a:ext uri="{FF2B5EF4-FFF2-40B4-BE49-F238E27FC236}">
                    <a16:creationId xmlns:a16="http://schemas.microsoft.com/office/drawing/2014/main" id="{391C7E0A-1B3F-4161-AFB1-06E2BE10D8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0" name="Line 900">
                <a:extLst>
                  <a:ext uri="{FF2B5EF4-FFF2-40B4-BE49-F238E27FC236}">
                    <a16:creationId xmlns:a16="http://schemas.microsoft.com/office/drawing/2014/main" id="{A3E1B090-9834-4760-A56A-8443A4AF1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1" name="Line 901">
                <a:extLst>
                  <a:ext uri="{FF2B5EF4-FFF2-40B4-BE49-F238E27FC236}">
                    <a16:creationId xmlns:a16="http://schemas.microsoft.com/office/drawing/2014/main" id="{DC9E1F49-D9E2-462A-B73B-DFD97CC117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63" name="Group 762">
              <a:extLst>
                <a:ext uri="{FF2B5EF4-FFF2-40B4-BE49-F238E27FC236}">
                  <a16:creationId xmlns:a16="http://schemas.microsoft.com/office/drawing/2014/main" id="{A97A8BDA-5413-4474-BDCA-EF75919DC1A8}"/>
                </a:ext>
              </a:extLst>
            </p:cNvPr>
            <p:cNvGrpSpPr/>
            <p:nvPr/>
          </p:nvGrpSpPr>
          <p:grpSpPr>
            <a:xfrm>
              <a:off x="6744516" y="1884081"/>
              <a:ext cx="48276" cy="43900"/>
              <a:chOff x="8509990" y="2764639"/>
              <a:chExt cx="48276" cy="43900"/>
            </a:xfrm>
          </p:grpSpPr>
          <p:sp>
            <p:nvSpPr>
              <p:cNvPr id="764" name="Line 898">
                <a:extLst>
                  <a:ext uri="{FF2B5EF4-FFF2-40B4-BE49-F238E27FC236}">
                    <a16:creationId xmlns:a16="http://schemas.microsoft.com/office/drawing/2014/main" id="{6A2CFE2C-262E-4937-9C9E-16A8260725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5" name="Line 899">
                <a:extLst>
                  <a:ext uri="{FF2B5EF4-FFF2-40B4-BE49-F238E27FC236}">
                    <a16:creationId xmlns:a16="http://schemas.microsoft.com/office/drawing/2014/main" id="{FD07AA78-54FC-4CD9-B65C-0178E902A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6" name="Line 900">
                <a:extLst>
                  <a:ext uri="{FF2B5EF4-FFF2-40B4-BE49-F238E27FC236}">
                    <a16:creationId xmlns:a16="http://schemas.microsoft.com/office/drawing/2014/main" id="{EB9F2AD7-9AF4-4B41-AAF2-533FF92854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7" name="Line 901">
                <a:extLst>
                  <a:ext uri="{FF2B5EF4-FFF2-40B4-BE49-F238E27FC236}">
                    <a16:creationId xmlns:a16="http://schemas.microsoft.com/office/drawing/2014/main" id="{6031ED11-8DE8-4497-B0F3-D67F21E4BF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84" name="Group 783">
            <a:extLst>
              <a:ext uri="{FF2B5EF4-FFF2-40B4-BE49-F238E27FC236}">
                <a16:creationId xmlns:a16="http://schemas.microsoft.com/office/drawing/2014/main" id="{6807873C-79EA-4CDD-B434-F357D5F17896}"/>
              </a:ext>
            </a:extLst>
          </p:cNvPr>
          <p:cNvGrpSpPr/>
          <p:nvPr/>
        </p:nvGrpSpPr>
        <p:grpSpPr>
          <a:xfrm>
            <a:off x="7919286" y="2957975"/>
            <a:ext cx="50863" cy="42025"/>
            <a:chOff x="8509990" y="2764639"/>
            <a:chExt cx="48276" cy="43900"/>
          </a:xfrm>
        </p:grpSpPr>
        <p:sp>
          <p:nvSpPr>
            <p:cNvPr id="785" name="Line 898">
              <a:extLst>
                <a:ext uri="{FF2B5EF4-FFF2-40B4-BE49-F238E27FC236}">
                  <a16:creationId xmlns:a16="http://schemas.microsoft.com/office/drawing/2014/main" id="{07333D4F-0765-4F39-9A4C-8AE5995B9F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5737" y="2764639"/>
              <a:ext cx="0" cy="43900"/>
            </a:xfrm>
            <a:prstGeom prst="line">
              <a:avLst/>
            </a:prstGeom>
            <a:noFill/>
            <a:ln w="952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6" name="Line 899">
              <a:extLst>
                <a:ext uri="{FF2B5EF4-FFF2-40B4-BE49-F238E27FC236}">
                  <a16:creationId xmlns:a16="http://schemas.microsoft.com/office/drawing/2014/main" id="{8B9ABCD1-58F5-44DA-880E-0E98384043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6427" y="2785832"/>
              <a:ext cx="41839" cy="0"/>
            </a:xfrm>
            <a:prstGeom prst="line">
              <a:avLst/>
            </a:prstGeom>
            <a:noFill/>
            <a:ln w="952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7" name="Line 900">
              <a:extLst>
                <a:ext uri="{FF2B5EF4-FFF2-40B4-BE49-F238E27FC236}">
                  <a16:creationId xmlns:a16="http://schemas.microsoft.com/office/drawing/2014/main" id="{7FA406D3-8781-41A4-B2C8-D6E5A4D163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2519" y="2764639"/>
              <a:ext cx="0" cy="43900"/>
            </a:xfrm>
            <a:prstGeom prst="line">
              <a:avLst/>
            </a:prstGeom>
            <a:noFill/>
            <a:ln w="952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8" name="Line 901">
              <a:extLst>
                <a:ext uri="{FF2B5EF4-FFF2-40B4-BE49-F238E27FC236}">
                  <a16:creationId xmlns:a16="http://schemas.microsoft.com/office/drawing/2014/main" id="{582E296C-BC27-4877-906D-B53B299257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09990" y="2785832"/>
              <a:ext cx="41839" cy="0"/>
            </a:xfrm>
            <a:prstGeom prst="line">
              <a:avLst/>
            </a:prstGeom>
            <a:noFill/>
            <a:ln w="952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89" name="Group 788">
            <a:extLst>
              <a:ext uri="{FF2B5EF4-FFF2-40B4-BE49-F238E27FC236}">
                <a16:creationId xmlns:a16="http://schemas.microsoft.com/office/drawing/2014/main" id="{D6DA1A81-0A8B-40E0-B304-557D82014507}"/>
              </a:ext>
            </a:extLst>
          </p:cNvPr>
          <p:cNvGrpSpPr/>
          <p:nvPr/>
        </p:nvGrpSpPr>
        <p:grpSpPr>
          <a:xfrm>
            <a:off x="8677992" y="2991240"/>
            <a:ext cx="123503" cy="42025"/>
            <a:chOff x="6450879" y="1850705"/>
            <a:chExt cx="117222" cy="43900"/>
          </a:xfrm>
        </p:grpSpPr>
        <p:grpSp>
          <p:nvGrpSpPr>
            <p:cNvPr id="790" name="Group 789">
              <a:extLst>
                <a:ext uri="{FF2B5EF4-FFF2-40B4-BE49-F238E27FC236}">
                  <a16:creationId xmlns:a16="http://schemas.microsoft.com/office/drawing/2014/main" id="{DA79490C-98C3-4CD0-B1B6-F0531E514D6C}"/>
                </a:ext>
              </a:extLst>
            </p:cNvPr>
            <p:cNvGrpSpPr/>
            <p:nvPr/>
          </p:nvGrpSpPr>
          <p:grpSpPr>
            <a:xfrm>
              <a:off x="6450879" y="1850705"/>
              <a:ext cx="48276" cy="43900"/>
              <a:chOff x="8509990" y="2764639"/>
              <a:chExt cx="48276" cy="43900"/>
            </a:xfrm>
          </p:grpSpPr>
          <p:sp>
            <p:nvSpPr>
              <p:cNvPr id="796" name="Line 898">
                <a:extLst>
                  <a:ext uri="{FF2B5EF4-FFF2-40B4-BE49-F238E27FC236}">
                    <a16:creationId xmlns:a16="http://schemas.microsoft.com/office/drawing/2014/main" id="{82CDEF18-F11A-4D45-A230-2669B2B933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7" name="Line 899">
                <a:extLst>
                  <a:ext uri="{FF2B5EF4-FFF2-40B4-BE49-F238E27FC236}">
                    <a16:creationId xmlns:a16="http://schemas.microsoft.com/office/drawing/2014/main" id="{435B2C9B-133A-4ACF-A75A-8D7AF7157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8" name="Line 900">
                <a:extLst>
                  <a:ext uri="{FF2B5EF4-FFF2-40B4-BE49-F238E27FC236}">
                    <a16:creationId xmlns:a16="http://schemas.microsoft.com/office/drawing/2014/main" id="{F54B4040-5565-4CB5-9744-EFA4CE834C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9" name="Line 901">
                <a:extLst>
                  <a:ext uri="{FF2B5EF4-FFF2-40B4-BE49-F238E27FC236}">
                    <a16:creationId xmlns:a16="http://schemas.microsoft.com/office/drawing/2014/main" id="{FFD93AE0-7F4F-4A42-9A66-CAA3C21217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91" name="Group 790">
              <a:extLst>
                <a:ext uri="{FF2B5EF4-FFF2-40B4-BE49-F238E27FC236}">
                  <a16:creationId xmlns:a16="http://schemas.microsoft.com/office/drawing/2014/main" id="{D2BC9B06-754C-49FB-AE70-405925256323}"/>
                </a:ext>
              </a:extLst>
            </p:cNvPr>
            <p:cNvGrpSpPr/>
            <p:nvPr/>
          </p:nvGrpSpPr>
          <p:grpSpPr>
            <a:xfrm>
              <a:off x="6519825" y="1850705"/>
              <a:ext cx="48276" cy="43900"/>
              <a:chOff x="8509990" y="2764639"/>
              <a:chExt cx="48276" cy="43900"/>
            </a:xfrm>
          </p:grpSpPr>
          <p:sp>
            <p:nvSpPr>
              <p:cNvPr id="792" name="Line 898">
                <a:extLst>
                  <a:ext uri="{FF2B5EF4-FFF2-40B4-BE49-F238E27FC236}">
                    <a16:creationId xmlns:a16="http://schemas.microsoft.com/office/drawing/2014/main" id="{9D3B32C4-158A-48D8-A5BB-A1173E475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737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3" name="Line 899">
                <a:extLst>
                  <a:ext uri="{FF2B5EF4-FFF2-40B4-BE49-F238E27FC236}">
                    <a16:creationId xmlns:a16="http://schemas.microsoft.com/office/drawing/2014/main" id="{8B124B0B-A86E-4895-9778-255F840E5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6427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4" name="Line 900">
                <a:extLst>
                  <a:ext uri="{FF2B5EF4-FFF2-40B4-BE49-F238E27FC236}">
                    <a16:creationId xmlns:a16="http://schemas.microsoft.com/office/drawing/2014/main" id="{E932E7B5-AD63-4B67-AD8C-462DCFAC9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2519" y="2764639"/>
                <a:ext cx="0" cy="4390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5" name="Line 901">
                <a:extLst>
                  <a:ext uri="{FF2B5EF4-FFF2-40B4-BE49-F238E27FC236}">
                    <a16:creationId xmlns:a16="http://schemas.microsoft.com/office/drawing/2014/main" id="{D1598845-BDFA-4EDB-B3D3-911ECFDD1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990" y="2785832"/>
                <a:ext cx="41839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800" name="Straight Connector 799">
            <a:extLst>
              <a:ext uri="{FF2B5EF4-FFF2-40B4-BE49-F238E27FC236}">
                <a16:creationId xmlns:a16="http://schemas.microsoft.com/office/drawing/2014/main" id="{879FA041-14B8-4FFA-B2E9-52ACBB3AF875}"/>
              </a:ext>
            </a:extLst>
          </p:cNvPr>
          <p:cNvCxnSpPr/>
          <p:nvPr/>
        </p:nvCxnSpPr>
        <p:spPr>
          <a:xfrm>
            <a:off x="9356302" y="3366622"/>
            <a:ext cx="259200" cy="0"/>
          </a:xfrm>
          <a:prstGeom prst="line">
            <a:avLst/>
          </a:prstGeom>
          <a:ln w="28575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AA3B9B54-5790-7B4D-9048-C9D8AA88C7A9}"/>
              </a:ext>
            </a:extLst>
          </p:cNvPr>
          <p:cNvGrpSpPr/>
          <p:nvPr/>
        </p:nvGrpSpPr>
        <p:grpSpPr>
          <a:xfrm>
            <a:off x="7598672" y="2909212"/>
            <a:ext cx="50863" cy="42025"/>
            <a:chOff x="8509990" y="2764639"/>
            <a:chExt cx="48276" cy="43900"/>
          </a:xfrm>
        </p:grpSpPr>
        <p:sp>
          <p:nvSpPr>
            <p:cNvPr id="358" name="Line 898">
              <a:extLst>
                <a:ext uri="{FF2B5EF4-FFF2-40B4-BE49-F238E27FC236}">
                  <a16:creationId xmlns:a16="http://schemas.microsoft.com/office/drawing/2014/main" id="{C9429033-0492-BB49-9AD5-0CD9F309B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5737" y="2764639"/>
              <a:ext cx="0" cy="43900"/>
            </a:xfrm>
            <a:prstGeom prst="line">
              <a:avLst/>
            </a:prstGeom>
            <a:noFill/>
            <a:ln w="952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Line 899">
              <a:extLst>
                <a:ext uri="{FF2B5EF4-FFF2-40B4-BE49-F238E27FC236}">
                  <a16:creationId xmlns:a16="http://schemas.microsoft.com/office/drawing/2014/main" id="{EAFD5A8E-FFE4-684E-8CAA-A4ED8D8750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6427" y="2785832"/>
              <a:ext cx="41839" cy="0"/>
            </a:xfrm>
            <a:prstGeom prst="line">
              <a:avLst/>
            </a:prstGeom>
            <a:noFill/>
            <a:ln w="952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0" name="Line 900">
              <a:extLst>
                <a:ext uri="{FF2B5EF4-FFF2-40B4-BE49-F238E27FC236}">
                  <a16:creationId xmlns:a16="http://schemas.microsoft.com/office/drawing/2014/main" id="{F6419D94-9763-5943-B41E-5022C9B05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2519" y="2764639"/>
              <a:ext cx="0" cy="43900"/>
            </a:xfrm>
            <a:prstGeom prst="line">
              <a:avLst/>
            </a:prstGeom>
            <a:noFill/>
            <a:ln w="952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1" name="Line 901">
              <a:extLst>
                <a:ext uri="{FF2B5EF4-FFF2-40B4-BE49-F238E27FC236}">
                  <a16:creationId xmlns:a16="http://schemas.microsoft.com/office/drawing/2014/main" id="{A73439FE-262B-334D-A86C-8856460DDA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09990" y="2785832"/>
              <a:ext cx="41839" cy="0"/>
            </a:xfrm>
            <a:prstGeom prst="line">
              <a:avLst/>
            </a:prstGeom>
            <a:noFill/>
            <a:ln w="952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31" y="454856"/>
            <a:ext cx="11805837" cy="907252"/>
          </a:xfrm>
        </p:spPr>
        <p:txBody>
          <a:bodyPr/>
          <a:lstStyle/>
          <a:p>
            <a:r>
              <a:rPr lang="en-US" sz="3600" dirty="0" err="1">
                <a:solidFill>
                  <a:schemeClr val="tx1"/>
                </a:solidFill>
              </a:rPr>
              <a:t>Pola+R</a:t>
            </a:r>
            <a:r>
              <a:rPr lang="en-US" sz="3600" dirty="0">
                <a:solidFill>
                  <a:schemeClr val="tx1"/>
                </a:solidFill>
              </a:rPr>
              <a:t>/G-CHP demonstrated activity in 1L DLBCL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0496" y="6084243"/>
            <a:ext cx="4953141" cy="360000"/>
          </a:xfrm>
        </p:spPr>
        <p:txBody>
          <a:bodyPr/>
          <a:lstStyle/>
          <a:p>
            <a:r>
              <a:rPr lang="en-GB" dirty="0">
                <a:latin typeface="+mj-lt"/>
              </a:rPr>
              <a:t>ADC, antibody–drug conjugate; G, obinutuzumab.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289121" y="6038150"/>
            <a:ext cx="6682733" cy="360000"/>
          </a:xfrm>
        </p:spPr>
        <p:txBody>
          <a:bodyPr/>
          <a:lstStyle/>
          <a:p>
            <a:pPr marL="0" indent="0"/>
            <a:r>
              <a:rPr lang="en-GB" dirty="0">
                <a:latin typeface="+mj-lt"/>
              </a:rPr>
              <a:t>1. Dornan D, et al. Blood 2009;114:2721–9; 2. Polson AG, et al. Expert </a:t>
            </a:r>
            <a:r>
              <a:rPr lang="en-GB" dirty="0" err="1">
                <a:latin typeface="+mj-lt"/>
              </a:rPr>
              <a:t>Opin</a:t>
            </a:r>
            <a:r>
              <a:rPr lang="en-GB" dirty="0">
                <a:latin typeface="+mj-lt"/>
              </a:rPr>
              <a:t> Invest Drugs 2011;20:75–85; </a:t>
            </a:r>
            <a:br>
              <a:rPr lang="en-GB" dirty="0">
                <a:latin typeface="+mj-lt"/>
              </a:rPr>
            </a:br>
            <a:r>
              <a:rPr lang="en-GB" dirty="0">
                <a:latin typeface="+mj-lt"/>
              </a:rPr>
              <a:t>3. </a:t>
            </a:r>
            <a:r>
              <a:rPr lang="en-GB" dirty="0" err="1">
                <a:latin typeface="+mj-lt"/>
              </a:rPr>
              <a:t>Doronina</a:t>
            </a:r>
            <a:r>
              <a:rPr lang="en-GB" dirty="0">
                <a:latin typeface="+mj-lt"/>
              </a:rPr>
              <a:t> SO, et al. Nat </a:t>
            </a:r>
            <a:r>
              <a:rPr lang="en-GB" dirty="0" err="1">
                <a:latin typeface="+mj-lt"/>
              </a:rPr>
              <a:t>Biotechnol</a:t>
            </a:r>
            <a:r>
              <a:rPr lang="en-GB" dirty="0">
                <a:latin typeface="+mj-lt"/>
              </a:rPr>
              <a:t> 2003;21:778–84; 4. Tilly H, et al. Lancet Oncol 2019;20:998–1010.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30A447-A60E-488B-92D2-88038BBB418D}"/>
              </a:ext>
            </a:extLst>
          </p:cNvPr>
          <p:cNvGrpSpPr/>
          <p:nvPr/>
        </p:nvGrpSpPr>
        <p:grpSpPr>
          <a:xfrm>
            <a:off x="0" y="2324845"/>
            <a:ext cx="6336933" cy="2615607"/>
            <a:chOff x="6072568" y="1576756"/>
            <a:chExt cx="3267619" cy="1348729"/>
          </a:xfrm>
        </p:grpSpPr>
        <p:graphicFrame>
          <p:nvGraphicFramePr>
            <p:cNvPr id="41" name="Chart 40">
              <a:extLst>
                <a:ext uri="{FF2B5EF4-FFF2-40B4-BE49-F238E27FC236}">
                  <a16:creationId xmlns:a16="http://schemas.microsoft.com/office/drawing/2014/main" id="{50F05868-12F0-E24D-B931-DA78CF1232F1}"/>
                </a:ext>
              </a:extLst>
            </p:cNvPr>
            <p:cNvGraphicFramePr/>
            <p:nvPr/>
          </p:nvGraphicFramePr>
          <p:xfrm>
            <a:off x="6072568" y="1576756"/>
            <a:ext cx="3267619" cy="13487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7816D6-D294-4E47-A8D2-00A0DEC7B213}"/>
                </a:ext>
              </a:extLst>
            </p:cNvPr>
            <p:cNvSpPr txBox="1"/>
            <p:nvPr/>
          </p:nvSpPr>
          <p:spPr>
            <a:xfrm>
              <a:off x="6780223" y="1713373"/>
              <a:ext cx="238221" cy="133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11%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B71D543A-079F-430B-A86A-4B30572432FC}"/>
                </a:ext>
              </a:extLst>
            </p:cNvPr>
            <p:cNvSpPr txBox="1"/>
            <p:nvPr/>
          </p:nvSpPr>
          <p:spPr>
            <a:xfrm>
              <a:off x="6569574" y="1950753"/>
              <a:ext cx="238221" cy="133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" b="1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12%</a:t>
              </a:r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15F2BB18-0E30-40B0-AF24-F1C6267DBD4F}"/>
                </a:ext>
              </a:extLst>
            </p:cNvPr>
            <p:cNvSpPr txBox="1"/>
            <p:nvPr/>
          </p:nvSpPr>
          <p:spPr>
            <a:xfrm>
              <a:off x="7165178" y="2371941"/>
              <a:ext cx="238221" cy="133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77%</a:t>
              </a:r>
            </a:p>
          </p:txBody>
        </p:sp>
      </p:grpSp>
      <p:sp>
        <p:nvSpPr>
          <p:cNvPr id="595" name="TextBox 594">
            <a:extLst>
              <a:ext uri="{FF2B5EF4-FFF2-40B4-BE49-F238E27FC236}">
                <a16:creationId xmlns:a16="http://schemas.microsoft.com/office/drawing/2014/main" id="{1724709C-C20E-4AF3-A167-01D1BF12A8E3}"/>
              </a:ext>
            </a:extLst>
          </p:cNvPr>
          <p:cNvSpPr txBox="1"/>
          <p:nvPr/>
        </p:nvSpPr>
        <p:spPr>
          <a:xfrm>
            <a:off x="9690376" y="3274290"/>
            <a:ext cx="1558568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Pola+R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/G-CHP (N=66)</a:t>
            </a:r>
          </a:p>
        </p:txBody>
      </p:sp>
      <p:sp>
        <p:nvSpPr>
          <p:cNvPr id="1006" name="TextBox 1005">
            <a:extLst>
              <a:ext uri="{FF2B5EF4-FFF2-40B4-BE49-F238E27FC236}">
                <a16:creationId xmlns:a16="http://schemas.microsoft.com/office/drawing/2014/main" id="{2C214F0B-95BF-4076-B277-5756B559DEF9}"/>
              </a:ext>
            </a:extLst>
          </p:cNvPr>
          <p:cNvSpPr txBox="1"/>
          <p:nvPr/>
        </p:nvSpPr>
        <p:spPr>
          <a:xfrm rot="16200000">
            <a:off x="6463367" y="3641452"/>
            <a:ext cx="612347" cy="1938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1219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 (%)</a:t>
            </a:r>
          </a:p>
        </p:txBody>
      </p:sp>
      <p:sp>
        <p:nvSpPr>
          <p:cNvPr id="1007" name="Freeform 5">
            <a:extLst>
              <a:ext uri="{FF2B5EF4-FFF2-40B4-BE49-F238E27FC236}">
                <a16:creationId xmlns:a16="http://schemas.microsoft.com/office/drawing/2014/main" id="{EE2C4DF7-65ED-4443-A8E9-C1338265EB66}"/>
              </a:ext>
            </a:extLst>
          </p:cNvPr>
          <p:cNvSpPr>
            <a:spLocks/>
          </p:cNvSpPr>
          <p:nvPr/>
        </p:nvSpPr>
        <p:spPr bwMode="auto">
          <a:xfrm>
            <a:off x="7331156" y="2850105"/>
            <a:ext cx="3896179" cy="1776596"/>
          </a:xfrm>
          <a:custGeom>
            <a:avLst/>
            <a:gdLst>
              <a:gd name="T0" fmla="*/ 0 w 2282"/>
              <a:gd name="T1" fmla="*/ 0 h 1231"/>
              <a:gd name="T2" fmla="*/ 0 w 2282"/>
              <a:gd name="T3" fmla="*/ 1231 h 1231"/>
              <a:gd name="T4" fmla="*/ 2282 w 2282"/>
              <a:gd name="T5" fmla="*/ 1231 h 1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82" h="1231">
                <a:moveTo>
                  <a:pt x="0" y="0"/>
                </a:moveTo>
                <a:lnTo>
                  <a:pt x="0" y="1231"/>
                </a:lnTo>
                <a:lnTo>
                  <a:pt x="2282" y="1231"/>
                </a:lnTo>
              </a:path>
            </a:pathLst>
          </a:custGeom>
          <a:noFill/>
          <a:ln w="2857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15" name="Group 1014">
            <a:extLst>
              <a:ext uri="{FF2B5EF4-FFF2-40B4-BE49-F238E27FC236}">
                <a16:creationId xmlns:a16="http://schemas.microsoft.com/office/drawing/2014/main" id="{A9C8DDCD-4202-4DB7-BF52-3DF57DAA6C7B}"/>
              </a:ext>
            </a:extLst>
          </p:cNvPr>
          <p:cNvGrpSpPr/>
          <p:nvPr/>
        </p:nvGrpSpPr>
        <p:grpSpPr>
          <a:xfrm>
            <a:off x="6941001" y="2771268"/>
            <a:ext cx="254877" cy="1970358"/>
            <a:chOff x="5797063" y="2906265"/>
            <a:chExt cx="212397" cy="1641964"/>
          </a:xfrm>
        </p:grpSpPr>
        <p:sp>
          <p:nvSpPr>
            <p:cNvPr id="1016" name="TextBox 1015">
              <a:extLst>
                <a:ext uri="{FF2B5EF4-FFF2-40B4-BE49-F238E27FC236}">
                  <a16:creationId xmlns:a16="http://schemas.microsoft.com/office/drawing/2014/main" id="{86FAA376-9C74-46B0-9DA4-CC4EB6847B18}"/>
                </a:ext>
              </a:extLst>
            </p:cNvPr>
            <p:cNvSpPr txBox="1"/>
            <p:nvPr/>
          </p:nvSpPr>
          <p:spPr>
            <a:xfrm>
              <a:off x="5867862" y="3203881"/>
              <a:ext cx="14159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1017" name="TextBox 1016">
              <a:extLst>
                <a:ext uri="{FF2B5EF4-FFF2-40B4-BE49-F238E27FC236}">
                  <a16:creationId xmlns:a16="http://schemas.microsoft.com/office/drawing/2014/main" id="{DABA44EC-49C5-430C-AAE7-8EED93BEFAB7}"/>
                </a:ext>
              </a:extLst>
            </p:cNvPr>
            <p:cNvSpPr txBox="1"/>
            <p:nvPr/>
          </p:nvSpPr>
          <p:spPr>
            <a:xfrm>
              <a:off x="5867862" y="3501495"/>
              <a:ext cx="14159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1018" name="TextBox 1017">
              <a:extLst>
                <a:ext uri="{FF2B5EF4-FFF2-40B4-BE49-F238E27FC236}">
                  <a16:creationId xmlns:a16="http://schemas.microsoft.com/office/drawing/2014/main" id="{D20E3BE4-9B46-4D04-B655-AFD020B6C2E7}"/>
                </a:ext>
              </a:extLst>
            </p:cNvPr>
            <p:cNvSpPr txBox="1"/>
            <p:nvPr/>
          </p:nvSpPr>
          <p:spPr>
            <a:xfrm>
              <a:off x="5867862" y="3799111"/>
              <a:ext cx="14159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1019" name="TextBox 1018">
              <a:extLst>
                <a:ext uri="{FF2B5EF4-FFF2-40B4-BE49-F238E27FC236}">
                  <a16:creationId xmlns:a16="http://schemas.microsoft.com/office/drawing/2014/main" id="{8739EB56-7089-41EC-86BF-D3CA5011CFF8}"/>
                </a:ext>
              </a:extLst>
            </p:cNvPr>
            <p:cNvSpPr txBox="1"/>
            <p:nvPr/>
          </p:nvSpPr>
          <p:spPr>
            <a:xfrm>
              <a:off x="5867862" y="4096725"/>
              <a:ext cx="14159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1020" name="TextBox 1019">
              <a:extLst>
                <a:ext uri="{FF2B5EF4-FFF2-40B4-BE49-F238E27FC236}">
                  <a16:creationId xmlns:a16="http://schemas.microsoft.com/office/drawing/2014/main" id="{A538FF8C-3F7B-4616-A9F5-0979F60C7691}"/>
                </a:ext>
              </a:extLst>
            </p:cNvPr>
            <p:cNvSpPr txBox="1"/>
            <p:nvPr/>
          </p:nvSpPr>
          <p:spPr>
            <a:xfrm>
              <a:off x="5938660" y="4394341"/>
              <a:ext cx="7080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21" name="TextBox 1020">
              <a:extLst>
                <a:ext uri="{FF2B5EF4-FFF2-40B4-BE49-F238E27FC236}">
                  <a16:creationId xmlns:a16="http://schemas.microsoft.com/office/drawing/2014/main" id="{6A57C69E-F130-4F77-91A0-CF022B676E57}"/>
                </a:ext>
              </a:extLst>
            </p:cNvPr>
            <p:cNvSpPr txBox="1"/>
            <p:nvPr/>
          </p:nvSpPr>
          <p:spPr>
            <a:xfrm>
              <a:off x="5797063" y="2906265"/>
              <a:ext cx="21239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1022" name="Group 1021">
            <a:extLst>
              <a:ext uri="{FF2B5EF4-FFF2-40B4-BE49-F238E27FC236}">
                <a16:creationId xmlns:a16="http://schemas.microsoft.com/office/drawing/2014/main" id="{15162280-4142-402C-ACF6-F299A1FF588C}"/>
              </a:ext>
            </a:extLst>
          </p:cNvPr>
          <p:cNvGrpSpPr/>
          <p:nvPr/>
        </p:nvGrpSpPr>
        <p:grpSpPr>
          <a:xfrm>
            <a:off x="7331154" y="4619349"/>
            <a:ext cx="3898140" cy="86400"/>
            <a:chOff x="6059006" y="4456531"/>
            <a:chExt cx="3248450" cy="90000"/>
          </a:xfrm>
        </p:grpSpPr>
        <p:sp>
          <p:nvSpPr>
            <p:cNvPr id="1023" name="Line 12">
              <a:extLst>
                <a:ext uri="{FF2B5EF4-FFF2-40B4-BE49-F238E27FC236}">
                  <a16:creationId xmlns:a16="http://schemas.microsoft.com/office/drawing/2014/main" id="{EEAB09ED-BA1C-4CA4-A09A-31E2F0B5DB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59006" y="4456531"/>
              <a:ext cx="0" cy="900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4" name="Line 13">
              <a:extLst>
                <a:ext uri="{FF2B5EF4-FFF2-40B4-BE49-F238E27FC236}">
                  <a16:creationId xmlns:a16="http://schemas.microsoft.com/office/drawing/2014/main" id="{67F65B00-05BC-42EE-B6E6-02D713B0DE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07456" y="4456531"/>
              <a:ext cx="0" cy="900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5" name="Line 14">
              <a:extLst>
                <a:ext uri="{FF2B5EF4-FFF2-40B4-BE49-F238E27FC236}">
                  <a16:creationId xmlns:a16="http://schemas.microsoft.com/office/drawing/2014/main" id="{332F69A9-B69D-48C7-89B2-8237B96868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54320" y="4456531"/>
              <a:ext cx="0" cy="900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" name="Line 15">
              <a:extLst>
                <a:ext uri="{FF2B5EF4-FFF2-40B4-BE49-F238E27FC236}">
                  <a16:creationId xmlns:a16="http://schemas.microsoft.com/office/drawing/2014/main" id="{6018433F-997C-4BDD-A8B4-737DBDD6E4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49634" y="4456531"/>
              <a:ext cx="0" cy="900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Line 16">
              <a:extLst>
                <a:ext uri="{FF2B5EF4-FFF2-40B4-BE49-F238E27FC236}">
                  <a16:creationId xmlns:a16="http://schemas.microsoft.com/office/drawing/2014/main" id="{D54C4888-7EBF-4536-BE04-6B2F2CD216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44948" y="4456531"/>
              <a:ext cx="0" cy="900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8" name="Line 17">
              <a:extLst>
                <a:ext uri="{FF2B5EF4-FFF2-40B4-BE49-F238E27FC236}">
                  <a16:creationId xmlns:a16="http://schemas.microsoft.com/office/drawing/2014/main" id="{9A3A0B51-27DF-40AD-BE2C-C7AA7BC933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40262" y="4456531"/>
              <a:ext cx="0" cy="900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9" name="Line 18">
              <a:extLst>
                <a:ext uri="{FF2B5EF4-FFF2-40B4-BE49-F238E27FC236}">
                  <a16:creationId xmlns:a16="http://schemas.microsoft.com/office/drawing/2014/main" id="{70786B97-D165-4B1B-91A3-9637FF49EE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35576" y="4456531"/>
              <a:ext cx="0" cy="900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0" name="Line 19">
              <a:extLst>
                <a:ext uri="{FF2B5EF4-FFF2-40B4-BE49-F238E27FC236}">
                  <a16:creationId xmlns:a16="http://schemas.microsoft.com/office/drawing/2014/main" id="{B7D94B53-3FA8-4E0F-AFA8-950C58AE3C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26204" y="4456531"/>
              <a:ext cx="0" cy="900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1" name="Line 20">
              <a:extLst>
                <a:ext uri="{FF2B5EF4-FFF2-40B4-BE49-F238E27FC236}">
                  <a16:creationId xmlns:a16="http://schemas.microsoft.com/office/drawing/2014/main" id="{B462ABC9-A394-4A89-980C-8A809A5179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21518" y="4456531"/>
              <a:ext cx="0" cy="900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2" name="Line 21">
              <a:extLst>
                <a:ext uri="{FF2B5EF4-FFF2-40B4-BE49-F238E27FC236}">
                  <a16:creationId xmlns:a16="http://schemas.microsoft.com/office/drawing/2014/main" id="{157F755E-3DA3-4335-8472-CCC418B03C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16832" y="4456531"/>
              <a:ext cx="0" cy="900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3" name="Line 22">
              <a:extLst>
                <a:ext uri="{FF2B5EF4-FFF2-40B4-BE49-F238E27FC236}">
                  <a16:creationId xmlns:a16="http://schemas.microsoft.com/office/drawing/2014/main" id="{9B74E978-2402-4072-8E21-67BC5A9378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12146" y="4456531"/>
              <a:ext cx="0" cy="900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4" name="Line 19">
              <a:extLst>
                <a:ext uri="{FF2B5EF4-FFF2-40B4-BE49-F238E27FC236}">
                  <a16:creationId xmlns:a16="http://schemas.microsoft.com/office/drawing/2014/main" id="{DBD74006-EB5E-4EAD-A4E3-CAAC35EE42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30890" y="4456531"/>
              <a:ext cx="0" cy="900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4503F82-0004-4464-B7D1-38B131C583BE}"/>
              </a:ext>
            </a:extLst>
          </p:cNvPr>
          <p:cNvGrpSpPr/>
          <p:nvPr/>
        </p:nvGrpSpPr>
        <p:grpSpPr>
          <a:xfrm>
            <a:off x="7287396" y="4745214"/>
            <a:ext cx="4028418" cy="184666"/>
            <a:chOff x="6022540" y="4573532"/>
            <a:chExt cx="3357014" cy="153889"/>
          </a:xfrm>
        </p:grpSpPr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87B0D267-B060-494B-B119-C74EDD74BCF5}"/>
                </a:ext>
              </a:extLst>
            </p:cNvPr>
            <p:cNvSpPr txBox="1"/>
            <p:nvPr/>
          </p:nvSpPr>
          <p:spPr>
            <a:xfrm>
              <a:off x="6022540" y="4573532"/>
              <a:ext cx="70799" cy="15388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0756303E-FE9B-4BCA-9E97-CC86D354FBBE}"/>
                </a:ext>
              </a:extLst>
            </p:cNvPr>
            <p:cNvSpPr txBox="1"/>
            <p:nvPr/>
          </p:nvSpPr>
          <p:spPr>
            <a:xfrm>
              <a:off x="6318198" y="4573532"/>
              <a:ext cx="70799" cy="15388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038" name="TextBox 1037">
              <a:extLst>
                <a:ext uri="{FF2B5EF4-FFF2-40B4-BE49-F238E27FC236}">
                  <a16:creationId xmlns:a16="http://schemas.microsoft.com/office/drawing/2014/main" id="{B98FCD86-5E1D-4C27-8876-89E8028052F1}"/>
                </a:ext>
              </a:extLst>
            </p:cNvPr>
            <p:cNvSpPr txBox="1"/>
            <p:nvPr/>
          </p:nvSpPr>
          <p:spPr>
            <a:xfrm>
              <a:off x="6610869" y="4573532"/>
              <a:ext cx="70799" cy="15388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68A72814-C163-44A0-B80C-A75E0A7AB0A7}"/>
                </a:ext>
              </a:extLst>
            </p:cNvPr>
            <p:cNvSpPr txBox="1"/>
            <p:nvPr/>
          </p:nvSpPr>
          <p:spPr>
            <a:xfrm>
              <a:off x="6904650" y="4573532"/>
              <a:ext cx="70799" cy="15388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040" name="TextBox 1039">
              <a:extLst>
                <a:ext uri="{FF2B5EF4-FFF2-40B4-BE49-F238E27FC236}">
                  <a16:creationId xmlns:a16="http://schemas.microsoft.com/office/drawing/2014/main" id="{9EE13D92-66E4-4C50-8637-1FCEE742B026}"/>
                </a:ext>
              </a:extLst>
            </p:cNvPr>
            <p:cNvSpPr txBox="1"/>
            <p:nvPr/>
          </p:nvSpPr>
          <p:spPr>
            <a:xfrm>
              <a:off x="7170444" y="4573532"/>
              <a:ext cx="141598" cy="15388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D8BC69DE-3254-4568-AE8C-095A53D956EA}"/>
                </a:ext>
              </a:extLst>
            </p:cNvPr>
            <p:cNvSpPr txBox="1"/>
            <p:nvPr/>
          </p:nvSpPr>
          <p:spPr>
            <a:xfrm>
              <a:off x="7466336" y="4573532"/>
              <a:ext cx="141598" cy="15388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5D563F75-4024-4C1D-8DB6-308C003B2E68}"/>
                </a:ext>
              </a:extLst>
            </p:cNvPr>
            <p:cNvSpPr txBox="1"/>
            <p:nvPr/>
          </p:nvSpPr>
          <p:spPr>
            <a:xfrm>
              <a:off x="8055981" y="4573532"/>
              <a:ext cx="141598" cy="15388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21</a:t>
              </a:r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D7A342AE-FCB1-4512-B1DC-40E27A0AE61F}"/>
                </a:ext>
              </a:extLst>
            </p:cNvPr>
            <p:cNvSpPr txBox="1"/>
            <p:nvPr/>
          </p:nvSpPr>
          <p:spPr>
            <a:xfrm>
              <a:off x="8351157" y="4573532"/>
              <a:ext cx="141598" cy="15388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1044" name="TextBox 1043">
              <a:extLst>
                <a:ext uri="{FF2B5EF4-FFF2-40B4-BE49-F238E27FC236}">
                  <a16:creationId xmlns:a16="http://schemas.microsoft.com/office/drawing/2014/main" id="{D872A3DA-4EC0-4950-BDE6-9AA9F9012425}"/>
                </a:ext>
              </a:extLst>
            </p:cNvPr>
            <p:cNvSpPr txBox="1"/>
            <p:nvPr/>
          </p:nvSpPr>
          <p:spPr>
            <a:xfrm>
              <a:off x="8645738" y="4573532"/>
              <a:ext cx="141598" cy="15388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</a:t>
              </a:r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B82A87D3-6032-439E-9374-3670D3F24655}"/>
                </a:ext>
              </a:extLst>
            </p:cNvPr>
            <p:cNvSpPr txBox="1"/>
            <p:nvPr/>
          </p:nvSpPr>
          <p:spPr>
            <a:xfrm>
              <a:off x="8940212" y="4573532"/>
              <a:ext cx="141598" cy="15388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34484D18-434D-4E25-95FE-AFD7AF24D0C3}"/>
                </a:ext>
              </a:extLst>
            </p:cNvPr>
            <p:cNvSpPr txBox="1"/>
            <p:nvPr/>
          </p:nvSpPr>
          <p:spPr>
            <a:xfrm>
              <a:off x="9237956" y="4573532"/>
              <a:ext cx="141598" cy="15388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33</a:t>
              </a:r>
            </a:p>
          </p:txBody>
        </p:sp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1E6AD9CE-7337-44EF-A926-C07FA49E1946}"/>
                </a:ext>
              </a:extLst>
            </p:cNvPr>
            <p:cNvSpPr txBox="1"/>
            <p:nvPr/>
          </p:nvSpPr>
          <p:spPr>
            <a:xfrm>
              <a:off x="7759071" y="4573532"/>
              <a:ext cx="141598" cy="15388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</a:t>
              </a:r>
            </a:p>
          </p:txBody>
        </p:sp>
      </p:grpSp>
      <p:sp>
        <p:nvSpPr>
          <p:cNvPr id="1048" name="TextBox 1047">
            <a:extLst>
              <a:ext uri="{FF2B5EF4-FFF2-40B4-BE49-F238E27FC236}">
                <a16:creationId xmlns:a16="http://schemas.microsoft.com/office/drawing/2014/main" id="{52763AE4-2256-400E-AADB-4FCF9928E2C6}"/>
              </a:ext>
            </a:extLst>
          </p:cNvPr>
          <p:cNvSpPr txBox="1"/>
          <p:nvPr/>
        </p:nvSpPr>
        <p:spPr>
          <a:xfrm>
            <a:off x="8721274" y="4940452"/>
            <a:ext cx="1115947" cy="1938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(months)</a:t>
            </a:r>
          </a:p>
        </p:txBody>
      </p:sp>
      <p:sp>
        <p:nvSpPr>
          <p:cNvPr id="344" name="Freeform 5">
            <a:extLst>
              <a:ext uri="{FF2B5EF4-FFF2-40B4-BE49-F238E27FC236}">
                <a16:creationId xmlns:a16="http://schemas.microsoft.com/office/drawing/2014/main" id="{144B82A8-7DE3-5445-AFF1-20D937BC9107}"/>
              </a:ext>
            </a:extLst>
          </p:cNvPr>
          <p:cNvSpPr>
            <a:spLocks noChangeAspect="1"/>
          </p:cNvSpPr>
          <p:nvPr/>
        </p:nvSpPr>
        <p:spPr bwMode="auto">
          <a:xfrm>
            <a:off x="7326049" y="2847592"/>
            <a:ext cx="4058393" cy="302583"/>
          </a:xfrm>
          <a:custGeom>
            <a:avLst/>
            <a:gdLst>
              <a:gd name="T0" fmla="*/ 0 w 1828"/>
              <a:gd name="T1" fmla="*/ 0 h 150"/>
              <a:gd name="T2" fmla="*/ 60 w 1828"/>
              <a:gd name="T3" fmla="*/ 0 h 150"/>
              <a:gd name="T4" fmla="*/ 60 w 1828"/>
              <a:gd name="T5" fmla="*/ 14 h 150"/>
              <a:gd name="T6" fmla="*/ 78 w 1828"/>
              <a:gd name="T7" fmla="*/ 14 h 150"/>
              <a:gd name="T8" fmla="*/ 78 w 1828"/>
              <a:gd name="T9" fmla="*/ 26 h 150"/>
              <a:gd name="T10" fmla="*/ 124 w 1828"/>
              <a:gd name="T11" fmla="*/ 26 h 150"/>
              <a:gd name="T12" fmla="*/ 124 w 1828"/>
              <a:gd name="T13" fmla="*/ 40 h 150"/>
              <a:gd name="T14" fmla="*/ 136 w 1828"/>
              <a:gd name="T15" fmla="*/ 40 h 150"/>
              <a:gd name="T16" fmla="*/ 136 w 1828"/>
              <a:gd name="T17" fmla="*/ 54 h 150"/>
              <a:gd name="T18" fmla="*/ 276 w 1828"/>
              <a:gd name="T19" fmla="*/ 54 h 150"/>
              <a:gd name="T20" fmla="*/ 276 w 1828"/>
              <a:gd name="T21" fmla="*/ 64 h 150"/>
              <a:gd name="T22" fmla="*/ 555 w 1828"/>
              <a:gd name="T23" fmla="*/ 64 h 150"/>
              <a:gd name="T24" fmla="*/ 555 w 1828"/>
              <a:gd name="T25" fmla="*/ 82 h 150"/>
              <a:gd name="T26" fmla="*/ 723 w 1828"/>
              <a:gd name="T27" fmla="*/ 82 h 150"/>
              <a:gd name="T28" fmla="*/ 723 w 1828"/>
              <a:gd name="T29" fmla="*/ 96 h 150"/>
              <a:gd name="T30" fmla="*/ 859 w 1828"/>
              <a:gd name="T31" fmla="*/ 96 h 150"/>
              <a:gd name="T32" fmla="*/ 859 w 1828"/>
              <a:gd name="T33" fmla="*/ 110 h 150"/>
              <a:gd name="T34" fmla="*/ 907 w 1828"/>
              <a:gd name="T35" fmla="*/ 110 h 150"/>
              <a:gd name="T36" fmla="*/ 907 w 1828"/>
              <a:gd name="T37" fmla="*/ 130 h 150"/>
              <a:gd name="T38" fmla="*/ 909 w 1828"/>
              <a:gd name="T39" fmla="*/ 130 h 150"/>
              <a:gd name="T40" fmla="*/ 909 w 1828"/>
              <a:gd name="T41" fmla="*/ 150 h 150"/>
              <a:gd name="T42" fmla="*/ 1828 w 1828"/>
              <a:gd name="T43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28" h="150">
                <a:moveTo>
                  <a:pt x="0" y="0"/>
                </a:moveTo>
                <a:lnTo>
                  <a:pt x="60" y="0"/>
                </a:lnTo>
                <a:lnTo>
                  <a:pt x="60" y="14"/>
                </a:lnTo>
                <a:lnTo>
                  <a:pt x="78" y="14"/>
                </a:lnTo>
                <a:lnTo>
                  <a:pt x="78" y="26"/>
                </a:lnTo>
                <a:lnTo>
                  <a:pt x="124" y="26"/>
                </a:lnTo>
                <a:lnTo>
                  <a:pt x="124" y="40"/>
                </a:lnTo>
                <a:lnTo>
                  <a:pt x="136" y="40"/>
                </a:lnTo>
                <a:lnTo>
                  <a:pt x="136" y="54"/>
                </a:lnTo>
                <a:lnTo>
                  <a:pt x="276" y="54"/>
                </a:lnTo>
                <a:lnTo>
                  <a:pt x="276" y="64"/>
                </a:lnTo>
                <a:lnTo>
                  <a:pt x="555" y="64"/>
                </a:lnTo>
                <a:lnTo>
                  <a:pt x="555" y="82"/>
                </a:lnTo>
                <a:lnTo>
                  <a:pt x="723" y="82"/>
                </a:lnTo>
                <a:lnTo>
                  <a:pt x="723" y="96"/>
                </a:lnTo>
                <a:lnTo>
                  <a:pt x="859" y="96"/>
                </a:lnTo>
                <a:lnTo>
                  <a:pt x="859" y="110"/>
                </a:lnTo>
                <a:lnTo>
                  <a:pt x="907" y="110"/>
                </a:lnTo>
                <a:lnTo>
                  <a:pt x="907" y="130"/>
                </a:lnTo>
                <a:lnTo>
                  <a:pt x="909" y="130"/>
                </a:lnTo>
                <a:lnTo>
                  <a:pt x="909" y="150"/>
                </a:lnTo>
                <a:lnTo>
                  <a:pt x="1828" y="150"/>
                </a:ln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40" b="0" i="0" u="none" strike="noStrike" kern="1200" cap="none" spc="0" normalizeH="0" baseline="0" noProof="0" dirty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8" name="Group 1007">
            <a:extLst>
              <a:ext uri="{FF2B5EF4-FFF2-40B4-BE49-F238E27FC236}">
                <a16:creationId xmlns:a16="http://schemas.microsoft.com/office/drawing/2014/main" id="{4B1B0C57-5603-4875-8D6D-9EC64BE182FA}"/>
              </a:ext>
            </a:extLst>
          </p:cNvPr>
          <p:cNvGrpSpPr/>
          <p:nvPr/>
        </p:nvGrpSpPr>
        <p:grpSpPr>
          <a:xfrm>
            <a:off x="7244498" y="2850102"/>
            <a:ext cx="86400" cy="1776597"/>
            <a:chOff x="5975552" y="2990547"/>
            <a:chExt cx="90000" cy="1480498"/>
          </a:xfrm>
        </p:grpSpPr>
        <p:sp>
          <p:nvSpPr>
            <p:cNvPr id="1009" name="Line 6">
              <a:extLst>
                <a:ext uri="{FF2B5EF4-FFF2-40B4-BE49-F238E27FC236}">
                  <a16:creationId xmlns:a16="http://schemas.microsoft.com/office/drawing/2014/main" id="{5A6985CD-5270-4CC5-9C84-DDD4B238F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5552" y="2990547"/>
              <a:ext cx="90000" cy="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0" name="Line 7">
              <a:extLst>
                <a:ext uri="{FF2B5EF4-FFF2-40B4-BE49-F238E27FC236}">
                  <a16:creationId xmlns:a16="http://schemas.microsoft.com/office/drawing/2014/main" id="{699EBE07-765A-4378-8763-DD1C0FBD8D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5552" y="3286647"/>
              <a:ext cx="90000" cy="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1" name="Line 8">
              <a:extLst>
                <a:ext uri="{FF2B5EF4-FFF2-40B4-BE49-F238E27FC236}">
                  <a16:creationId xmlns:a16="http://schemas.microsoft.com/office/drawing/2014/main" id="{C9B62A39-6944-4315-B772-EFA1B58CC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5552" y="3582747"/>
              <a:ext cx="90000" cy="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2" name="Line 9">
              <a:extLst>
                <a:ext uri="{FF2B5EF4-FFF2-40B4-BE49-F238E27FC236}">
                  <a16:creationId xmlns:a16="http://schemas.microsoft.com/office/drawing/2014/main" id="{807C13EF-EF74-4B60-9679-44C6FAAC51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5552" y="3878847"/>
              <a:ext cx="90000" cy="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Line 10">
              <a:extLst>
                <a:ext uri="{FF2B5EF4-FFF2-40B4-BE49-F238E27FC236}">
                  <a16:creationId xmlns:a16="http://schemas.microsoft.com/office/drawing/2014/main" id="{ACED5FF6-8060-4B22-BA8F-EF726F5AB3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5552" y="4174947"/>
              <a:ext cx="90000" cy="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4" name="Line 11">
              <a:extLst>
                <a:ext uri="{FF2B5EF4-FFF2-40B4-BE49-F238E27FC236}">
                  <a16:creationId xmlns:a16="http://schemas.microsoft.com/office/drawing/2014/main" id="{7B82585B-7771-4988-8D20-A272FB0D0B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5552" y="4471045"/>
              <a:ext cx="90000" cy="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5" name="TextBox 264">
            <a:extLst>
              <a:ext uri="{FF2B5EF4-FFF2-40B4-BE49-F238E27FC236}">
                <a16:creationId xmlns:a16="http://schemas.microsoft.com/office/drawing/2014/main" id="{E27F0356-A70A-4E41-8F17-AF95C6DCD007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314246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FBE41E-4E07-4842-9CFA-3485422CD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8" y="241934"/>
            <a:ext cx="11146783" cy="90725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POLARIX: A randomized double-blinded study</a:t>
            </a:r>
            <a:endParaRPr lang="en-GB" b="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D314A7-60FD-4B38-8822-FC51A73AFB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16" t="21645" r="5878" b="7637"/>
          <a:stretch/>
        </p:blipFill>
        <p:spPr>
          <a:xfrm>
            <a:off x="6715516" y="4310741"/>
            <a:ext cx="5482425" cy="25472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73582C-FEAD-4525-9D41-673D05E8C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3" t="15217" r="3535" b="10666"/>
          <a:stretch/>
        </p:blipFill>
        <p:spPr>
          <a:xfrm>
            <a:off x="5940" y="1352762"/>
            <a:ext cx="8845512" cy="3949149"/>
          </a:xfrm>
          <a:prstGeom prst="rect">
            <a:avLst/>
          </a:prstGeom>
        </p:spPr>
      </p:pic>
      <p:cxnSp>
        <p:nvCxnSpPr>
          <p:cNvPr id="22" name="Connector: Elbow 13">
            <a:extLst>
              <a:ext uri="{FF2B5EF4-FFF2-40B4-BE49-F238E27FC236}">
                <a16:creationId xmlns:a16="http://schemas.microsoft.com/office/drawing/2014/main" id="{54FDC63C-0496-4247-AE27-D4B18E7AD44B}"/>
              </a:ext>
            </a:extLst>
          </p:cNvPr>
          <p:cNvCxnSpPr/>
          <p:nvPr/>
        </p:nvCxnSpPr>
        <p:spPr>
          <a:xfrm>
            <a:off x="1624428" y="4981296"/>
            <a:ext cx="5870448" cy="786384"/>
          </a:xfrm>
          <a:prstGeom prst="bentConnector3">
            <a:avLst>
              <a:gd name="adj1" fmla="val -156"/>
            </a:avLst>
          </a:prstGeom>
          <a:ln w="47625"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BDFDCC-6343-8946-9696-2A2EA4F519C7}"/>
              </a:ext>
            </a:extLst>
          </p:cNvPr>
          <p:cNvSpPr txBox="1"/>
          <p:nvPr/>
        </p:nvSpPr>
        <p:spPr>
          <a:xfrm>
            <a:off x="5446827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28259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40" y="1556792"/>
            <a:ext cx="10080258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an educational grant from Genentech, a member of the Roche Group.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100BB-7FF0-F443-9650-107AC2F9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7" y="241934"/>
            <a:ext cx="11137892" cy="90725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POLARIX: Key endpoints and analysis timing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8E0EDD-29D5-984F-B62B-DBA5C5EC5207}"/>
              </a:ext>
            </a:extLst>
          </p:cNvPr>
          <p:cNvGraphicFramePr>
            <a:graphicFrameLocks noGrp="1"/>
          </p:cNvGraphicFramePr>
          <p:nvPr/>
        </p:nvGraphicFramePr>
        <p:xfrm>
          <a:off x="535383" y="1592796"/>
          <a:ext cx="11129566" cy="2858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109">
                  <a:extLst>
                    <a:ext uri="{9D8B030D-6E8A-4147-A177-3AD203B41FA5}">
                      <a16:colId xmlns:a16="http://schemas.microsoft.com/office/drawing/2014/main" val="4283644630"/>
                    </a:ext>
                  </a:extLst>
                </a:gridCol>
              </a:tblGrid>
              <a:tr h="387803">
                <a:tc gridSpan="2"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+mj-lt"/>
                        </a:rPr>
                        <a:t>Key endpoints</a:t>
                      </a:r>
                    </a:p>
                  </a:txBody>
                  <a:tcPr marL="96000" marR="0" marT="48000" marB="4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27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900" b="0" kern="12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38" marR="7938" marT="7938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872110"/>
                  </a:ext>
                </a:extLst>
              </a:tr>
              <a:tr h="648991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+mj-lt"/>
                        </a:rPr>
                        <a:t>Primary</a:t>
                      </a:r>
                      <a:r>
                        <a:rPr lang="en-GB" sz="17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 endpoint</a:t>
                      </a:r>
                      <a:endParaRPr lang="en-GB" sz="17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400" marR="0" marT="48000" marB="4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7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+mj-lt"/>
                        </a:rPr>
                        <a:t>Progression</a:t>
                      </a:r>
                      <a:r>
                        <a:rPr lang="en-US" sz="17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-free survival (Investigator-assessed)</a:t>
                      </a:r>
                      <a:endParaRPr lang="en-US" sz="1700" b="1" kern="12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6400" marR="0" marT="9525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1816">
                <a:tc>
                  <a:txBody>
                    <a:bodyPr/>
                    <a:lstStyle/>
                    <a:p>
                      <a:pPr marL="0" marR="0" lvl="0" indent="0" algn="l" defTabSz="6845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Secondary endpoints</a:t>
                      </a:r>
                      <a:endParaRPr lang="en-GB" sz="1700" b="0" baseline="30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400" marR="0" marT="48000" marB="4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7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Event</a:t>
                      </a:r>
                      <a:r>
                        <a:rPr lang="en-US" sz="17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-free survival</a:t>
                      </a:r>
                    </a:p>
                    <a:p>
                      <a:pPr marL="0" marR="0" lvl="0" indent="0" algn="l" defTabSz="9127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+mj-lt"/>
                        </a:rPr>
                        <a:t>Complete response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+mj-lt"/>
                        </a:rPr>
                        <a:t> rate at end of treatment (PET/CT,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+mj-lt"/>
                        </a:rPr>
                        <a:t>IRC-assessed)</a:t>
                      </a:r>
                    </a:p>
                    <a:p>
                      <a:pPr marL="0" marR="0" lvl="0" indent="0" algn="l" defTabSz="9127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+mj-lt"/>
                        </a:rPr>
                        <a:t>Disease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+mj-lt"/>
                        </a:rPr>
                        <a:t>-free survival</a:t>
                      </a:r>
                      <a:endParaRPr lang="en-US" sz="1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lvl="0" indent="0" algn="l" defTabSz="9127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+mj-lt"/>
                        </a:rPr>
                        <a:t>Overall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survival</a:t>
                      </a:r>
                    </a:p>
                  </a:txBody>
                  <a:tcPr marL="86400" marR="0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565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265113" algn="l"/>
                        </a:tabLst>
                      </a:pPr>
                      <a:r>
                        <a:rPr lang="en-GB" sz="1700" b="0" dirty="0">
                          <a:solidFill>
                            <a:schemeClr val="tx1"/>
                          </a:solidFill>
                          <a:latin typeface="+mj-lt"/>
                        </a:rPr>
                        <a:t>Safety</a:t>
                      </a:r>
                      <a:r>
                        <a:rPr lang="en-GB" sz="17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 endpoints</a:t>
                      </a:r>
                      <a:endParaRPr lang="en-GB" sz="17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400" marR="0" marT="48000" marB="4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700" b="0" i="0" u="none" strike="noStrike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Incidence, nature, and severity of adverse events</a:t>
                      </a:r>
                      <a:endParaRPr lang="en-US" sz="17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400" marR="0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09393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D711B5A-0901-7340-AF9A-C9ED9C0AF3C3}"/>
              </a:ext>
            </a:extLst>
          </p:cNvPr>
          <p:cNvSpPr/>
          <p:nvPr/>
        </p:nvSpPr>
        <p:spPr>
          <a:xfrm>
            <a:off x="535383" y="4677624"/>
            <a:ext cx="11129568" cy="130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1070B5"/>
              </a:buClr>
              <a:buSzPts val="1600"/>
              <a:buFontTx/>
              <a:buNone/>
              <a:tabLst/>
              <a:defRPr/>
            </a:pPr>
            <a:r>
              <a:rPr kumimoji="0" lang="en-GB" sz="168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Statistical design and timing of primary analysis:</a:t>
            </a:r>
          </a:p>
          <a:p>
            <a:pPr marL="205735" marR="0" lvl="0" indent="-205735" algn="l" defTabSz="914377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EE3124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8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875 patients, all on study for ≥24 months with approximately 228 PFS events, were required for the primary analysis. This occurred on June 28, 2021 (clinical cut-off date)</a:t>
            </a:r>
          </a:p>
          <a:p>
            <a:pPr marL="205735" marR="0" lvl="0" indent="-205735" algn="l" defTabSz="914377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EE3124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8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Median follow up at the primary analysis was 28.2 months</a:t>
            </a:r>
            <a:endParaRPr kumimoji="0" lang="en-GB" sz="132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D09D5F-760C-2A4B-83D5-E331BA3669B1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C3BEA-1180-9442-8BE2-A39DF2EE5674}"/>
              </a:ext>
            </a:extLst>
          </p:cNvPr>
          <p:cNvSpPr txBox="1"/>
          <p:nvPr/>
        </p:nvSpPr>
        <p:spPr>
          <a:xfrm>
            <a:off x="8760208" y="6259902"/>
            <a:ext cx="3226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Tilly H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ASH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2021;Abstract LBA1.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59FF163E-72A6-134F-9082-4DC813F78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72987"/>
              </p:ext>
            </p:extLst>
          </p:nvPr>
        </p:nvGraphicFramePr>
        <p:xfrm>
          <a:off x="527024" y="1396433"/>
          <a:ext cx="11137917" cy="4446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2788">
                  <a:extLst>
                    <a:ext uri="{9D8B030D-6E8A-4147-A177-3AD203B41FA5}">
                      <a16:colId xmlns:a16="http://schemas.microsoft.com/office/drawing/2014/main" val="998429411"/>
                    </a:ext>
                  </a:extLst>
                </a:gridCol>
                <a:gridCol w="2565043">
                  <a:extLst>
                    <a:ext uri="{9D8B030D-6E8A-4147-A177-3AD203B41FA5}">
                      <a16:colId xmlns:a16="http://schemas.microsoft.com/office/drawing/2014/main" val="966007246"/>
                    </a:ext>
                  </a:extLst>
                </a:gridCol>
                <a:gridCol w="2565043">
                  <a:extLst>
                    <a:ext uri="{9D8B030D-6E8A-4147-A177-3AD203B41FA5}">
                      <a16:colId xmlns:a16="http://schemas.microsoft.com/office/drawing/2014/main" val="3711253150"/>
                    </a:ext>
                  </a:extLst>
                </a:gridCol>
                <a:gridCol w="2565043">
                  <a:extLst>
                    <a:ext uri="{9D8B030D-6E8A-4147-A177-3AD203B41FA5}">
                      <a16:colId xmlns:a16="http://schemas.microsoft.com/office/drawing/2014/main" val="706640229"/>
                    </a:ext>
                  </a:extLst>
                </a:gridCol>
              </a:tblGrid>
              <a:tr h="3489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300" dirty="0">
                          <a:solidFill>
                            <a:schemeClr val="bg1"/>
                          </a:solidFill>
                          <a:latin typeface="+mj-lt"/>
                        </a:rPr>
                        <a:t>ITT population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GB" sz="1300" dirty="0">
                        <a:latin typeface="+mj-lt"/>
                      </a:endParaRP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300" dirty="0" err="1">
                          <a:latin typeface="+mj-lt"/>
                        </a:rPr>
                        <a:t>Pola</a:t>
                      </a:r>
                      <a:r>
                        <a:rPr lang="en-GB" sz="1300" dirty="0">
                          <a:latin typeface="+mj-lt"/>
                        </a:rPr>
                        <a:t>-R-CHP (N=440)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latin typeface="+mj-lt"/>
                        </a:rPr>
                        <a:t>R-CHOP (N=439)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32764"/>
                  </a:ext>
                </a:extLst>
              </a:tr>
              <a:tr h="246208"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Age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Median (range), years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     65.0 (19–80)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     66.0 (19–80)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183176"/>
                  </a:ext>
                </a:extLst>
              </a:tr>
              <a:tr h="246208"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Sex, n (%)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Male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239 (54)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234 (53)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529244"/>
                  </a:ext>
                </a:extLst>
              </a:tr>
              <a:tr h="486236"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ECOG PS, n (%)</a:t>
                      </a:r>
                      <a:endParaRPr lang="en-GB" sz="1200" baseline="30000" dirty="0">
                        <a:latin typeface="+mj-lt"/>
                      </a:endParaRP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0–1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2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374 (85)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  66 (15)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363 (83)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  75 (17)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761214"/>
                  </a:ext>
                </a:extLst>
              </a:tr>
              <a:tr h="246208"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Bulky disease (≥7.5cm), n (%)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Present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193 (44)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192 (44)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652523"/>
                  </a:ext>
                </a:extLst>
              </a:tr>
              <a:tr h="246208"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Elevated LDH, n (%)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Yes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291 (66)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284 (65)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0251"/>
                  </a:ext>
                </a:extLst>
              </a:tr>
              <a:tr h="246208"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Time from diagnosis to treatment initiation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Median, </a:t>
                      </a:r>
                      <a:r>
                        <a:rPr lang="en-GB" sz="1200" strike="noStrike" dirty="0">
                          <a:latin typeface="+mj-lt"/>
                        </a:rPr>
                        <a:t>days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26</a:t>
                      </a:r>
                      <a:endParaRPr lang="en-NZ" sz="1200" strike="sngStrike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27</a:t>
                      </a:r>
                      <a:endParaRPr lang="en-NZ" sz="1200" strike="sngStrike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315517"/>
                  </a:ext>
                </a:extLst>
              </a:tr>
              <a:tr h="246208"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Ann Arbor Stage, n (%)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III–IV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393 (89)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387 (88)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344510"/>
                  </a:ext>
                </a:extLst>
              </a:tr>
              <a:tr h="246208"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latin typeface="+mj-lt"/>
                        </a:rPr>
                        <a:t>Extranodal</a:t>
                      </a:r>
                      <a:r>
                        <a:rPr lang="en-GB" sz="1200" dirty="0">
                          <a:latin typeface="+mj-lt"/>
                        </a:rPr>
                        <a:t> sites, n (%)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≥2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213 (48)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213 (49)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445920"/>
                  </a:ext>
                </a:extLst>
              </a:tr>
              <a:tr h="490045"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IPI score, n (%)</a:t>
                      </a:r>
                      <a:endParaRPr lang="en-GB" sz="1200" baseline="0" dirty="0">
                        <a:latin typeface="+mj-lt"/>
                      </a:endParaRP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2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3–5</a:t>
                      </a:r>
                    </a:p>
                  </a:txBody>
                  <a:tcPr marL="109728" marR="109728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167 (38)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273 (62)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167 (38)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272 (62)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25920" marB="25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073485"/>
                  </a:ext>
                </a:extLst>
              </a:tr>
              <a:tr h="835479"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Cell-of-origin, (%)*</a:t>
                      </a:r>
                      <a:endParaRPr lang="en-GB" sz="1200" baseline="30000" dirty="0">
                        <a:latin typeface="+mj-lt"/>
                      </a:endParaRPr>
                    </a:p>
                  </a:txBody>
                  <a:tcPr marL="109728" marR="109728" marT="43200" marB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ABC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GCB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Unclassified</a:t>
                      </a:r>
                    </a:p>
                  </a:txBody>
                  <a:tcPr marL="109728" marR="109728" marT="43200" marB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1200" u="none" strike="noStrike" cap="none" dirty="0">
                          <a:solidFill>
                            <a:schemeClr val="dk1"/>
                          </a:solidFill>
                          <a:latin typeface="+mj-lt"/>
                        </a:rPr>
                        <a:t>102 (31)</a:t>
                      </a:r>
                    </a:p>
                    <a:p>
                      <a:pPr marL="0" marR="0" lvl="0" indent="0" algn="ctr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u="none" strike="noStrike" cap="none" dirty="0">
                          <a:solidFill>
                            <a:schemeClr val="dk1"/>
                          </a:solidFill>
                          <a:latin typeface="+mj-lt"/>
                        </a:rPr>
                        <a:t>184 (56)</a:t>
                      </a:r>
                    </a:p>
                    <a:p>
                      <a:pPr marL="0" marR="0" lvl="0" indent="0" algn="ctr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u="none" strike="noStrike" cap="none" dirty="0">
                          <a:solidFill>
                            <a:schemeClr val="dk1"/>
                          </a:solidFill>
                          <a:latin typeface="+mj-lt"/>
                        </a:rPr>
                        <a:t>  44 (13)</a:t>
                      </a:r>
                    </a:p>
                  </a:txBody>
                  <a:tcPr marL="109728" marR="109728" marT="43200" marB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C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119 (35)</a:t>
                      </a:r>
                    </a:p>
                    <a:p>
                      <a:pPr marL="0" marR="0" lvl="0" indent="0" algn="ctr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168 (50)</a:t>
                      </a:r>
                    </a:p>
                    <a:p>
                      <a:pPr marL="0" marR="0" lvl="0" indent="0" algn="ctr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  51 (15)</a:t>
                      </a:r>
                    </a:p>
                  </a:txBody>
                  <a:tcPr marL="109728" marR="109728" marT="43200" marB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960823"/>
                  </a:ext>
                </a:extLst>
              </a:tr>
              <a:tr h="281100"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MYC/BCL2 expression, n (%)*</a:t>
                      </a:r>
                      <a:endParaRPr lang="en-GB" sz="1200" baseline="30000" dirty="0">
                        <a:latin typeface="+mj-lt"/>
                      </a:endParaRPr>
                    </a:p>
                  </a:txBody>
                  <a:tcPr marL="109728" marR="109728" marT="43200" marB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Double</a:t>
                      </a:r>
                      <a:r>
                        <a:rPr lang="en-GB" sz="1200" baseline="0" dirty="0">
                          <a:latin typeface="+mj-lt"/>
                        </a:rPr>
                        <a:t> expression</a:t>
                      </a:r>
                      <a:endParaRPr lang="en-GB" sz="1200" baseline="30000" dirty="0">
                        <a:latin typeface="+mj-lt"/>
                      </a:endParaRPr>
                    </a:p>
                  </a:txBody>
                  <a:tcPr marL="109728" marR="109728" marT="43200" marB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139 (38) 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43200" marB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151 (41)</a:t>
                      </a:r>
                      <a:endParaRPr lang="en-NZ" sz="12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9155" marR="69155" marT="43200" marB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54092"/>
                  </a:ext>
                </a:extLst>
              </a:tr>
              <a:tr h="281100"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>
                          <a:latin typeface="+mj-lt"/>
                        </a:rPr>
                        <a:t>MYC/BCL2/BCL6</a:t>
                      </a:r>
                      <a:r>
                        <a:rPr lang="en-GB" sz="1200" dirty="0">
                          <a:latin typeface="+mj-lt"/>
                        </a:rPr>
                        <a:t> rearrangement, n (%)*</a:t>
                      </a:r>
                      <a:endParaRPr lang="en-GB" sz="1200" baseline="30000" dirty="0">
                        <a:latin typeface="+mj-lt"/>
                      </a:endParaRPr>
                    </a:p>
                  </a:txBody>
                  <a:tcPr marL="109728" marR="109728" marT="43200" marB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Double-/triple-hit</a:t>
                      </a:r>
                    </a:p>
                  </a:txBody>
                  <a:tcPr marL="109728" marR="109728" marT="43200" marB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+mj-lt"/>
                        </a:rPr>
                        <a:t>26 (8)</a:t>
                      </a:r>
                    </a:p>
                  </a:txBody>
                  <a:tcPr marL="109728" marR="109728" marT="43200" marB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C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0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+mj-lt"/>
                        </a:rPr>
                        <a:t>19 (6)</a:t>
                      </a:r>
                    </a:p>
                  </a:txBody>
                  <a:tcPr marL="109728" marR="109728" marT="43200" marB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54508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1AA33-B2BF-7D44-8612-AE3CE7F59A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040" y="5998092"/>
            <a:ext cx="11137901" cy="356477"/>
          </a:xfrm>
        </p:spPr>
        <p:txBody>
          <a:bodyPr/>
          <a:lstStyle/>
          <a:p>
            <a:r>
              <a:rPr lang="en-US" dirty="0"/>
              <a:t>*In the Pola-R-CHP and R-CHOP groups, respectively, the numbers of patients evaluable for cell-of-origin were 330 and 338, with IHC for MYC/BCL2 expression were 362 and 366, and with FISH for </a:t>
            </a:r>
            <a:r>
              <a:rPr lang="en-US" i="1" dirty="0"/>
              <a:t>MYC/BCL2/BCL6 </a:t>
            </a:r>
            <a:r>
              <a:rPr lang="en-US" dirty="0"/>
              <a:t>rearrangements were 331 and 334.</a:t>
            </a:r>
            <a:br>
              <a:rPr lang="en-US" dirty="0"/>
            </a:br>
            <a:r>
              <a:rPr lang="en-US" dirty="0"/>
              <a:t>ABC, activated B-cell; FISH, fluorescence in situ hybridization; GCB, germinal center B-cell; LDH, lactate dehydrogenase.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EFC1E0-7B65-4D9C-AF74-A4242D959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21" y="241925"/>
            <a:ext cx="11136640" cy="907252"/>
          </a:xfrm>
        </p:spPr>
        <p:txBody>
          <a:bodyPr/>
          <a:lstStyle/>
          <a:p>
            <a:r>
              <a:rPr lang="en-GB" sz="4000" dirty="0">
                <a:solidFill>
                  <a:schemeClr val="tx1"/>
                </a:solidFill>
                <a:latin typeface="+mj-lt"/>
              </a:rPr>
              <a:t>POLARIX: </a:t>
            </a:r>
            <a:r>
              <a:rPr lang="en-GB" dirty="0">
                <a:solidFill>
                  <a:schemeClr val="tx1"/>
                </a:solidFill>
              </a:rPr>
              <a:t>Baseline characteristics</a:t>
            </a:r>
            <a:endParaRPr lang="en-US" b="0" strike="sngStrike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4A1CC-3792-9246-A213-7B7D7AD84BA9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97B34-9E41-4F42-A80E-2D20BD6B041D}"/>
              </a:ext>
            </a:extLst>
          </p:cNvPr>
          <p:cNvSpPr txBox="1"/>
          <p:nvPr/>
        </p:nvSpPr>
        <p:spPr>
          <a:xfrm>
            <a:off x="8760208" y="6259902"/>
            <a:ext cx="3226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Tilly H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ASH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2021;Abstract LBA1.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F583D1-4013-49E4-9FED-0205D7BF6976}"/>
              </a:ext>
            </a:extLst>
          </p:cNvPr>
          <p:cNvSpPr/>
          <p:nvPr/>
        </p:nvSpPr>
        <p:spPr>
          <a:xfrm>
            <a:off x="8465939" y="2319844"/>
            <a:ext cx="3538076" cy="33232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ADA4C-40B8-4B41-9780-56736248C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8" y="241934"/>
            <a:ext cx="11137893" cy="907252"/>
          </a:xfrm>
        </p:spPr>
        <p:txBody>
          <a:bodyPr/>
          <a:lstStyle/>
          <a:p>
            <a:r>
              <a:rPr lang="en-GB" sz="3200" dirty="0">
                <a:solidFill>
                  <a:schemeClr val="tx1"/>
                </a:solidFill>
                <a:latin typeface="+mj-lt"/>
              </a:rPr>
              <a:t>POLARIX: </a:t>
            </a:r>
            <a:r>
              <a:rPr lang="en-CA" sz="3200" dirty="0">
                <a:solidFill>
                  <a:schemeClr val="tx1"/>
                </a:solidFill>
              </a:rPr>
              <a:t>Primary endpoint: Progression-free survival</a:t>
            </a:r>
            <a:br>
              <a:rPr lang="en-CA" strike="sngStrike" dirty="0">
                <a:solidFill>
                  <a:schemeClr val="tx1"/>
                </a:solidFill>
              </a:rPr>
            </a:br>
            <a:r>
              <a:rPr lang="en-CA" sz="2880" b="0" dirty="0">
                <a:solidFill>
                  <a:schemeClr val="tx1"/>
                </a:solidFill>
              </a:rPr>
              <a:t>Pola-R-CHP significantly improved PFS versus R-CHOP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9" name="Rounded Rectangle 2015">
            <a:extLst>
              <a:ext uri="{FF2B5EF4-FFF2-40B4-BE49-F238E27FC236}">
                <a16:creationId xmlns:a16="http://schemas.microsoft.com/office/drawing/2014/main" id="{BA1D6BD0-C7D5-314B-811C-603E52FEB07D}"/>
              </a:ext>
            </a:extLst>
          </p:cNvPr>
          <p:cNvSpPr/>
          <p:nvPr/>
        </p:nvSpPr>
        <p:spPr>
          <a:xfrm>
            <a:off x="8330852" y="2996952"/>
            <a:ext cx="3641001" cy="26666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5735" marR="0" lvl="0" indent="-20573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Pola-R-CHP demonstrated a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27% reduction in the relative risk of disease progression, relapse, </a:t>
            </a:r>
            <a:b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death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versus R-CHOP</a:t>
            </a:r>
          </a:p>
          <a:p>
            <a:pPr marL="205735" marR="0" lvl="0" indent="-20573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5735" marR="0" lvl="0" indent="-20573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24-month PFS: </a:t>
            </a:r>
            <a:b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76.7% with Pola-R-CHP versus 70.2% with R-CHOP (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∆=6.5%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71AEF-E3B6-4333-A6A5-8880BDD3E880}"/>
              </a:ext>
            </a:extLst>
          </p:cNvPr>
          <p:cNvSpPr/>
          <p:nvPr/>
        </p:nvSpPr>
        <p:spPr>
          <a:xfrm>
            <a:off x="5261283" y="2253082"/>
            <a:ext cx="1091315" cy="51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1" u="none" strike="noStrike" kern="1200" cap="none" spc="0" normalizeH="0" baseline="0" noProof="0" dirty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5" name="Table 104">
            <a:extLst>
              <a:ext uri="{FF2B5EF4-FFF2-40B4-BE49-F238E27FC236}">
                <a16:creationId xmlns:a16="http://schemas.microsoft.com/office/drawing/2014/main" id="{4AA9D5E7-6074-4F95-92D3-E924A265048B}"/>
              </a:ext>
            </a:extLst>
          </p:cNvPr>
          <p:cNvGraphicFramePr>
            <a:graphicFrameLocks noGrp="1"/>
          </p:cNvGraphicFramePr>
          <p:nvPr/>
        </p:nvGraphicFramePr>
        <p:xfrm>
          <a:off x="610681" y="5675650"/>
          <a:ext cx="7772736" cy="432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800">
                  <a:extLst>
                    <a:ext uri="{9D8B030D-6E8A-4147-A177-3AD203B41FA5}">
                      <a16:colId xmlns:a16="http://schemas.microsoft.com/office/drawing/2014/main" val="2869645027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540751401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1540182813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4150260454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2548447822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1311460247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981588324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1455001978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2577441386"/>
                    </a:ext>
                  </a:extLst>
                </a:gridCol>
              </a:tblGrid>
              <a:tr h="144132">
                <a:tc gridSpan="9"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tx1"/>
                          </a:solidFill>
                          <a:latin typeface="+mj-lt"/>
                        </a:rPr>
                        <a:t>No. of patients at risk</a:t>
                      </a: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173209"/>
                  </a:ext>
                </a:extLst>
              </a:tr>
              <a:tr h="144132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accent1"/>
                          </a:solidFill>
                          <a:latin typeface="+mj-lt"/>
                        </a:rPr>
                        <a:t>Pola-R-CHP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accent1"/>
                          </a:solidFill>
                          <a:latin typeface="+mj-lt"/>
                        </a:rPr>
                        <a:t>440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accent1"/>
                          </a:solidFill>
                          <a:latin typeface="+mj-lt"/>
                        </a:rPr>
                        <a:t>404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accent1"/>
                          </a:solidFill>
                          <a:latin typeface="+mj-lt"/>
                        </a:rPr>
                        <a:t>353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accent1"/>
                          </a:solidFill>
                          <a:latin typeface="+mj-lt"/>
                        </a:rPr>
                        <a:t>327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accent1"/>
                          </a:solidFill>
                          <a:latin typeface="+mj-lt"/>
                        </a:rPr>
                        <a:t>246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accent1"/>
                          </a:solidFill>
                          <a:latin typeface="+mj-lt"/>
                        </a:rPr>
                        <a:t>78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accent1"/>
                          </a:solidFill>
                          <a:latin typeface="+mj-lt"/>
                        </a:rPr>
                        <a:t>NE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accent1"/>
                          </a:solidFill>
                          <a:latin typeface="+mj-lt"/>
                        </a:rPr>
                        <a:t>NE</a:t>
                      </a:r>
                    </a:p>
                  </a:txBody>
                  <a:tcPr marL="109728" marR="10972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738207"/>
                  </a:ext>
                </a:extLst>
              </a:tr>
              <a:tr h="144132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2"/>
                          </a:solidFill>
                          <a:latin typeface="+mj-lt"/>
                        </a:rPr>
                        <a:t>R-CHOP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2"/>
                          </a:solidFill>
                          <a:latin typeface="+mj-lt"/>
                        </a:rPr>
                        <a:t>439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2"/>
                          </a:solidFill>
                          <a:latin typeface="+mj-lt"/>
                        </a:rPr>
                        <a:t>389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2"/>
                          </a:solidFill>
                          <a:latin typeface="+mj-lt"/>
                        </a:rPr>
                        <a:t>330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2"/>
                          </a:solidFill>
                          <a:latin typeface="+mj-lt"/>
                        </a:rPr>
                        <a:t>296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2"/>
                          </a:solidFill>
                          <a:latin typeface="+mj-lt"/>
                        </a:rPr>
                        <a:t>220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2"/>
                          </a:solidFill>
                          <a:latin typeface="+mj-lt"/>
                        </a:rPr>
                        <a:t>78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2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2"/>
                          </a:solidFill>
                          <a:latin typeface="+mj-lt"/>
                        </a:rPr>
                        <a:t>NE</a:t>
                      </a:r>
                    </a:p>
                  </a:txBody>
                  <a:tcPr marL="109728" marR="10972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119370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F922DED3-7378-44EB-A964-84B5328A17CF}"/>
              </a:ext>
            </a:extLst>
          </p:cNvPr>
          <p:cNvSpPr txBox="1"/>
          <p:nvPr/>
        </p:nvSpPr>
        <p:spPr>
          <a:xfrm>
            <a:off x="9007255" y="2278116"/>
            <a:ext cx="2167260" cy="664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HR 0.73 </a:t>
            </a:r>
            <a: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(P&lt;0.02)</a:t>
            </a:r>
            <a:b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95% CI: 0.57, 0.95</a:t>
            </a:r>
            <a:r>
              <a:rPr kumimoji="0" lang="en-NZ" sz="144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GB" sz="1440" b="1" i="0" u="none" strike="noStrike" kern="1200" cap="none" spc="0" normalizeH="0" baseline="0" noProof="0" dirty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CCFE99C-B84C-4ADA-8D0D-8CB0E762B4ED}"/>
              </a:ext>
            </a:extLst>
          </p:cNvPr>
          <p:cNvGrpSpPr/>
          <p:nvPr/>
        </p:nvGrpSpPr>
        <p:grpSpPr>
          <a:xfrm>
            <a:off x="1904819" y="5163105"/>
            <a:ext cx="6203039" cy="221599"/>
            <a:chOff x="2269341" y="3736288"/>
            <a:chExt cx="5893372" cy="154419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7A9D2A7-C7D9-4F69-BC51-8AF0524AE8B3}"/>
                </a:ext>
              </a:extLst>
            </p:cNvPr>
            <p:cNvSpPr/>
            <p:nvPr/>
          </p:nvSpPr>
          <p:spPr>
            <a:xfrm>
              <a:off x="2269341" y="3736288"/>
              <a:ext cx="255058" cy="15441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9A880F8-EA7E-48F6-ADE2-F4DC5FCE9117}"/>
                </a:ext>
              </a:extLst>
            </p:cNvPr>
            <p:cNvSpPr/>
            <p:nvPr/>
          </p:nvSpPr>
          <p:spPr>
            <a:xfrm>
              <a:off x="3074814" y="3736288"/>
              <a:ext cx="255058" cy="15441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0F9A189-389E-4DAD-955E-1FC439E644AE}"/>
                </a:ext>
              </a:extLst>
            </p:cNvPr>
            <p:cNvSpPr/>
            <p:nvPr/>
          </p:nvSpPr>
          <p:spPr>
            <a:xfrm>
              <a:off x="3880287" y="3736288"/>
              <a:ext cx="255058" cy="15441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E27A33F-F9E0-4F3C-B471-2AD8CABFF755}"/>
                </a:ext>
              </a:extLst>
            </p:cNvPr>
            <p:cNvSpPr/>
            <p:nvPr/>
          </p:nvSpPr>
          <p:spPr>
            <a:xfrm>
              <a:off x="4685760" y="3736288"/>
              <a:ext cx="255058" cy="15441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67208DA-D826-4CDC-B4E5-421ABE728565}"/>
                </a:ext>
              </a:extLst>
            </p:cNvPr>
            <p:cNvSpPr/>
            <p:nvPr/>
          </p:nvSpPr>
          <p:spPr>
            <a:xfrm>
              <a:off x="5491234" y="3736288"/>
              <a:ext cx="255058" cy="15441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1B0EEFA-3CF6-4004-94BC-438E14CF5A0E}"/>
                </a:ext>
              </a:extLst>
            </p:cNvPr>
            <p:cNvSpPr/>
            <p:nvPr/>
          </p:nvSpPr>
          <p:spPr>
            <a:xfrm>
              <a:off x="6296705" y="3736288"/>
              <a:ext cx="255058" cy="15441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BB5D6FB-F4BD-479B-9CF4-12913CE0F844}"/>
                </a:ext>
              </a:extLst>
            </p:cNvPr>
            <p:cNvSpPr/>
            <p:nvPr/>
          </p:nvSpPr>
          <p:spPr>
            <a:xfrm>
              <a:off x="7907655" y="3736288"/>
              <a:ext cx="255058" cy="15441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42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0B05670-2006-4AC3-951A-EC68FB3C3A23}"/>
                </a:ext>
              </a:extLst>
            </p:cNvPr>
            <p:cNvSpPr/>
            <p:nvPr/>
          </p:nvSpPr>
          <p:spPr>
            <a:xfrm>
              <a:off x="7102179" y="3736288"/>
              <a:ext cx="255058" cy="15441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</a:t>
              </a: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6D38E35-0DF8-431E-A2EC-0038CB5AEAEE}"/>
              </a:ext>
            </a:extLst>
          </p:cNvPr>
          <p:cNvSpPr/>
          <p:nvPr/>
        </p:nvSpPr>
        <p:spPr>
          <a:xfrm>
            <a:off x="4265175" y="5392786"/>
            <a:ext cx="1482072" cy="2585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(months)</a:t>
            </a:r>
          </a:p>
        </p:txBody>
      </p:sp>
      <p:sp>
        <p:nvSpPr>
          <p:cNvPr id="110" name="Freeform 103">
            <a:extLst>
              <a:ext uri="{FF2B5EF4-FFF2-40B4-BE49-F238E27FC236}">
                <a16:creationId xmlns:a16="http://schemas.microsoft.com/office/drawing/2014/main" id="{721B6BF0-0BBE-400C-AD00-89185C7FE7CE}"/>
              </a:ext>
            </a:extLst>
          </p:cNvPr>
          <p:cNvSpPr/>
          <p:nvPr/>
        </p:nvSpPr>
        <p:spPr>
          <a:xfrm>
            <a:off x="2039559" y="1693105"/>
            <a:ext cx="5933299" cy="3323257"/>
          </a:xfrm>
          <a:custGeom>
            <a:avLst/>
            <a:gdLst>
              <a:gd name="connsiteX0" fmla="*/ 0 w 5600700"/>
              <a:gd name="connsiteY0" fmla="*/ 0 h 2049780"/>
              <a:gd name="connsiteX1" fmla="*/ 0 w 5600700"/>
              <a:gd name="connsiteY1" fmla="*/ 2049780 h 2049780"/>
              <a:gd name="connsiteX2" fmla="*/ 5600700 w 5600700"/>
              <a:gd name="connsiteY2" fmla="*/ 2049780 h 204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00700" h="2049780">
                <a:moveTo>
                  <a:pt x="0" y="0"/>
                </a:moveTo>
                <a:lnTo>
                  <a:pt x="0" y="2049780"/>
                </a:lnTo>
                <a:lnTo>
                  <a:pt x="5600700" y="2049780"/>
                </a:lnTo>
              </a:path>
            </a:pathLst>
          </a:custGeom>
          <a:noFill/>
          <a:ln w="28575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29A879A-C161-4F50-85C7-5A95323E1830}"/>
              </a:ext>
            </a:extLst>
          </p:cNvPr>
          <p:cNvGrpSpPr/>
          <p:nvPr/>
        </p:nvGrpSpPr>
        <p:grpSpPr>
          <a:xfrm>
            <a:off x="1943972" y="1691598"/>
            <a:ext cx="86400" cy="3324765"/>
            <a:chOff x="2310134" y="1290941"/>
            <a:chExt cx="83076" cy="2316832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E0F62D4-2C81-491F-833B-DC93B80EB4A8}"/>
                </a:ext>
              </a:extLst>
            </p:cNvPr>
            <p:cNvCxnSpPr>
              <a:cxnSpLocks/>
            </p:cNvCxnSpPr>
            <p:nvPr/>
          </p:nvCxnSpPr>
          <p:spPr>
            <a:xfrm>
              <a:off x="2310134" y="1290941"/>
              <a:ext cx="8307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76E865E-AAF0-4523-8AF2-A9D4E63079C3}"/>
                </a:ext>
              </a:extLst>
            </p:cNvPr>
            <p:cNvCxnSpPr/>
            <p:nvPr/>
          </p:nvCxnSpPr>
          <p:spPr>
            <a:xfrm>
              <a:off x="2310134" y="1754307"/>
              <a:ext cx="71052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4C57390-9592-4B36-B884-52A7EA3D0A8A}"/>
                </a:ext>
              </a:extLst>
            </p:cNvPr>
            <p:cNvCxnSpPr/>
            <p:nvPr/>
          </p:nvCxnSpPr>
          <p:spPr>
            <a:xfrm>
              <a:off x="2310134" y="2217673"/>
              <a:ext cx="71052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67B385E-39BD-4B18-9D2D-5A6D6E6A11FB}"/>
                </a:ext>
              </a:extLst>
            </p:cNvPr>
            <p:cNvCxnSpPr/>
            <p:nvPr/>
          </p:nvCxnSpPr>
          <p:spPr>
            <a:xfrm>
              <a:off x="2310134" y="2681039"/>
              <a:ext cx="71052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5B5A7BC-F9B2-4E1F-A02C-74E6CF0687BA}"/>
                </a:ext>
              </a:extLst>
            </p:cNvPr>
            <p:cNvCxnSpPr/>
            <p:nvPr/>
          </p:nvCxnSpPr>
          <p:spPr>
            <a:xfrm>
              <a:off x="2310134" y="3144405"/>
              <a:ext cx="71052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3463F2E-9D5C-4A71-A92D-4C83D2DB5ADC}"/>
                </a:ext>
              </a:extLst>
            </p:cNvPr>
            <p:cNvCxnSpPr/>
            <p:nvPr/>
          </p:nvCxnSpPr>
          <p:spPr>
            <a:xfrm>
              <a:off x="2310134" y="3607773"/>
              <a:ext cx="71052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8AD74B1-2F85-4E03-AF75-1BB1283590E8}"/>
              </a:ext>
            </a:extLst>
          </p:cNvPr>
          <p:cNvGrpSpPr/>
          <p:nvPr/>
        </p:nvGrpSpPr>
        <p:grpSpPr>
          <a:xfrm>
            <a:off x="2038824" y="5027551"/>
            <a:ext cx="5933944" cy="86400"/>
            <a:chOff x="2394618" y="3624632"/>
            <a:chExt cx="5637710" cy="66256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BCAE8997-1951-4E4E-A238-5FE19709DD9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361490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830032E-685A-4F60-9492-99903AE5AE1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972264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E1387E0-3AFE-4EFC-8864-7FD0B4BBE6C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583038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A31C938C-7F59-4043-B21D-45939648F32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193812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91EF395-3942-4C01-B9FB-CD3C2CD2EE9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999200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FF6A326-EFCB-454F-ABF4-185DCDBB46C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88425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5BB154C-F9C1-4DFF-8658-448BD8AA702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777651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F120D1A1-BEBA-4C6D-AEA4-0D10C515541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166877" y="3657760"/>
              <a:ext cx="66255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F147076-56D8-47E6-9771-8D7361C811B4}"/>
              </a:ext>
            </a:extLst>
          </p:cNvPr>
          <p:cNvSpPr/>
          <p:nvPr/>
        </p:nvSpPr>
        <p:spPr>
          <a:xfrm rot="16200000">
            <a:off x="788062" y="3225467"/>
            <a:ext cx="973063" cy="2585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 (%)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288074-31B3-4489-B3EE-1DD1C0D4214A}"/>
              </a:ext>
            </a:extLst>
          </p:cNvPr>
          <p:cNvGrpSpPr/>
          <p:nvPr/>
        </p:nvGrpSpPr>
        <p:grpSpPr>
          <a:xfrm>
            <a:off x="1529638" y="1567247"/>
            <a:ext cx="307778" cy="3542333"/>
            <a:chOff x="1274701" y="1306038"/>
            <a:chExt cx="256482" cy="2951943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569ECC9-ECE9-4E38-9585-6E3C12082A56}"/>
                </a:ext>
              </a:extLst>
            </p:cNvPr>
            <p:cNvSpPr/>
            <p:nvPr/>
          </p:nvSpPr>
          <p:spPr>
            <a:xfrm>
              <a:off x="1274701" y="1306038"/>
              <a:ext cx="256481" cy="18466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8AAD5F1-310E-4691-BB27-7846F94041DB}"/>
                </a:ext>
              </a:extLst>
            </p:cNvPr>
            <p:cNvSpPr/>
            <p:nvPr/>
          </p:nvSpPr>
          <p:spPr>
            <a:xfrm>
              <a:off x="1360195" y="1859493"/>
              <a:ext cx="170987" cy="18466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D49CC31-318E-4F9D-9330-E4C87B0536A4}"/>
                </a:ext>
              </a:extLst>
            </p:cNvPr>
            <p:cNvSpPr/>
            <p:nvPr/>
          </p:nvSpPr>
          <p:spPr>
            <a:xfrm>
              <a:off x="1360195" y="2412949"/>
              <a:ext cx="170987" cy="18466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CE20FA39-000F-41F6-9117-F02A6824E484}"/>
                </a:ext>
              </a:extLst>
            </p:cNvPr>
            <p:cNvSpPr/>
            <p:nvPr/>
          </p:nvSpPr>
          <p:spPr>
            <a:xfrm>
              <a:off x="1360195" y="2966403"/>
              <a:ext cx="170987" cy="18466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B80FB15-A745-4D11-9745-BA387F00D64F}"/>
                </a:ext>
              </a:extLst>
            </p:cNvPr>
            <p:cNvSpPr/>
            <p:nvPr/>
          </p:nvSpPr>
          <p:spPr>
            <a:xfrm>
              <a:off x="1360195" y="3519857"/>
              <a:ext cx="170987" cy="18466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0C44282-D2E4-4CC4-A520-81D5BD34B25D}"/>
                </a:ext>
              </a:extLst>
            </p:cNvPr>
            <p:cNvSpPr/>
            <p:nvPr/>
          </p:nvSpPr>
          <p:spPr>
            <a:xfrm>
              <a:off x="1445690" y="4073315"/>
              <a:ext cx="85493" cy="18466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60BB839-9C06-415A-ACF6-A8200DC3407F}"/>
              </a:ext>
            </a:extLst>
          </p:cNvPr>
          <p:cNvGrpSpPr/>
          <p:nvPr/>
        </p:nvGrpSpPr>
        <p:grpSpPr>
          <a:xfrm>
            <a:off x="6276770" y="1615895"/>
            <a:ext cx="1864655" cy="687083"/>
            <a:chOff x="6977120" y="1334310"/>
            <a:chExt cx="1771568" cy="47878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32D568E1-D837-4425-89E0-278A7DC459E8}"/>
                </a:ext>
              </a:extLst>
            </p:cNvPr>
            <p:cNvSpPr/>
            <p:nvPr/>
          </p:nvSpPr>
          <p:spPr>
            <a:xfrm>
              <a:off x="7311126" y="1334310"/>
              <a:ext cx="1437562" cy="13511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6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Pola-R-CHP (N=440)</a:t>
              </a: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97384AA-2E79-41CE-9149-2F82561BEF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7120" y="1401868"/>
              <a:ext cx="24626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82C3069-A2C7-4971-99AF-54DF56DE24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7120" y="1592001"/>
              <a:ext cx="246260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6AB85285-FF5B-4C3D-8FDA-049DDA80CC4C}"/>
                </a:ext>
              </a:extLst>
            </p:cNvPr>
            <p:cNvSpPr/>
            <p:nvPr/>
          </p:nvSpPr>
          <p:spPr>
            <a:xfrm>
              <a:off x="7311126" y="1522175"/>
              <a:ext cx="1204863" cy="13511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6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R-CHOP (N=439)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E1BCF85C-2FD3-41A9-8B31-75DFD32EC74B}"/>
                </a:ext>
              </a:extLst>
            </p:cNvPr>
            <p:cNvGrpSpPr/>
            <p:nvPr/>
          </p:nvGrpSpPr>
          <p:grpSpPr>
            <a:xfrm>
              <a:off x="7041639" y="1713616"/>
              <a:ext cx="123130" cy="90310"/>
              <a:chOff x="6452009" y="3201745"/>
              <a:chExt cx="123130" cy="76730"/>
            </a:xfrm>
          </p:grpSpPr>
          <p:cxnSp>
            <p:nvCxnSpPr>
              <p:cNvPr id="143" name="Google Shape;1492;p60">
                <a:extLst>
                  <a:ext uri="{FF2B5EF4-FFF2-40B4-BE49-F238E27FC236}">
                    <a16:creationId xmlns:a16="http://schemas.microsoft.com/office/drawing/2014/main" id="{E5647215-80BC-4ADF-A3E1-E4AFE48CF34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452009" y="3240111"/>
                <a:ext cx="12313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" name="Google Shape;1493;p60">
                <a:extLst>
                  <a:ext uri="{FF2B5EF4-FFF2-40B4-BE49-F238E27FC236}">
                    <a16:creationId xmlns:a16="http://schemas.microsoft.com/office/drawing/2014/main" id="{45A4D7AF-BF3D-4171-8E95-B048EA59DB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574" y="3201745"/>
                <a:ext cx="0" cy="7673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2" name="Google Shape;1497;p60">
              <a:extLst>
                <a:ext uri="{FF2B5EF4-FFF2-40B4-BE49-F238E27FC236}">
                  <a16:creationId xmlns:a16="http://schemas.microsoft.com/office/drawing/2014/main" id="{08EB2BE8-3E0B-4616-9096-C37DC9D5B3DA}"/>
                </a:ext>
              </a:extLst>
            </p:cNvPr>
            <p:cNvSpPr/>
            <p:nvPr/>
          </p:nvSpPr>
          <p:spPr>
            <a:xfrm>
              <a:off x="7311124" y="1677980"/>
              <a:ext cx="668098" cy="135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1097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CA" sz="126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Censored</a:t>
              </a:r>
              <a:endParaRPr kumimoji="0" sz="168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4752610-5C08-469A-A598-F561BC0A31EC}"/>
              </a:ext>
            </a:extLst>
          </p:cNvPr>
          <p:cNvSpPr/>
          <p:nvPr/>
        </p:nvSpPr>
        <p:spPr>
          <a:xfrm>
            <a:off x="5261283" y="2253082"/>
            <a:ext cx="1091315" cy="51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4A498141-AC82-419C-BF72-34EC11F1DCEA}"/>
              </a:ext>
            </a:extLst>
          </p:cNvPr>
          <p:cNvGrpSpPr/>
          <p:nvPr/>
        </p:nvGrpSpPr>
        <p:grpSpPr>
          <a:xfrm>
            <a:off x="2049667" y="1705531"/>
            <a:ext cx="5217527" cy="1315972"/>
            <a:chOff x="10315897" y="1359585"/>
            <a:chExt cx="6361113" cy="1412875"/>
          </a:xfrm>
        </p:grpSpPr>
        <p:sp>
          <p:nvSpPr>
            <p:cNvPr id="482" name="Freeform 963">
              <a:extLst>
                <a:ext uri="{FF2B5EF4-FFF2-40B4-BE49-F238E27FC236}">
                  <a16:creationId xmlns:a16="http://schemas.microsoft.com/office/drawing/2014/main" id="{C5BA3826-2E53-46AB-943E-E1925F710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5897" y="1359585"/>
              <a:ext cx="6313488" cy="1368425"/>
            </a:xfrm>
            <a:custGeom>
              <a:avLst/>
              <a:gdLst>
                <a:gd name="T0" fmla="*/ 288 w 8306"/>
                <a:gd name="T1" fmla="*/ 13 h 1800"/>
                <a:gd name="T2" fmla="*/ 439 w 8306"/>
                <a:gd name="T3" fmla="*/ 32 h 1800"/>
                <a:gd name="T4" fmla="*/ 498 w 8306"/>
                <a:gd name="T5" fmla="*/ 54 h 1800"/>
                <a:gd name="T6" fmla="*/ 540 w 8306"/>
                <a:gd name="T7" fmla="*/ 85 h 1800"/>
                <a:gd name="T8" fmla="*/ 610 w 8306"/>
                <a:gd name="T9" fmla="*/ 99 h 1800"/>
                <a:gd name="T10" fmla="*/ 638 w 8306"/>
                <a:gd name="T11" fmla="*/ 140 h 1800"/>
                <a:gd name="T12" fmla="*/ 815 w 8306"/>
                <a:gd name="T13" fmla="*/ 175 h 1800"/>
                <a:gd name="T14" fmla="*/ 871 w 8306"/>
                <a:gd name="T15" fmla="*/ 197 h 1800"/>
                <a:gd name="T16" fmla="*/ 989 w 8306"/>
                <a:gd name="T17" fmla="*/ 219 h 1800"/>
                <a:gd name="T18" fmla="*/ 1165 w 8306"/>
                <a:gd name="T19" fmla="*/ 241 h 1800"/>
                <a:gd name="T20" fmla="*/ 1308 w 8306"/>
                <a:gd name="T21" fmla="*/ 295 h 1800"/>
                <a:gd name="T22" fmla="*/ 1394 w 8306"/>
                <a:gd name="T23" fmla="*/ 338 h 1800"/>
                <a:gd name="T24" fmla="*/ 1417 w 8306"/>
                <a:gd name="T25" fmla="*/ 390 h 1800"/>
                <a:gd name="T26" fmla="*/ 1431 w 8306"/>
                <a:gd name="T27" fmla="*/ 439 h 1800"/>
                <a:gd name="T28" fmla="*/ 1445 w 8306"/>
                <a:gd name="T29" fmla="*/ 500 h 1800"/>
                <a:gd name="T30" fmla="*/ 1471 w 8306"/>
                <a:gd name="T31" fmla="*/ 536 h 1800"/>
                <a:gd name="T32" fmla="*/ 1496 w 8306"/>
                <a:gd name="T33" fmla="*/ 562 h 1800"/>
                <a:gd name="T34" fmla="*/ 1518 w 8306"/>
                <a:gd name="T35" fmla="*/ 622 h 1800"/>
                <a:gd name="T36" fmla="*/ 1545 w 8306"/>
                <a:gd name="T37" fmla="*/ 660 h 1800"/>
                <a:gd name="T38" fmla="*/ 1576 w 8306"/>
                <a:gd name="T39" fmla="*/ 681 h 1800"/>
                <a:gd name="T40" fmla="*/ 1686 w 8306"/>
                <a:gd name="T41" fmla="*/ 706 h 1800"/>
                <a:gd name="T42" fmla="*/ 1868 w 8306"/>
                <a:gd name="T43" fmla="*/ 727 h 1800"/>
                <a:gd name="T44" fmla="*/ 2033 w 8306"/>
                <a:gd name="T45" fmla="*/ 749 h 1800"/>
                <a:gd name="T46" fmla="*/ 2062 w 8306"/>
                <a:gd name="T47" fmla="*/ 771 h 1800"/>
                <a:gd name="T48" fmla="*/ 2121 w 8306"/>
                <a:gd name="T49" fmla="*/ 794 h 1800"/>
                <a:gd name="T50" fmla="*/ 2154 w 8306"/>
                <a:gd name="T51" fmla="*/ 819 h 1800"/>
                <a:gd name="T52" fmla="*/ 2191 w 8306"/>
                <a:gd name="T53" fmla="*/ 840 h 1800"/>
                <a:gd name="T54" fmla="*/ 2578 w 8306"/>
                <a:gd name="T55" fmla="*/ 862 h 1800"/>
                <a:gd name="T56" fmla="*/ 2668 w 8306"/>
                <a:gd name="T57" fmla="*/ 885 h 1800"/>
                <a:gd name="T58" fmla="*/ 2688 w 8306"/>
                <a:gd name="T59" fmla="*/ 907 h 1800"/>
                <a:gd name="T60" fmla="*/ 2705 w 8306"/>
                <a:gd name="T61" fmla="*/ 929 h 1800"/>
                <a:gd name="T62" fmla="*/ 2730 w 8306"/>
                <a:gd name="T63" fmla="*/ 957 h 1800"/>
                <a:gd name="T64" fmla="*/ 2748 w 8306"/>
                <a:gd name="T65" fmla="*/ 993 h 1800"/>
                <a:gd name="T66" fmla="*/ 2763 w 8306"/>
                <a:gd name="T67" fmla="*/ 1016 h 1800"/>
                <a:gd name="T68" fmla="*/ 2806 w 8306"/>
                <a:gd name="T69" fmla="*/ 1038 h 1800"/>
                <a:gd name="T70" fmla="*/ 2827 w 8306"/>
                <a:gd name="T71" fmla="*/ 1068 h 1800"/>
                <a:gd name="T72" fmla="*/ 2905 w 8306"/>
                <a:gd name="T73" fmla="*/ 1101 h 1800"/>
                <a:gd name="T74" fmla="*/ 2996 w 8306"/>
                <a:gd name="T75" fmla="*/ 1127 h 1800"/>
                <a:gd name="T76" fmla="*/ 3102 w 8306"/>
                <a:gd name="T77" fmla="*/ 1149 h 1800"/>
                <a:gd name="T78" fmla="*/ 3578 w 8306"/>
                <a:gd name="T79" fmla="*/ 1173 h 1800"/>
                <a:gd name="T80" fmla="*/ 3734 w 8306"/>
                <a:gd name="T81" fmla="*/ 1192 h 1800"/>
                <a:gd name="T82" fmla="*/ 3851 w 8306"/>
                <a:gd name="T83" fmla="*/ 1219 h 1800"/>
                <a:gd name="T84" fmla="*/ 4102 w 8306"/>
                <a:gd name="T85" fmla="*/ 1251 h 1800"/>
                <a:gd name="T86" fmla="*/ 4122 w 8306"/>
                <a:gd name="T87" fmla="*/ 1292 h 1800"/>
                <a:gd name="T88" fmla="*/ 4151 w 8306"/>
                <a:gd name="T89" fmla="*/ 1324 h 1800"/>
                <a:gd name="T90" fmla="*/ 4239 w 8306"/>
                <a:gd name="T91" fmla="*/ 1345 h 1800"/>
                <a:gd name="T92" fmla="*/ 4369 w 8306"/>
                <a:gd name="T93" fmla="*/ 1384 h 1800"/>
                <a:gd name="T94" fmla="*/ 5456 w 8306"/>
                <a:gd name="T95" fmla="*/ 1407 h 1800"/>
                <a:gd name="T96" fmla="*/ 5522 w 8306"/>
                <a:gd name="T97" fmla="*/ 1437 h 1800"/>
                <a:gd name="T98" fmla="*/ 6271 w 8306"/>
                <a:gd name="T99" fmla="*/ 1477 h 1800"/>
                <a:gd name="T100" fmla="*/ 6521 w 8306"/>
                <a:gd name="T101" fmla="*/ 1543 h 1800"/>
                <a:gd name="T102" fmla="*/ 6947 w 8306"/>
                <a:gd name="T103" fmla="*/ 1606 h 1800"/>
                <a:gd name="T104" fmla="*/ 8306 w 8306"/>
                <a:gd name="T105" fmla="*/ 18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06" h="1800">
                  <a:moveTo>
                    <a:pt x="0" y="0"/>
                  </a:moveTo>
                  <a:lnTo>
                    <a:pt x="129" y="0"/>
                  </a:lnTo>
                  <a:lnTo>
                    <a:pt x="129" y="13"/>
                  </a:lnTo>
                  <a:lnTo>
                    <a:pt x="288" y="13"/>
                  </a:lnTo>
                  <a:lnTo>
                    <a:pt x="288" y="23"/>
                  </a:lnTo>
                  <a:lnTo>
                    <a:pt x="397" y="23"/>
                  </a:lnTo>
                  <a:lnTo>
                    <a:pt x="397" y="32"/>
                  </a:lnTo>
                  <a:lnTo>
                    <a:pt x="439" y="32"/>
                  </a:lnTo>
                  <a:lnTo>
                    <a:pt x="439" y="43"/>
                  </a:lnTo>
                  <a:lnTo>
                    <a:pt x="460" y="43"/>
                  </a:lnTo>
                  <a:lnTo>
                    <a:pt x="460" y="54"/>
                  </a:lnTo>
                  <a:lnTo>
                    <a:pt x="498" y="54"/>
                  </a:lnTo>
                  <a:lnTo>
                    <a:pt x="498" y="65"/>
                  </a:lnTo>
                  <a:lnTo>
                    <a:pt x="506" y="65"/>
                  </a:lnTo>
                  <a:lnTo>
                    <a:pt x="506" y="85"/>
                  </a:lnTo>
                  <a:lnTo>
                    <a:pt x="540" y="85"/>
                  </a:lnTo>
                  <a:lnTo>
                    <a:pt x="540" y="91"/>
                  </a:lnTo>
                  <a:lnTo>
                    <a:pt x="561" y="91"/>
                  </a:lnTo>
                  <a:lnTo>
                    <a:pt x="561" y="99"/>
                  </a:lnTo>
                  <a:lnTo>
                    <a:pt x="610" y="99"/>
                  </a:lnTo>
                  <a:lnTo>
                    <a:pt x="610" y="118"/>
                  </a:lnTo>
                  <a:lnTo>
                    <a:pt x="630" y="118"/>
                  </a:lnTo>
                  <a:lnTo>
                    <a:pt x="630" y="140"/>
                  </a:lnTo>
                  <a:lnTo>
                    <a:pt x="638" y="140"/>
                  </a:lnTo>
                  <a:lnTo>
                    <a:pt x="638" y="153"/>
                  </a:lnTo>
                  <a:lnTo>
                    <a:pt x="794" y="153"/>
                  </a:lnTo>
                  <a:lnTo>
                    <a:pt x="794" y="175"/>
                  </a:lnTo>
                  <a:lnTo>
                    <a:pt x="815" y="175"/>
                  </a:lnTo>
                  <a:lnTo>
                    <a:pt x="815" y="188"/>
                  </a:lnTo>
                  <a:lnTo>
                    <a:pt x="843" y="188"/>
                  </a:lnTo>
                  <a:lnTo>
                    <a:pt x="843" y="197"/>
                  </a:lnTo>
                  <a:lnTo>
                    <a:pt x="871" y="197"/>
                  </a:lnTo>
                  <a:lnTo>
                    <a:pt x="871" y="208"/>
                  </a:lnTo>
                  <a:lnTo>
                    <a:pt x="976" y="208"/>
                  </a:lnTo>
                  <a:lnTo>
                    <a:pt x="976" y="219"/>
                  </a:lnTo>
                  <a:lnTo>
                    <a:pt x="989" y="219"/>
                  </a:lnTo>
                  <a:lnTo>
                    <a:pt x="989" y="232"/>
                  </a:lnTo>
                  <a:lnTo>
                    <a:pt x="1105" y="232"/>
                  </a:lnTo>
                  <a:lnTo>
                    <a:pt x="1105" y="241"/>
                  </a:lnTo>
                  <a:lnTo>
                    <a:pt x="1165" y="241"/>
                  </a:lnTo>
                  <a:lnTo>
                    <a:pt x="1165" y="275"/>
                  </a:lnTo>
                  <a:lnTo>
                    <a:pt x="1196" y="275"/>
                  </a:lnTo>
                  <a:lnTo>
                    <a:pt x="1196" y="295"/>
                  </a:lnTo>
                  <a:lnTo>
                    <a:pt x="1308" y="295"/>
                  </a:lnTo>
                  <a:lnTo>
                    <a:pt x="1308" y="307"/>
                  </a:lnTo>
                  <a:lnTo>
                    <a:pt x="1349" y="307"/>
                  </a:lnTo>
                  <a:lnTo>
                    <a:pt x="1349" y="338"/>
                  </a:lnTo>
                  <a:lnTo>
                    <a:pt x="1394" y="338"/>
                  </a:lnTo>
                  <a:lnTo>
                    <a:pt x="1394" y="354"/>
                  </a:lnTo>
                  <a:lnTo>
                    <a:pt x="1405" y="354"/>
                  </a:lnTo>
                  <a:lnTo>
                    <a:pt x="1405" y="390"/>
                  </a:lnTo>
                  <a:lnTo>
                    <a:pt x="1417" y="390"/>
                  </a:lnTo>
                  <a:lnTo>
                    <a:pt x="1417" y="412"/>
                  </a:lnTo>
                  <a:lnTo>
                    <a:pt x="1420" y="412"/>
                  </a:lnTo>
                  <a:lnTo>
                    <a:pt x="1420" y="439"/>
                  </a:lnTo>
                  <a:lnTo>
                    <a:pt x="1431" y="439"/>
                  </a:lnTo>
                  <a:lnTo>
                    <a:pt x="1431" y="456"/>
                  </a:lnTo>
                  <a:lnTo>
                    <a:pt x="1439" y="456"/>
                  </a:lnTo>
                  <a:lnTo>
                    <a:pt x="1439" y="500"/>
                  </a:lnTo>
                  <a:lnTo>
                    <a:pt x="1445" y="500"/>
                  </a:lnTo>
                  <a:lnTo>
                    <a:pt x="1445" y="513"/>
                  </a:lnTo>
                  <a:lnTo>
                    <a:pt x="1459" y="513"/>
                  </a:lnTo>
                  <a:lnTo>
                    <a:pt x="1459" y="536"/>
                  </a:lnTo>
                  <a:lnTo>
                    <a:pt x="1471" y="536"/>
                  </a:lnTo>
                  <a:lnTo>
                    <a:pt x="1471" y="545"/>
                  </a:lnTo>
                  <a:lnTo>
                    <a:pt x="1485" y="545"/>
                  </a:lnTo>
                  <a:lnTo>
                    <a:pt x="1485" y="562"/>
                  </a:lnTo>
                  <a:lnTo>
                    <a:pt x="1496" y="562"/>
                  </a:lnTo>
                  <a:lnTo>
                    <a:pt x="1496" y="578"/>
                  </a:lnTo>
                  <a:lnTo>
                    <a:pt x="1505" y="578"/>
                  </a:lnTo>
                  <a:lnTo>
                    <a:pt x="1505" y="622"/>
                  </a:lnTo>
                  <a:lnTo>
                    <a:pt x="1518" y="622"/>
                  </a:lnTo>
                  <a:lnTo>
                    <a:pt x="1518" y="650"/>
                  </a:lnTo>
                  <a:lnTo>
                    <a:pt x="1530" y="650"/>
                  </a:lnTo>
                  <a:lnTo>
                    <a:pt x="1530" y="660"/>
                  </a:lnTo>
                  <a:lnTo>
                    <a:pt x="1545" y="660"/>
                  </a:lnTo>
                  <a:lnTo>
                    <a:pt x="1545" y="673"/>
                  </a:lnTo>
                  <a:lnTo>
                    <a:pt x="1556" y="673"/>
                  </a:lnTo>
                  <a:lnTo>
                    <a:pt x="1556" y="681"/>
                  </a:lnTo>
                  <a:lnTo>
                    <a:pt x="1576" y="681"/>
                  </a:lnTo>
                  <a:lnTo>
                    <a:pt x="1576" y="693"/>
                  </a:lnTo>
                  <a:lnTo>
                    <a:pt x="1603" y="693"/>
                  </a:lnTo>
                  <a:lnTo>
                    <a:pt x="1603" y="706"/>
                  </a:lnTo>
                  <a:lnTo>
                    <a:pt x="1686" y="706"/>
                  </a:lnTo>
                  <a:lnTo>
                    <a:pt x="1686" y="714"/>
                  </a:lnTo>
                  <a:lnTo>
                    <a:pt x="1862" y="714"/>
                  </a:lnTo>
                  <a:lnTo>
                    <a:pt x="1862" y="727"/>
                  </a:lnTo>
                  <a:lnTo>
                    <a:pt x="1868" y="727"/>
                  </a:lnTo>
                  <a:lnTo>
                    <a:pt x="1868" y="735"/>
                  </a:lnTo>
                  <a:lnTo>
                    <a:pt x="2021" y="735"/>
                  </a:lnTo>
                  <a:lnTo>
                    <a:pt x="2021" y="749"/>
                  </a:lnTo>
                  <a:lnTo>
                    <a:pt x="2033" y="749"/>
                  </a:lnTo>
                  <a:lnTo>
                    <a:pt x="2033" y="761"/>
                  </a:lnTo>
                  <a:lnTo>
                    <a:pt x="2043" y="761"/>
                  </a:lnTo>
                  <a:lnTo>
                    <a:pt x="2043" y="771"/>
                  </a:lnTo>
                  <a:lnTo>
                    <a:pt x="2062" y="771"/>
                  </a:lnTo>
                  <a:lnTo>
                    <a:pt x="2062" y="782"/>
                  </a:lnTo>
                  <a:lnTo>
                    <a:pt x="2072" y="782"/>
                  </a:lnTo>
                  <a:lnTo>
                    <a:pt x="2072" y="794"/>
                  </a:lnTo>
                  <a:lnTo>
                    <a:pt x="2121" y="794"/>
                  </a:lnTo>
                  <a:lnTo>
                    <a:pt x="2121" y="803"/>
                  </a:lnTo>
                  <a:lnTo>
                    <a:pt x="2147" y="803"/>
                  </a:lnTo>
                  <a:lnTo>
                    <a:pt x="2147" y="819"/>
                  </a:lnTo>
                  <a:lnTo>
                    <a:pt x="2154" y="819"/>
                  </a:lnTo>
                  <a:lnTo>
                    <a:pt x="2154" y="827"/>
                  </a:lnTo>
                  <a:lnTo>
                    <a:pt x="2181" y="827"/>
                  </a:lnTo>
                  <a:lnTo>
                    <a:pt x="2181" y="840"/>
                  </a:lnTo>
                  <a:lnTo>
                    <a:pt x="2191" y="840"/>
                  </a:lnTo>
                  <a:lnTo>
                    <a:pt x="2191" y="849"/>
                  </a:lnTo>
                  <a:lnTo>
                    <a:pt x="2265" y="849"/>
                  </a:lnTo>
                  <a:lnTo>
                    <a:pt x="2265" y="862"/>
                  </a:lnTo>
                  <a:lnTo>
                    <a:pt x="2578" y="862"/>
                  </a:lnTo>
                  <a:lnTo>
                    <a:pt x="2578" y="875"/>
                  </a:lnTo>
                  <a:lnTo>
                    <a:pt x="2585" y="875"/>
                  </a:lnTo>
                  <a:lnTo>
                    <a:pt x="2585" y="885"/>
                  </a:lnTo>
                  <a:lnTo>
                    <a:pt x="2668" y="885"/>
                  </a:lnTo>
                  <a:lnTo>
                    <a:pt x="2668" y="897"/>
                  </a:lnTo>
                  <a:lnTo>
                    <a:pt x="2681" y="897"/>
                  </a:lnTo>
                  <a:lnTo>
                    <a:pt x="2681" y="907"/>
                  </a:lnTo>
                  <a:lnTo>
                    <a:pt x="2688" y="907"/>
                  </a:lnTo>
                  <a:lnTo>
                    <a:pt x="2688" y="921"/>
                  </a:lnTo>
                  <a:lnTo>
                    <a:pt x="2697" y="921"/>
                  </a:lnTo>
                  <a:lnTo>
                    <a:pt x="2697" y="929"/>
                  </a:lnTo>
                  <a:lnTo>
                    <a:pt x="2705" y="929"/>
                  </a:lnTo>
                  <a:lnTo>
                    <a:pt x="2705" y="943"/>
                  </a:lnTo>
                  <a:lnTo>
                    <a:pt x="2721" y="943"/>
                  </a:lnTo>
                  <a:lnTo>
                    <a:pt x="2721" y="957"/>
                  </a:lnTo>
                  <a:lnTo>
                    <a:pt x="2730" y="957"/>
                  </a:lnTo>
                  <a:lnTo>
                    <a:pt x="2730" y="981"/>
                  </a:lnTo>
                  <a:lnTo>
                    <a:pt x="2736" y="981"/>
                  </a:lnTo>
                  <a:lnTo>
                    <a:pt x="2736" y="993"/>
                  </a:lnTo>
                  <a:lnTo>
                    <a:pt x="2748" y="993"/>
                  </a:lnTo>
                  <a:lnTo>
                    <a:pt x="2748" y="1005"/>
                  </a:lnTo>
                  <a:lnTo>
                    <a:pt x="2754" y="1005"/>
                  </a:lnTo>
                  <a:lnTo>
                    <a:pt x="2754" y="1016"/>
                  </a:lnTo>
                  <a:lnTo>
                    <a:pt x="2763" y="1016"/>
                  </a:lnTo>
                  <a:lnTo>
                    <a:pt x="2763" y="1022"/>
                  </a:lnTo>
                  <a:lnTo>
                    <a:pt x="2794" y="1022"/>
                  </a:lnTo>
                  <a:lnTo>
                    <a:pt x="2794" y="1038"/>
                  </a:lnTo>
                  <a:lnTo>
                    <a:pt x="2806" y="1038"/>
                  </a:lnTo>
                  <a:lnTo>
                    <a:pt x="2806" y="1047"/>
                  </a:lnTo>
                  <a:lnTo>
                    <a:pt x="2815" y="1047"/>
                  </a:lnTo>
                  <a:lnTo>
                    <a:pt x="2815" y="1068"/>
                  </a:lnTo>
                  <a:lnTo>
                    <a:pt x="2827" y="1068"/>
                  </a:lnTo>
                  <a:lnTo>
                    <a:pt x="2827" y="1079"/>
                  </a:lnTo>
                  <a:lnTo>
                    <a:pt x="2862" y="1079"/>
                  </a:lnTo>
                  <a:lnTo>
                    <a:pt x="2862" y="1101"/>
                  </a:lnTo>
                  <a:lnTo>
                    <a:pt x="2905" y="1101"/>
                  </a:lnTo>
                  <a:lnTo>
                    <a:pt x="2905" y="1114"/>
                  </a:lnTo>
                  <a:lnTo>
                    <a:pt x="2920" y="1114"/>
                  </a:lnTo>
                  <a:lnTo>
                    <a:pt x="2920" y="1127"/>
                  </a:lnTo>
                  <a:lnTo>
                    <a:pt x="2996" y="1127"/>
                  </a:lnTo>
                  <a:lnTo>
                    <a:pt x="2996" y="1135"/>
                  </a:lnTo>
                  <a:lnTo>
                    <a:pt x="3040" y="1135"/>
                  </a:lnTo>
                  <a:lnTo>
                    <a:pt x="3040" y="1149"/>
                  </a:lnTo>
                  <a:lnTo>
                    <a:pt x="3102" y="1149"/>
                  </a:lnTo>
                  <a:lnTo>
                    <a:pt x="3102" y="1157"/>
                  </a:lnTo>
                  <a:lnTo>
                    <a:pt x="3150" y="1157"/>
                  </a:lnTo>
                  <a:lnTo>
                    <a:pt x="3150" y="1173"/>
                  </a:lnTo>
                  <a:lnTo>
                    <a:pt x="3578" y="1173"/>
                  </a:lnTo>
                  <a:lnTo>
                    <a:pt x="3578" y="1182"/>
                  </a:lnTo>
                  <a:lnTo>
                    <a:pt x="3643" y="1182"/>
                  </a:lnTo>
                  <a:lnTo>
                    <a:pt x="3643" y="1192"/>
                  </a:lnTo>
                  <a:lnTo>
                    <a:pt x="3734" y="1192"/>
                  </a:lnTo>
                  <a:lnTo>
                    <a:pt x="3734" y="1205"/>
                  </a:lnTo>
                  <a:lnTo>
                    <a:pt x="3836" y="1205"/>
                  </a:lnTo>
                  <a:lnTo>
                    <a:pt x="3836" y="1219"/>
                  </a:lnTo>
                  <a:lnTo>
                    <a:pt x="3851" y="1219"/>
                  </a:lnTo>
                  <a:lnTo>
                    <a:pt x="3851" y="1241"/>
                  </a:lnTo>
                  <a:lnTo>
                    <a:pt x="4070" y="1241"/>
                  </a:lnTo>
                  <a:lnTo>
                    <a:pt x="4070" y="1251"/>
                  </a:lnTo>
                  <a:lnTo>
                    <a:pt x="4102" y="1251"/>
                  </a:lnTo>
                  <a:lnTo>
                    <a:pt x="4102" y="1262"/>
                  </a:lnTo>
                  <a:lnTo>
                    <a:pt x="4113" y="1262"/>
                  </a:lnTo>
                  <a:lnTo>
                    <a:pt x="4113" y="1292"/>
                  </a:lnTo>
                  <a:lnTo>
                    <a:pt x="4122" y="1292"/>
                  </a:lnTo>
                  <a:lnTo>
                    <a:pt x="4122" y="1307"/>
                  </a:lnTo>
                  <a:lnTo>
                    <a:pt x="4132" y="1307"/>
                  </a:lnTo>
                  <a:lnTo>
                    <a:pt x="4132" y="1324"/>
                  </a:lnTo>
                  <a:lnTo>
                    <a:pt x="4151" y="1324"/>
                  </a:lnTo>
                  <a:lnTo>
                    <a:pt x="4151" y="1334"/>
                  </a:lnTo>
                  <a:lnTo>
                    <a:pt x="4186" y="1334"/>
                  </a:lnTo>
                  <a:lnTo>
                    <a:pt x="4186" y="1345"/>
                  </a:lnTo>
                  <a:lnTo>
                    <a:pt x="4239" y="1345"/>
                  </a:lnTo>
                  <a:lnTo>
                    <a:pt x="4239" y="1359"/>
                  </a:lnTo>
                  <a:lnTo>
                    <a:pt x="4274" y="1359"/>
                  </a:lnTo>
                  <a:lnTo>
                    <a:pt x="4274" y="1384"/>
                  </a:lnTo>
                  <a:lnTo>
                    <a:pt x="4369" y="1384"/>
                  </a:lnTo>
                  <a:lnTo>
                    <a:pt x="4369" y="1392"/>
                  </a:lnTo>
                  <a:lnTo>
                    <a:pt x="4639" y="1392"/>
                  </a:lnTo>
                  <a:lnTo>
                    <a:pt x="4639" y="1407"/>
                  </a:lnTo>
                  <a:lnTo>
                    <a:pt x="5456" y="1407"/>
                  </a:lnTo>
                  <a:lnTo>
                    <a:pt x="5456" y="1418"/>
                  </a:lnTo>
                  <a:lnTo>
                    <a:pt x="5484" y="1418"/>
                  </a:lnTo>
                  <a:lnTo>
                    <a:pt x="5484" y="1437"/>
                  </a:lnTo>
                  <a:lnTo>
                    <a:pt x="5522" y="1437"/>
                  </a:lnTo>
                  <a:lnTo>
                    <a:pt x="5522" y="1453"/>
                  </a:lnTo>
                  <a:lnTo>
                    <a:pt x="5742" y="1453"/>
                  </a:lnTo>
                  <a:lnTo>
                    <a:pt x="5742" y="1477"/>
                  </a:lnTo>
                  <a:lnTo>
                    <a:pt x="6271" y="1477"/>
                  </a:lnTo>
                  <a:lnTo>
                    <a:pt x="6271" y="1509"/>
                  </a:lnTo>
                  <a:lnTo>
                    <a:pt x="6421" y="1509"/>
                  </a:lnTo>
                  <a:lnTo>
                    <a:pt x="6421" y="1543"/>
                  </a:lnTo>
                  <a:lnTo>
                    <a:pt x="6521" y="1543"/>
                  </a:lnTo>
                  <a:lnTo>
                    <a:pt x="6521" y="1574"/>
                  </a:lnTo>
                  <a:lnTo>
                    <a:pt x="6563" y="1574"/>
                  </a:lnTo>
                  <a:lnTo>
                    <a:pt x="6563" y="1606"/>
                  </a:lnTo>
                  <a:lnTo>
                    <a:pt x="6947" y="1606"/>
                  </a:lnTo>
                  <a:lnTo>
                    <a:pt x="6947" y="1696"/>
                  </a:lnTo>
                  <a:lnTo>
                    <a:pt x="6975" y="1696"/>
                  </a:lnTo>
                  <a:lnTo>
                    <a:pt x="6975" y="1800"/>
                  </a:lnTo>
                  <a:lnTo>
                    <a:pt x="8306" y="1800"/>
                  </a:lnTo>
                </a:path>
              </a:pathLst>
            </a:custGeom>
            <a:noFill/>
            <a:ln w="19050" cap="sq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29AE2211-BE52-461A-BD79-B79F021B106F}"/>
                </a:ext>
              </a:extLst>
            </p:cNvPr>
            <p:cNvGrpSpPr/>
            <p:nvPr/>
          </p:nvGrpSpPr>
          <p:grpSpPr>
            <a:xfrm>
              <a:off x="10681022" y="1375460"/>
              <a:ext cx="5995988" cy="1397000"/>
              <a:chOff x="10681022" y="1375460"/>
              <a:chExt cx="5995988" cy="1397000"/>
            </a:xfrm>
          </p:grpSpPr>
          <p:sp>
            <p:nvSpPr>
              <p:cNvPr id="484" name="Line 964">
                <a:extLst>
                  <a:ext uri="{FF2B5EF4-FFF2-40B4-BE49-F238E27FC236}">
                    <a16:creationId xmlns:a16="http://schemas.microsoft.com/office/drawing/2014/main" id="{023CA8F9-92DC-4929-AA14-D94469BF18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578585" y="27264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5" name="Line 965">
                <a:extLst>
                  <a:ext uri="{FF2B5EF4-FFF2-40B4-BE49-F238E27FC236}">
                    <a16:creationId xmlns:a16="http://schemas.microsoft.com/office/drawing/2014/main" id="{525E408A-3810-4488-9BD2-B88D106B6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27797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6" name="Line 966">
                <a:extLst>
                  <a:ext uri="{FF2B5EF4-FFF2-40B4-BE49-F238E27FC236}">
                    <a16:creationId xmlns:a16="http://schemas.microsoft.com/office/drawing/2014/main" id="{E12D71F6-1A22-47C1-A5C5-11E562DC7C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564297" y="272642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Line 967">
                <a:extLst>
                  <a:ext uri="{FF2B5EF4-FFF2-40B4-BE49-F238E27FC236}">
                    <a16:creationId xmlns:a16="http://schemas.microsoft.com/office/drawing/2014/main" id="{8EAB02F9-7321-4841-8E1A-4310B79CA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11922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8" name="Line 968">
                <a:extLst>
                  <a:ext uri="{FF2B5EF4-FFF2-40B4-BE49-F238E27FC236}">
                    <a16:creationId xmlns:a16="http://schemas.microsoft.com/office/drawing/2014/main" id="{E3B2AF35-376D-489D-A9E5-D7365D5D6D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542072" y="27264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9" name="Line 969">
                <a:extLst>
                  <a:ext uri="{FF2B5EF4-FFF2-40B4-BE49-F238E27FC236}">
                    <a16:creationId xmlns:a16="http://schemas.microsoft.com/office/drawing/2014/main" id="{CF265191-EB3B-4031-9F7C-6D47C8021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91285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Line 970">
                <a:extLst>
                  <a:ext uri="{FF2B5EF4-FFF2-40B4-BE49-F238E27FC236}">
                    <a16:creationId xmlns:a16="http://schemas.microsoft.com/office/drawing/2014/main" id="{AF517C33-1CBF-41FA-A6EA-31C65EFD4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457935" y="272642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1" name="Line 971">
                <a:extLst>
                  <a:ext uri="{FF2B5EF4-FFF2-40B4-BE49-F238E27FC236}">
                    <a16:creationId xmlns:a16="http://schemas.microsoft.com/office/drawing/2014/main" id="{9B5DCB22-D350-4926-9802-DF755765A6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05560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2" name="Line 972">
                <a:extLst>
                  <a:ext uri="{FF2B5EF4-FFF2-40B4-BE49-F238E27FC236}">
                    <a16:creationId xmlns:a16="http://schemas.microsoft.com/office/drawing/2014/main" id="{9071FB8D-ECA7-4B3D-BE2D-5778844371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442060" y="27264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3" name="Line 973">
                <a:extLst>
                  <a:ext uri="{FF2B5EF4-FFF2-40B4-BE49-F238E27FC236}">
                    <a16:creationId xmlns:a16="http://schemas.microsoft.com/office/drawing/2014/main" id="{762E95D5-EB9F-4509-B089-C58EC7E8C4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91272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4" name="Line 974">
                <a:extLst>
                  <a:ext uri="{FF2B5EF4-FFF2-40B4-BE49-F238E27FC236}">
                    <a16:creationId xmlns:a16="http://schemas.microsoft.com/office/drawing/2014/main" id="{26AE221E-2274-4551-9896-DCB09B3294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100747" y="272642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5" name="Line 975">
                <a:extLst>
                  <a:ext uri="{FF2B5EF4-FFF2-40B4-BE49-F238E27FC236}">
                    <a16:creationId xmlns:a16="http://schemas.microsoft.com/office/drawing/2014/main" id="{715A51B9-7ACF-43A0-A0FE-EC525E973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49960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6" name="Line 976">
                <a:extLst>
                  <a:ext uri="{FF2B5EF4-FFF2-40B4-BE49-F238E27FC236}">
                    <a16:creationId xmlns:a16="http://schemas.microsoft.com/office/drawing/2014/main" id="{EABAC8BD-2127-4D35-A3CA-064181DE5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975335" y="27264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7" name="Line 977">
                <a:extLst>
                  <a:ext uri="{FF2B5EF4-FFF2-40B4-BE49-F238E27FC236}">
                    <a16:creationId xmlns:a16="http://schemas.microsoft.com/office/drawing/2014/main" id="{117BEB71-3BFF-4A36-B794-258EE5690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24547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Line 978">
                <a:extLst>
                  <a:ext uri="{FF2B5EF4-FFF2-40B4-BE49-F238E27FC236}">
                    <a16:creationId xmlns:a16="http://schemas.microsoft.com/office/drawing/2014/main" id="{039DF656-ED2A-4F29-808B-57EEF07D8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764197" y="272642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Line 979">
                <a:extLst>
                  <a:ext uri="{FF2B5EF4-FFF2-40B4-BE49-F238E27FC236}">
                    <a16:creationId xmlns:a16="http://schemas.microsoft.com/office/drawing/2014/main" id="{18B9DA85-37E8-430A-8E91-F614E16D4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13410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0" name="Line 980">
                <a:extLst>
                  <a:ext uri="{FF2B5EF4-FFF2-40B4-BE49-F238E27FC236}">
                    <a16:creationId xmlns:a16="http://schemas.microsoft.com/office/drawing/2014/main" id="{99FC7FEC-20A3-4BDF-937F-672FC9F2E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711810" y="27264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1" name="Line 981">
                <a:extLst>
                  <a:ext uri="{FF2B5EF4-FFF2-40B4-BE49-F238E27FC236}">
                    <a16:creationId xmlns:a16="http://schemas.microsoft.com/office/drawing/2014/main" id="{5233A833-C467-4F78-B79D-C843E8DAFB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61022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Line 982">
                <a:extLst>
                  <a:ext uri="{FF2B5EF4-FFF2-40B4-BE49-F238E27FC236}">
                    <a16:creationId xmlns:a16="http://schemas.microsoft.com/office/drawing/2014/main" id="{9995C0A9-9C6C-4818-9975-B0CF790BC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94347" y="27264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3" name="Line 983">
                <a:extLst>
                  <a:ext uri="{FF2B5EF4-FFF2-40B4-BE49-F238E27FC236}">
                    <a16:creationId xmlns:a16="http://schemas.microsoft.com/office/drawing/2014/main" id="{2DAD94AE-F80D-4466-97B2-B9BF1A7668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43560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4" name="Line 984">
                <a:extLst>
                  <a:ext uri="{FF2B5EF4-FFF2-40B4-BE49-F238E27FC236}">
                    <a16:creationId xmlns:a16="http://schemas.microsoft.com/office/drawing/2014/main" id="{8448368F-F975-4911-8FC3-68B35B908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72122" y="27264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5" name="Line 985">
                <a:extLst>
                  <a:ext uri="{FF2B5EF4-FFF2-40B4-BE49-F238E27FC236}">
                    <a16:creationId xmlns:a16="http://schemas.microsoft.com/office/drawing/2014/main" id="{8F14C2F0-9227-44F5-9B11-16947FE61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21335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6" name="Line 986">
                <a:extLst>
                  <a:ext uri="{FF2B5EF4-FFF2-40B4-BE49-F238E27FC236}">
                    <a16:creationId xmlns:a16="http://schemas.microsoft.com/office/drawing/2014/main" id="{2938BC16-B5EA-40B9-825A-E9B70F91CE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48310" y="272642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7" name="Line 987">
                <a:extLst>
                  <a:ext uri="{FF2B5EF4-FFF2-40B4-BE49-F238E27FC236}">
                    <a16:creationId xmlns:a16="http://schemas.microsoft.com/office/drawing/2014/main" id="{A26976B2-4A5A-4C17-982B-EB2F614853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97522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8" name="Line 988">
                <a:extLst>
                  <a:ext uri="{FF2B5EF4-FFF2-40B4-BE49-F238E27FC236}">
                    <a16:creationId xmlns:a16="http://schemas.microsoft.com/office/drawing/2014/main" id="{08EB984E-B1E0-492A-B960-110C06022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40372" y="27264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9" name="Line 989">
                <a:extLst>
                  <a:ext uri="{FF2B5EF4-FFF2-40B4-BE49-F238E27FC236}">
                    <a16:creationId xmlns:a16="http://schemas.microsoft.com/office/drawing/2014/main" id="{D5E1ABCD-07CA-465E-8E5C-08D375FE0A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9585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0" name="Line 990">
                <a:extLst>
                  <a:ext uri="{FF2B5EF4-FFF2-40B4-BE49-F238E27FC236}">
                    <a16:creationId xmlns:a16="http://schemas.microsoft.com/office/drawing/2014/main" id="{2E8BE8C1-DFC4-4879-AB7C-3205E64288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9260" y="27264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1" name="Line 991">
                <a:extLst>
                  <a:ext uri="{FF2B5EF4-FFF2-40B4-BE49-F238E27FC236}">
                    <a16:creationId xmlns:a16="http://schemas.microsoft.com/office/drawing/2014/main" id="{5560E0B1-C465-49B4-850B-5B3F90ADF5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78472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2" name="Line 992">
                <a:extLst>
                  <a:ext uri="{FF2B5EF4-FFF2-40B4-BE49-F238E27FC236}">
                    <a16:creationId xmlns:a16="http://schemas.microsoft.com/office/drawing/2014/main" id="{5D1DDD1A-885B-4FF7-A445-675616D5DA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95922" y="272642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3" name="Line 993">
                <a:extLst>
                  <a:ext uri="{FF2B5EF4-FFF2-40B4-BE49-F238E27FC236}">
                    <a16:creationId xmlns:a16="http://schemas.microsoft.com/office/drawing/2014/main" id="{DD6D0E8A-F4F0-4A74-9DC9-797802097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43547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4" name="Line 994">
                <a:extLst>
                  <a:ext uri="{FF2B5EF4-FFF2-40B4-BE49-F238E27FC236}">
                    <a16:creationId xmlns:a16="http://schemas.microsoft.com/office/drawing/2014/main" id="{B407AAD1-06C9-4B4B-904C-721B410609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83222" y="272642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5" name="Line 995">
                <a:extLst>
                  <a:ext uri="{FF2B5EF4-FFF2-40B4-BE49-F238E27FC236}">
                    <a16:creationId xmlns:a16="http://schemas.microsoft.com/office/drawing/2014/main" id="{6D00EB5E-20F4-471D-929B-23E5A6055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32435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6" name="Line 996">
                <a:extLst>
                  <a:ext uri="{FF2B5EF4-FFF2-40B4-BE49-F238E27FC236}">
                    <a16:creationId xmlns:a16="http://schemas.microsoft.com/office/drawing/2014/main" id="{C8B5446E-D6D2-46FA-86D1-CBAB73FD67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70522" y="27264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7" name="Line 997">
                <a:extLst>
                  <a:ext uri="{FF2B5EF4-FFF2-40B4-BE49-F238E27FC236}">
                    <a16:creationId xmlns:a16="http://schemas.microsoft.com/office/drawing/2014/main" id="{D361CED7-55D4-4CED-9AA5-078695F8BC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19735" y="26803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8" name="Line 998">
                <a:extLst>
                  <a:ext uri="{FF2B5EF4-FFF2-40B4-BE49-F238E27FC236}">
                    <a16:creationId xmlns:a16="http://schemas.microsoft.com/office/drawing/2014/main" id="{63BCC201-A7AC-4331-9EA3-7BF8900F37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65760" y="26470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9" name="Line 999">
                <a:extLst>
                  <a:ext uri="{FF2B5EF4-FFF2-40B4-BE49-F238E27FC236}">
                    <a16:creationId xmlns:a16="http://schemas.microsoft.com/office/drawing/2014/main" id="{50EE3718-BD6B-4C97-A18D-59457725A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14972" y="26010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0" name="Line 1000">
                <a:extLst>
                  <a:ext uri="{FF2B5EF4-FFF2-40B4-BE49-F238E27FC236}">
                    <a16:creationId xmlns:a16="http://schemas.microsoft.com/office/drawing/2014/main" id="{AD8CD83C-77AB-4A63-92E2-A7D645BBCF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56235" y="26470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1" name="Line 1001">
                <a:extLst>
                  <a:ext uri="{FF2B5EF4-FFF2-40B4-BE49-F238E27FC236}">
                    <a16:creationId xmlns:a16="http://schemas.microsoft.com/office/drawing/2014/main" id="{04B7690E-7051-48D6-A56E-6386189644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05447" y="26010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2" name="Line 1002">
                <a:extLst>
                  <a:ext uri="{FF2B5EF4-FFF2-40B4-BE49-F238E27FC236}">
                    <a16:creationId xmlns:a16="http://schemas.microsoft.com/office/drawing/2014/main" id="{72A8F935-EAA0-4C72-8368-1F90AF5DD2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48297" y="26470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3" name="Line 1003">
                <a:extLst>
                  <a:ext uri="{FF2B5EF4-FFF2-40B4-BE49-F238E27FC236}">
                    <a16:creationId xmlns:a16="http://schemas.microsoft.com/office/drawing/2014/main" id="{1D441A79-75D0-47D9-8473-D254F25A04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97510" y="26010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4" name="Line 1004">
                <a:extLst>
                  <a:ext uri="{FF2B5EF4-FFF2-40B4-BE49-F238E27FC236}">
                    <a16:creationId xmlns:a16="http://schemas.microsoft.com/office/drawing/2014/main" id="{238FEFE8-0DC9-41F4-B426-2EFB06F5F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40360" y="25803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5" name="Line 1005">
                <a:extLst>
                  <a:ext uri="{FF2B5EF4-FFF2-40B4-BE49-F238E27FC236}">
                    <a16:creationId xmlns:a16="http://schemas.microsoft.com/office/drawing/2014/main" id="{A9F346D3-E7EF-4602-965E-C8B348E65C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89572" y="253274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6" name="Line 1006">
                <a:extLst>
                  <a:ext uri="{FF2B5EF4-FFF2-40B4-BE49-F238E27FC236}">
                    <a16:creationId xmlns:a16="http://schemas.microsoft.com/office/drawing/2014/main" id="{B1A63BFC-5A8E-4999-8FBF-7731BC1648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26072" y="25803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7" name="Line 1007">
                <a:extLst>
                  <a:ext uri="{FF2B5EF4-FFF2-40B4-BE49-F238E27FC236}">
                    <a16:creationId xmlns:a16="http://schemas.microsoft.com/office/drawing/2014/main" id="{105C3843-AECA-4623-9786-FC35CEAC76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73697" y="253274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8" name="Line 1008">
                <a:extLst>
                  <a:ext uri="{FF2B5EF4-FFF2-40B4-BE49-F238E27FC236}">
                    <a16:creationId xmlns:a16="http://schemas.microsoft.com/office/drawing/2014/main" id="{6A53B3F7-7158-4881-820E-2F59988971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19722" y="258037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9" name="Line 1009">
                <a:extLst>
                  <a:ext uri="{FF2B5EF4-FFF2-40B4-BE49-F238E27FC236}">
                    <a16:creationId xmlns:a16="http://schemas.microsoft.com/office/drawing/2014/main" id="{E41EA288-1857-42D1-BA66-52C606D22A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68935" y="253274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0" name="Line 1010">
                <a:extLst>
                  <a:ext uri="{FF2B5EF4-FFF2-40B4-BE49-F238E27FC236}">
                    <a16:creationId xmlns:a16="http://schemas.microsoft.com/office/drawing/2014/main" id="{501FC539-9FB8-491C-8B6E-8EFE3478BD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03847" y="25803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1" name="Line 1011">
                <a:extLst>
                  <a:ext uri="{FF2B5EF4-FFF2-40B4-BE49-F238E27FC236}">
                    <a16:creationId xmlns:a16="http://schemas.microsoft.com/office/drawing/2014/main" id="{BB527E65-0DBD-4ADE-ADBB-D5ADAD8E14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53060" y="253274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2" name="Line 1012">
                <a:extLst>
                  <a:ext uri="{FF2B5EF4-FFF2-40B4-BE49-F238E27FC236}">
                    <a16:creationId xmlns:a16="http://schemas.microsoft.com/office/drawing/2014/main" id="{A35A7719-516F-43B4-AD85-247EAA4872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89560" y="25803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3" name="Line 1013">
                <a:extLst>
                  <a:ext uri="{FF2B5EF4-FFF2-40B4-BE49-F238E27FC236}">
                    <a16:creationId xmlns:a16="http://schemas.microsoft.com/office/drawing/2014/main" id="{A0FAAF92-8521-46C2-8841-DB46AC0A6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37185" y="253274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4" name="Line 1014">
                <a:extLst>
                  <a:ext uri="{FF2B5EF4-FFF2-40B4-BE49-F238E27FC236}">
                    <a16:creationId xmlns:a16="http://schemas.microsoft.com/office/drawing/2014/main" id="{6CF8B0C0-7ABA-42E3-B7C0-1859DCA4A9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78447" y="25803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5" name="Line 1016">
                <a:extLst>
                  <a:ext uri="{FF2B5EF4-FFF2-40B4-BE49-F238E27FC236}">
                    <a16:creationId xmlns:a16="http://schemas.microsoft.com/office/drawing/2014/main" id="{1AB62728-9F58-428F-9291-8F39805CA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27660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6" name="Line 1017">
                <a:extLst>
                  <a:ext uri="{FF2B5EF4-FFF2-40B4-BE49-F238E27FC236}">
                    <a16:creationId xmlns:a16="http://schemas.microsoft.com/office/drawing/2014/main" id="{D1625875-C7DB-4D2C-818A-1FE7391E28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73685" y="25803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7" name="Line 1018">
                <a:extLst>
                  <a:ext uri="{FF2B5EF4-FFF2-40B4-BE49-F238E27FC236}">
                    <a16:creationId xmlns:a16="http://schemas.microsoft.com/office/drawing/2014/main" id="{D399D23F-4F49-461F-9EF2-2A53287A6E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22897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8" name="Line 1019">
                <a:extLst>
                  <a:ext uri="{FF2B5EF4-FFF2-40B4-BE49-F238E27FC236}">
                    <a16:creationId xmlns:a16="http://schemas.microsoft.com/office/drawing/2014/main" id="{A646C076-3F1E-4917-B14C-34C5009956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57810" y="25803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9" name="Line 1020">
                <a:extLst>
                  <a:ext uri="{FF2B5EF4-FFF2-40B4-BE49-F238E27FC236}">
                    <a16:creationId xmlns:a16="http://schemas.microsoft.com/office/drawing/2014/main" id="{61DC3C48-A119-4DA5-A682-EE8CB1FF7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08610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0" name="Line 1021">
                <a:extLst>
                  <a:ext uri="{FF2B5EF4-FFF2-40B4-BE49-F238E27FC236}">
                    <a16:creationId xmlns:a16="http://schemas.microsoft.com/office/drawing/2014/main" id="{165D1DE3-FF8C-42D8-9D7F-2B2D76AA9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48285" y="25803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1" name="Line 1022">
                <a:extLst>
                  <a:ext uri="{FF2B5EF4-FFF2-40B4-BE49-F238E27FC236}">
                    <a16:creationId xmlns:a16="http://schemas.microsoft.com/office/drawing/2014/main" id="{41950B5D-22CE-42F5-A87A-15993CF49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5910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2" name="Line 1023">
                <a:extLst>
                  <a:ext uri="{FF2B5EF4-FFF2-40B4-BE49-F238E27FC236}">
                    <a16:creationId xmlns:a16="http://schemas.microsoft.com/office/drawing/2014/main" id="{21789C06-CF62-4BD5-9480-BCA8FF7ED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27647" y="25803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3" name="Line 1024">
                <a:extLst>
                  <a:ext uri="{FF2B5EF4-FFF2-40B4-BE49-F238E27FC236}">
                    <a16:creationId xmlns:a16="http://schemas.microsoft.com/office/drawing/2014/main" id="{6DF8FE72-BA4B-4894-B5E8-03F3FFF13F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75272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4" name="Line 1025">
                <a:extLst>
                  <a:ext uri="{FF2B5EF4-FFF2-40B4-BE49-F238E27FC236}">
                    <a16:creationId xmlns:a16="http://schemas.microsoft.com/office/drawing/2014/main" id="{5C92EB03-C7DE-40F7-91D9-F52A4AA60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16535" y="25803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5" name="Line 1026">
                <a:extLst>
                  <a:ext uri="{FF2B5EF4-FFF2-40B4-BE49-F238E27FC236}">
                    <a16:creationId xmlns:a16="http://schemas.microsoft.com/office/drawing/2014/main" id="{B02BA207-EC48-46C8-8F31-28D8FB061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65747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6" name="Line 1027">
                <a:extLst>
                  <a:ext uri="{FF2B5EF4-FFF2-40B4-BE49-F238E27FC236}">
                    <a16:creationId xmlns:a16="http://schemas.microsoft.com/office/drawing/2014/main" id="{EE4AA91E-0289-4CE6-B75C-DC5AC8C5D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03835" y="25803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7" name="Line 1028">
                <a:extLst>
                  <a:ext uri="{FF2B5EF4-FFF2-40B4-BE49-F238E27FC236}">
                    <a16:creationId xmlns:a16="http://schemas.microsoft.com/office/drawing/2014/main" id="{FACA79B0-7691-427B-B7E0-19E70F180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53047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8" name="Line 1029">
                <a:extLst>
                  <a:ext uri="{FF2B5EF4-FFF2-40B4-BE49-F238E27FC236}">
                    <a16:creationId xmlns:a16="http://schemas.microsoft.com/office/drawing/2014/main" id="{0BBF77C9-5AB7-4288-A168-49B1AFDE1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94310" y="25803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9" name="Line 1030">
                <a:extLst>
                  <a:ext uri="{FF2B5EF4-FFF2-40B4-BE49-F238E27FC236}">
                    <a16:creationId xmlns:a16="http://schemas.microsoft.com/office/drawing/2014/main" id="{BE3AFB7F-004B-4CE7-8CF0-8FE3B1515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41935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Line 1031">
                <a:extLst>
                  <a:ext uri="{FF2B5EF4-FFF2-40B4-BE49-F238E27FC236}">
                    <a16:creationId xmlns:a16="http://schemas.microsoft.com/office/drawing/2014/main" id="{012279FE-0C20-4A61-8128-700D8BABBE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5735" y="25803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1" name="Line 1032">
                <a:extLst>
                  <a:ext uri="{FF2B5EF4-FFF2-40B4-BE49-F238E27FC236}">
                    <a16:creationId xmlns:a16="http://schemas.microsoft.com/office/drawing/2014/main" id="{D6530322-EDB4-4872-9937-8340562425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14947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2" name="Line 1033">
                <a:extLst>
                  <a:ext uri="{FF2B5EF4-FFF2-40B4-BE49-F238E27FC236}">
                    <a16:creationId xmlns:a16="http://schemas.microsoft.com/office/drawing/2014/main" id="{6348C7BA-3F34-44F4-98E2-07C79EEBE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37160" y="25803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" name="Line 1034">
                <a:extLst>
                  <a:ext uri="{FF2B5EF4-FFF2-40B4-BE49-F238E27FC236}">
                    <a16:creationId xmlns:a16="http://schemas.microsoft.com/office/drawing/2014/main" id="{C5B69B2E-D465-43A0-8443-B35CB775F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86372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4" name="Line 1035">
                <a:extLst>
                  <a:ext uri="{FF2B5EF4-FFF2-40B4-BE49-F238E27FC236}">
                    <a16:creationId xmlns:a16="http://schemas.microsoft.com/office/drawing/2014/main" id="{68D11883-E9B5-48DD-8D78-B72FFCA9D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21285" y="25803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5" name="Line 1036">
                <a:extLst>
                  <a:ext uri="{FF2B5EF4-FFF2-40B4-BE49-F238E27FC236}">
                    <a16:creationId xmlns:a16="http://schemas.microsoft.com/office/drawing/2014/main" id="{F4556251-55EC-4340-B448-74625B661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8910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6" name="Line 1037">
                <a:extLst>
                  <a:ext uri="{FF2B5EF4-FFF2-40B4-BE49-F238E27FC236}">
                    <a16:creationId xmlns:a16="http://schemas.microsoft.com/office/drawing/2014/main" id="{083853C4-6318-4079-A81D-ADEBB6068A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95885" y="25803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7" name="Line 1038">
                <a:extLst>
                  <a:ext uri="{FF2B5EF4-FFF2-40B4-BE49-F238E27FC236}">
                    <a16:creationId xmlns:a16="http://schemas.microsoft.com/office/drawing/2014/main" id="{45C64C66-75B9-4EE3-A6B0-91B1F5AC6F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45097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8" name="Line 1039">
                <a:extLst>
                  <a:ext uri="{FF2B5EF4-FFF2-40B4-BE49-F238E27FC236}">
                    <a16:creationId xmlns:a16="http://schemas.microsoft.com/office/drawing/2014/main" id="{210C77B0-7636-4133-AA41-B47E03FB36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80010" y="25803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9" name="Line 1040">
                <a:extLst>
                  <a:ext uri="{FF2B5EF4-FFF2-40B4-BE49-F238E27FC236}">
                    <a16:creationId xmlns:a16="http://schemas.microsoft.com/office/drawing/2014/main" id="{DA751CD0-3AC8-43D8-B2F5-81C6395BA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30810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0" name="Line 1041">
                <a:extLst>
                  <a:ext uri="{FF2B5EF4-FFF2-40B4-BE49-F238E27FC236}">
                    <a16:creationId xmlns:a16="http://schemas.microsoft.com/office/drawing/2014/main" id="{727296E9-6B55-4ECC-A46A-64D347EDDA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65722" y="25803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1" name="Line 1042">
                <a:extLst>
                  <a:ext uri="{FF2B5EF4-FFF2-40B4-BE49-F238E27FC236}">
                    <a16:creationId xmlns:a16="http://schemas.microsoft.com/office/drawing/2014/main" id="{EC8DAA28-FDCC-460A-AB2E-08BDDFA606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14935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2" name="Line 1043">
                <a:extLst>
                  <a:ext uri="{FF2B5EF4-FFF2-40B4-BE49-F238E27FC236}">
                    <a16:creationId xmlns:a16="http://schemas.microsoft.com/office/drawing/2014/main" id="{E683B8C4-5806-4A08-B3EE-50AF1D8A2B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57785" y="25803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3" name="Line 1044">
                <a:extLst>
                  <a:ext uri="{FF2B5EF4-FFF2-40B4-BE49-F238E27FC236}">
                    <a16:creationId xmlns:a16="http://schemas.microsoft.com/office/drawing/2014/main" id="{E03EECF2-57CC-4ED7-B47C-276B8FBDD4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06997" y="25327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4" name="Line 1045">
                <a:extLst>
                  <a:ext uri="{FF2B5EF4-FFF2-40B4-BE49-F238E27FC236}">
                    <a16:creationId xmlns:a16="http://schemas.microsoft.com/office/drawing/2014/main" id="{4EDD5E34-DEAC-4552-B294-58035231B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46672" y="255656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5" name="Line 1046">
                <a:extLst>
                  <a:ext uri="{FF2B5EF4-FFF2-40B4-BE49-F238E27FC236}">
                    <a16:creationId xmlns:a16="http://schemas.microsoft.com/office/drawing/2014/main" id="{92BB233B-ADFC-4A14-8DBB-9F2B681E0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95885" y="2510523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6" name="Line 1047">
                <a:extLst>
                  <a:ext uri="{FF2B5EF4-FFF2-40B4-BE49-F238E27FC236}">
                    <a16:creationId xmlns:a16="http://schemas.microsoft.com/office/drawing/2014/main" id="{2BFC58DA-53E9-4351-BEAC-1369A1A466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33972" y="255656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7" name="Line 1048">
                <a:extLst>
                  <a:ext uri="{FF2B5EF4-FFF2-40B4-BE49-F238E27FC236}">
                    <a16:creationId xmlns:a16="http://schemas.microsoft.com/office/drawing/2014/main" id="{187AE394-4211-4AB3-8865-C0839EEC9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83185" y="2510523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8" name="Line 1049">
                <a:extLst>
                  <a:ext uri="{FF2B5EF4-FFF2-40B4-BE49-F238E27FC236}">
                    <a16:creationId xmlns:a16="http://schemas.microsoft.com/office/drawing/2014/main" id="{5CB44FC9-58F5-45A0-8E1E-7E35D4C2F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22860" y="253274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9" name="Line 1050">
                <a:extLst>
                  <a:ext uri="{FF2B5EF4-FFF2-40B4-BE49-F238E27FC236}">
                    <a16:creationId xmlns:a16="http://schemas.microsoft.com/office/drawing/2014/main" id="{F0B39E61-347A-4A86-94EE-E84FEC5F21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70485" y="248671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0" name="Line 1051">
                <a:extLst>
                  <a:ext uri="{FF2B5EF4-FFF2-40B4-BE49-F238E27FC236}">
                    <a16:creationId xmlns:a16="http://schemas.microsoft.com/office/drawing/2014/main" id="{895637E8-88B1-4C1D-A6BF-798BBB6E95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05397" y="253274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1" name="Line 1052">
                <a:extLst>
                  <a:ext uri="{FF2B5EF4-FFF2-40B4-BE49-F238E27FC236}">
                    <a16:creationId xmlns:a16="http://schemas.microsoft.com/office/drawing/2014/main" id="{7FB174FC-D5B2-4FE6-880C-59E9C21BA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54610" y="248671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2" name="Line 1053">
                <a:extLst>
                  <a:ext uri="{FF2B5EF4-FFF2-40B4-BE49-F238E27FC236}">
                    <a16:creationId xmlns:a16="http://schemas.microsoft.com/office/drawing/2014/main" id="{264E7F42-05AE-4200-8485-2EAC2BD819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186347" y="253274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3" name="Line 1054">
                <a:extLst>
                  <a:ext uri="{FF2B5EF4-FFF2-40B4-BE49-F238E27FC236}">
                    <a16:creationId xmlns:a16="http://schemas.microsoft.com/office/drawing/2014/main" id="{5B9FB495-4EB8-4E95-8B4F-094E68C8E5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3972" y="248671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4" name="Line 1055">
                <a:extLst>
                  <a:ext uri="{FF2B5EF4-FFF2-40B4-BE49-F238E27FC236}">
                    <a16:creationId xmlns:a16="http://schemas.microsoft.com/office/drawing/2014/main" id="{47075ED8-89C7-4EE4-A5C0-66871363F7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151422" y="253274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5" name="Line 1056">
                <a:extLst>
                  <a:ext uri="{FF2B5EF4-FFF2-40B4-BE49-F238E27FC236}">
                    <a16:creationId xmlns:a16="http://schemas.microsoft.com/office/drawing/2014/main" id="{4FBE6FC7-4C5E-49F6-87C9-A1BB0421A0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0635" y="248671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6" name="Line 1057">
                <a:extLst>
                  <a:ext uri="{FF2B5EF4-FFF2-40B4-BE49-F238E27FC236}">
                    <a16:creationId xmlns:a16="http://schemas.microsoft.com/office/drawing/2014/main" id="{E358F6D4-EC3A-41FB-B923-26F61663B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129197" y="250576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7" name="Line 1058">
                <a:extLst>
                  <a:ext uri="{FF2B5EF4-FFF2-40B4-BE49-F238E27FC236}">
                    <a16:creationId xmlns:a16="http://schemas.microsoft.com/office/drawing/2014/main" id="{77CA8A08-AB09-4EB0-A0CC-92CA419959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78410" y="2459723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8" name="Line 1059">
                <a:extLst>
                  <a:ext uri="{FF2B5EF4-FFF2-40B4-BE49-F238E27FC236}">
                    <a16:creationId xmlns:a16="http://schemas.microsoft.com/office/drawing/2014/main" id="{D75F2E57-9736-4130-B07A-FDEE003208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078397" y="250576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9" name="Line 1060">
                <a:extLst>
                  <a:ext uri="{FF2B5EF4-FFF2-40B4-BE49-F238E27FC236}">
                    <a16:creationId xmlns:a16="http://schemas.microsoft.com/office/drawing/2014/main" id="{233DD875-55FF-4B8C-8755-3010C3EEF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7610" y="2459723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0" name="Line 1061">
                <a:extLst>
                  <a:ext uri="{FF2B5EF4-FFF2-40B4-BE49-F238E27FC236}">
                    <a16:creationId xmlns:a16="http://schemas.microsoft.com/office/drawing/2014/main" id="{AB0BD8DD-3B5D-42DF-BAD1-CC464EF80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027597" y="248829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1" name="Line 1062">
                <a:extLst>
                  <a:ext uri="{FF2B5EF4-FFF2-40B4-BE49-F238E27FC236}">
                    <a16:creationId xmlns:a16="http://schemas.microsoft.com/office/drawing/2014/main" id="{C526EAF3-2BEB-487F-9C1B-DF7FD35DBC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75222" y="2440673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2" name="Line 1063">
                <a:extLst>
                  <a:ext uri="{FF2B5EF4-FFF2-40B4-BE49-F238E27FC236}">
                    <a16:creationId xmlns:a16="http://schemas.microsoft.com/office/drawing/2014/main" id="{5330F1A8-885C-4F6D-BEA8-F3CC897122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006960" y="248829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3" name="Line 1064">
                <a:extLst>
                  <a:ext uri="{FF2B5EF4-FFF2-40B4-BE49-F238E27FC236}">
                    <a16:creationId xmlns:a16="http://schemas.microsoft.com/office/drawing/2014/main" id="{146CE3D1-3702-4A1D-BCCE-9983C00DAC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54585" y="2440673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4" name="Line 1065">
                <a:extLst>
                  <a:ext uri="{FF2B5EF4-FFF2-40B4-BE49-F238E27FC236}">
                    <a16:creationId xmlns:a16="http://schemas.microsoft.com/office/drawing/2014/main" id="{2DC4CF0D-2E29-4AA8-A622-B434B7DFCA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897422" y="248829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5" name="Line 1066">
                <a:extLst>
                  <a:ext uri="{FF2B5EF4-FFF2-40B4-BE49-F238E27FC236}">
                    <a16:creationId xmlns:a16="http://schemas.microsoft.com/office/drawing/2014/main" id="{93BC0D80-082B-47F5-A0C2-9D539CEBD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45047" y="2440673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6" name="Line 1067">
                <a:extLst>
                  <a:ext uri="{FF2B5EF4-FFF2-40B4-BE49-F238E27FC236}">
                    <a16:creationId xmlns:a16="http://schemas.microsoft.com/office/drawing/2014/main" id="{5EFEFA35-73F2-4472-B33E-BC8CCAA988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759310" y="24882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7" name="Line 1068">
                <a:extLst>
                  <a:ext uri="{FF2B5EF4-FFF2-40B4-BE49-F238E27FC236}">
                    <a16:creationId xmlns:a16="http://schemas.microsoft.com/office/drawing/2014/main" id="{CE702789-A7A4-4852-B972-B07EBC2EA5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10110" y="2440673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8" name="Line 1069">
                <a:extLst>
                  <a:ext uri="{FF2B5EF4-FFF2-40B4-BE49-F238E27FC236}">
                    <a16:creationId xmlns:a16="http://schemas.microsoft.com/office/drawing/2014/main" id="{ACABDC97-2DA8-48A0-9B7C-6BA77FF533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749785" y="24882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9" name="Line 1070">
                <a:extLst>
                  <a:ext uri="{FF2B5EF4-FFF2-40B4-BE49-F238E27FC236}">
                    <a16:creationId xmlns:a16="http://schemas.microsoft.com/office/drawing/2014/main" id="{C5E0DA94-054C-48E7-82EA-64A9C2DC5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98997" y="2440673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0" name="Line 1071">
                <a:extLst>
                  <a:ext uri="{FF2B5EF4-FFF2-40B4-BE49-F238E27FC236}">
                    <a16:creationId xmlns:a16="http://schemas.microsoft.com/office/drawing/2014/main" id="{32ACD747-2D5F-4DB2-915E-8FDF969D36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710097" y="248829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1" name="Line 1072">
                <a:extLst>
                  <a:ext uri="{FF2B5EF4-FFF2-40B4-BE49-F238E27FC236}">
                    <a16:creationId xmlns:a16="http://schemas.microsoft.com/office/drawing/2014/main" id="{B7FC7736-F3F6-41D1-B27A-0876892E04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59310" y="2440673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2" name="Line 1073">
                <a:extLst>
                  <a:ext uri="{FF2B5EF4-FFF2-40B4-BE49-F238E27FC236}">
                    <a16:creationId xmlns:a16="http://schemas.microsoft.com/office/drawing/2014/main" id="{C8984660-C6EA-4FC5-815F-09E4D9C49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81522" y="248829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3" name="Line 1074">
                <a:extLst>
                  <a:ext uri="{FF2B5EF4-FFF2-40B4-BE49-F238E27FC236}">
                    <a16:creationId xmlns:a16="http://schemas.microsoft.com/office/drawing/2014/main" id="{7FC74BA3-5785-480A-A474-7672B1C331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30735" y="2440673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4" name="Line 1075">
                <a:extLst>
                  <a:ext uri="{FF2B5EF4-FFF2-40B4-BE49-F238E27FC236}">
                    <a16:creationId xmlns:a16="http://schemas.microsoft.com/office/drawing/2014/main" id="{21FFC0C9-A2CE-4FF8-A1E2-EA137C273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67235" y="24882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5" name="Line 1076">
                <a:extLst>
                  <a:ext uri="{FF2B5EF4-FFF2-40B4-BE49-F238E27FC236}">
                    <a16:creationId xmlns:a16="http://schemas.microsoft.com/office/drawing/2014/main" id="{EA4EF3D8-6061-4B38-B8ED-2082651918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16447" y="2440673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6" name="Line 1077">
                <a:extLst>
                  <a:ext uri="{FF2B5EF4-FFF2-40B4-BE49-F238E27FC236}">
                    <a16:creationId xmlns:a16="http://schemas.microsoft.com/office/drawing/2014/main" id="{21188BE5-A2EF-44D8-937B-B09734324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30722" y="248829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7" name="Line 1078">
                <a:extLst>
                  <a:ext uri="{FF2B5EF4-FFF2-40B4-BE49-F238E27FC236}">
                    <a16:creationId xmlns:a16="http://schemas.microsoft.com/office/drawing/2014/main" id="{3864668E-458C-45A5-BF16-FBEEE89813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79935" y="2440673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8" name="Line 1079">
                <a:extLst>
                  <a:ext uri="{FF2B5EF4-FFF2-40B4-BE49-F238E27FC236}">
                    <a16:creationId xmlns:a16="http://schemas.microsoft.com/office/drawing/2014/main" id="{2634E165-39CE-4D86-B783-C9E810EF2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16435" y="24644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9" name="Line 1080">
                <a:extLst>
                  <a:ext uri="{FF2B5EF4-FFF2-40B4-BE49-F238E27FC236}">
                    <a16:creationId xmlns:a16="http://schemas.microsoft.com/office/drawing/2014/main" id="{EC7F2D7E-281B-4AAA-9877-A780C632C0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64060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0" name="Line 1081">
                <a:extLst>
                  <a:ext uri="{FF2B5EF4-FFF2-40B4-BE49-F238E27FC236}">
                    <a16:creationId xmlns:a16="http://schemas.microsoft.com/office/drawing/2014/main" id="{731B6D4E-5BA0-4D84-AB4F-F9430D9C04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05322" y="24644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1" name="Line 1082">
                <a:extLst>
                  <a:ext uri="{FF2B5EF4-FFF2-40B4-BE49-F238E27FC236}">
                    <a16:creationId xmlns:a16="http://schemas.microsoft.com/office/drawing/2014/main" id="{1FD4AD48-EA9C-4D1D-A727-62BB6554B7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52947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2" name="Line 1083">
                <a:extLst>
                  <a:ext uri="{FF2B5EF4-FFF2-40B4-BE49-F238E27FC236}">
                    <a16:creationId xmlns:a16="http://schemas.microsoft.com/office/drawing/2014/main" id="{10735519-8D77-4053-8223-98C3D9A59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91035" y="24644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3" name="Line 1084">
                <a:extLst>
                  <a:ext uri="{FF2B5EF4-FFF2-40B4-BE49-F238E27FC236}">
                    <a16:creationId xmlns:a16="http://schemas.microsoft.com/office/drawing/2014/main" id="{058CFF44-16D9-4F6F-A969-2651E7054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40247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4" name="Line 1085">
                <a:extLst>
                  <a:ext uri="{FF2B5EF4-FFF2-40B4-BE49-F238E27FC236}">
                    <a16:creationId xmlns:a16="http://schemas.microsoft.com/office/drawing/2014/main" id="{04B28444-2062-4FAC-9D5C-3EF4B080C4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78335" y="24644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5" name="Line 1086">
                <a:extLst>
                  <a:ext uri="{FF2B5EF4-FFF2-40B4-BE49-F238E27FC236}">
                    <a16:creationId xmlns:a16="http://schemas.microsoft.com/office/drawing/2014/main" id="{E4156C46-332D-4A3F-8E47-91E665FA34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27547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6" name="Line 1087">
                <a:extLst>
                  <a:ext uri="{FF2B5EF4-FFF2-40B4-BE49-F238E27FC236}">
                    <a16:creationId xmlns:a16="http://schemas.microsoft.com/office/drawing/2014/main" id="{8A82408E-842F-4F12-B82D-24754C9909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70397" y="24644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7" name="Line 1088">
                <a:extLst>
                  <a:ext uri="{FF2B5EF4-FFF2-40B4-BE49-F238E27FC236}">
                    <a16:creationId xmlns:a16="http://schemas.microsoft.com/office/drawing/2014/main" id="{8DB254B6-1D3B-43A7-9324-F436814EE8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18022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8" name="Line 1089">
                <a:extLst>
                  <a:ext uri="{FF2B5EF4-FFF2-40B4-BE49-F238E27FC236}">
                    <a16:creationId xmlns:a16="http://schemas.microsoft.com/office/drawing/2014/main" id="{4EBA7A5A-D33C-4C2B-9E59-A791A59AEF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54522" y="24644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9" name="Line 1090">
                <a:extLst>
                  <a:ext uri="{FF2B5EF4-FFF2-40B4-BE49-F238E27FC236}">
                    <a16:creationId xmlns:a16="http://schemas.microsoft.com/office/drawing/2014/main" id="{5D2C6C16-81EB-4E8F-A97E-FE26927F45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02147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0" name="Line 1091">
                <a:extLst>
                  <a:ext uri="{FF2B5EF4-FFF2-40B4-BE49-F238E27FC236}">
                    <a16:creationId xmlns:a16="http://schemas.microsoft.com/office/drawing/2014/main" id="{6612DF78-FADF-4810-8C6A-6163434E3C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43410" y="24644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1" name="Line 1092">
                <a:extLst>
                  <a:ext uri="{FF2B5EF4-FFF2-40B4-BE49-F238E27FC236}">
                    <a16:creationId xmlns:a16="http://schemas.microsoft.com/office/drawing/2014/main" id="{BB24AB60-490F-4587-BDC1-8BB41BADB0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2622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2" name="Line 1093">
                <a:extLst>
                  <a:ext uri="{FF2B5EF4-FFF2-40B4-BE49-F238E27FC236}">
                    <a16:creationId xmlns:a16="http://schemas.microsoft.com/office/drawing/2014/main" id="{731E478A-2BDB-4F54-A445-F76A263736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35472" y="24644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3" name="Line 1094">
                <a:extLst>
                  <a:ext uri="{FF2B5EF4-FFF2-40B4-BE49-F238E27FC236}">
                    <a16:creationId xmlns:a16="http://schemas.microsoft.com/office/drawing/2014/main" id="{F41D8B49-A8A8-455B-B5AE-776B707AF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84685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4" name="Line 1095">
                <a:extLst>
                  <a:ext uri="{FF2B5EF4-FFF2-40B4-BE49-F238E27FC236}">
                    <a16:creationId xmlns:a16="http://schemas.microsoft.com/office/drawing/2014/main" id="{A9C05846-E4C3-4ED5-B5FC-98C0FD0C72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22772" y="24644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5" name="Line 1096">
                <a:extLst>
                  <a:ext uri="{FF2B5EF4-FFF2-40B4-BE49-F238E27FC236}">
                    <a16:creationId xmlns:a16="http://schemas.microsoft.com/office/drawing/2014/main" id="{EB312D5F-A981-415E-B2FC-CD4583482A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71985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6" name="Line 1097">
                <a:extLst>
                  <a:ext uri="{FF2B5EF4-FFF2-40B4-BE49-F238E27FC236}">
                    <a16:creationId xmlns:a16="http://schemas.microsoft.com/office/drawing/2014/main" id="{DEF4C6FE-D924-4D15-9E81-A62710F537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13247" y="24644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7" name="Line 1098">
                <a:extLst>
                  <a:ext uri="{FF2B5EF4-FFF2-40B4-BE49-F238E27FC236}">
                    <a16:creationId xmlns:a16="http://schemas.microsoft.com/office/drawing/2014/main" id="{428D7982-0B08-43B7-A81F-4A7C2F7EA5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62460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8" name="Line 1099">
                <a:extLst>
                  <a:ext uri="{FF2B5EF4-FFF2-40B4-BE49-F238E27FC236}">
                    <a16:creationId xmlns:a16="http://schemas.microsoft.com/office/drawing/2014/main" id="{F353C0E0-7511-4052-AD54-22A61051E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08485" y="24644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9" name="Line 1100">
                <a:extLst>
                  <a:ext uri="{FF2B5EF4-FFF2-40B4-BE49-F238E27FC236}">
                    <a16:creationId xmlns:a16="http://schemas.microsoft.com/office/drawing/2014/main" id="{127B5884-3FDF-4292-BC46-7252A81361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57697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0" name="Line 1101">
                <a:extLst>
                  <a:ext uri="{FF2B5EF4-FFF2-40B4-BE49-F238E27FC236}">
                    <a16:creationId xmlns:a16="http://schemas.microsoft.com/office/drawing/2014/main" id="{641AFEA8-618B-4EA8-B459-A75AC36E55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98960" y="24644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1" name="Line 1102">
                <a:extLst>
                  <a:ext uri="{FF2B5EF4-FFF2-40B4-BE49-F238E27FC236}">
                    <a16:creationId xmlns:a16="http://schemas.microsoft.com/office/drawing/2014/main" id="{3A79569D-2DBC-403A-84A5-E6F22A33A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48172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2" name="Line 1103">
                <a:extLst>
                  <a:ext uri="{FF2B5EF4-FFF2-40B4-BE49-F238E27FC236}">
                    <a16:creationId xmlns:a16="http://schemas.microsoft.com/office/drawing/2014/main" id="{D7EA95CE-150C-4C20-9728-099627A2A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91022" y="24644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3" name="Line 1104">
                <a:extLst>
                  <a:ext uri="{FF2B5EF4-FFF2-40B4-BE49-F238E27FC236}">
                    <a16:creationId xmlns:a16="http://schemas.microsoft.com/office/drawing/2014/main" id="{23DA2D20-F803-44C4-BF53-15FE01307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40235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4" name="Line 1105">
                <a:extLst>
                  <a:ext uri="{FF2B5EF4-FFF2-40B4-BE49-F238E27FC236}">
                    <a16:creationId xmlns:a16="http://schemas.microsoft.com/office/drawing/2014/main" id="{5E932117-3C5A-4CE6-A1B6-E71998E1F2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81497" y="24644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5" name="Line 1106">
                <a:extLst>
                  <a:ext uri="{FF2B5EF4-FFF2-40B4-BE49-F238E27FC236}">
                    <a16:creationId xmlns:a16="http://schemas.microsoft.com/office/drawing/2014/main" id="{1D21530B-EE07-491A-B413-6969C4215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29122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6" name="Line 1107">
                <a:extLst>
                  <a:ext uri="{FF2B5EF4-FFF2-40B4-BE49-F238E27FC236}">
                    <a16:creationId xmlns:a16="http://schemas.microsoft.com/office/drawing/2014/main" id="{75415FF3-BB4B-43E2-A37C-07AADCCAD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78322" y="24644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7" name="Line 1108">
                <a:extLst>
                  <a:ext uri="{FF2B5EF4-FFF2-40B4-BE49-F238E27FC236}">
                    <a16:creationId xmlns:a16="http://schemas.microsoft.com/office/drawing/2014/main" id="{8C24B3ED-C74B-40D1-B6C8-4F0B241408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25947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8" name="Line 1109">
                <a:extLst>
                  <a:ext uri="{FF2B5EF4-FFF2-40B4-BE49-F238E27FC236}">
                    <a16:creationId xmlns:a16="http://schemas.microsoft.com/office/drawing/2014/main" id="{52FB9609-D7D5-4ADB-A99C-827668DAB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65622" y="24644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9" name="Line 1110">
                <a:extLst>
                  <a:ext uri="{FF2B5EF4-FFF2-40B4-BE49-F238E27FC236}">
                    <a16:creationId xmlns:a16="http://schemas.microsoft.com/office/drawing/2014/main" id="{CAC0D3D5-0179-487E-8D36-C1CB17DD8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14835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0" name="Line 1111">
                <a:extLst>
                  <a:ext uri="{FF2B5EF4-FFF2-40B4-BE49-F238E27FC236}">
                    <a16:creationId xmlns:a16="http://schemas.microsoft.com/office/drawing/2014/main" id="{4FACFAAC-BEE5-4BE3-9B19-FBCF6E3AB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60860" y="24644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1" name="Line 1112">
                <a:extLst>
                  <a:ext uri="{FF2B5EF4-FFF2-40B4-BE49-F238E27FC236}">
                    <a16:creationId xmlns:a16="http://schemas.microsoft.com/office/drawing/2014/main" id="{75EFBC9A-E2EF-492E-AECF-FE58A9433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10072" y="24184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2" name="Line 1113">
                <a:extLst>
                  <a:ext uri="{FF2B5EF4-FFF2-40B4-BE49-F238E27FC236}">
                    <a16:creationId xmlns:a16="http://schemas.microsoft.com/office/drawing/2014/main" id="{6500720A-FFE2-4187-ACD6-4F83BC3242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54510" y="24486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3" name="Line 1114">
                <a:extLst>
                  <a:ext uri="{FF2B5EF4-FFF2-40B4-BE49-F238E27FC236}">
                    <a16:creationId xmlns:a16="http://schemas.microsoft.com/office/drawing/2014/main" id="{559F9232-9DE3-4D67-A8C1-D673E31D6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03722" y="2402573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4" name="Line 1115">
                <a:extLst>
                  <a:ext uri="{FF2B5EF4-FFF2-40B4-BE49-F238E27FC236}">
                    <a16:creationId xmlns:a16="http://schemas.microsoft.com/office/drawing/2014/main" id="{5782D335-F523-457F-900F-44FDE22FA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44985" y="24486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5" name="Line 1116">
                <a:extLst>
                  <a:ext uri="{FF2B5EF4-FFF2-40B4-BE49-F238E27FC236}">
                    <a16:creationId xmlns:a16="http://schemas.microsoft.com/office/drawing/2014/main" id="{28903B7F-E73A-4441-A108-42B0AD859F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94197" y="2402573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6" name="Line 1117">
                <a:extLst>
                  <a:ext uri="{FF2B5EF4-FFF2-40B4-BE49-F238E27FC236}">
                    <a16:creationId xmlns:a16="http://schemas.microsoft.com/office/drawing/2014/main" id="{5157CA38-5DC3-4FFB-8117-F4B57359DC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35460" y="24374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7" name="Line 1118">
                <a:extLst>
                  <a:ext uri="{FF2B5EF4-FFF2-40B4-BE49-F238E27FC236}">
                    <a16:creationId xmlns:a16="http://schemas.microsoft.com/office/drawing/2014/main" id="{961F4D93-B321-4C9C-9098-B3005F56C3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84672" y="2389873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8" name="Line 1119">
                <a:extLst>
                  <a:ext uri="{FF2B5EF4-FFF2-40B4-BE49-F238E27FC236}">
                    <a16:creationId xmlns:a16="http://schemas.microsoft.com/office/drawing/2014/main" id="{627127D3-D0AF-45E6-A821-9E597C6802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30697" y="243114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9" name="Line 1120">
                <a:extLst>
                  <a:ext uri="{FF2B5EF4-FFF2-40B4-BE49-F238E27FC236}">
                    <a16:creationId xmlns:a16="http://schemas.microsoft.com/office/drawing/2014/main" id="{36BCD929-C807-4034-8A9F-38EC1F2A12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78322" y="23851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0" name="Line 1121">
                <a:extLst>
                  <a:ext uri="{FF2B5EF4-FFF2-40B4-BE49-F238E27FC236}">
                    <a16:creationId xmlns:a16="http://schemas.microsoft.com/office/drawing/2014/main" id="{C68A1A56-81F3-4DB6-96C0-E647C61F95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19585" y="243114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1" name="Line 1122">
                <a:extLst>
                  <a:ext uri="{FF2B5EF4-FFF2-40B4-BE49-F238E27FC236}">
                    <a16:creationId xmlns:a16="http://schemas.microsoft.com/office/drawing/2014/main" id="{F7B61B72-6F9B-444D-B201-0E09650E3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68797" y="23851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2" name="Line 1123">
                <a:extLst>
                  <a:ext uri="{FF2B5EF4-FFF2-40B4-BE49-F238E27FC236}">
                    <a16:creationId xmlns:a16="http://schemas.microsoft.com/office/drawing/2014/main" id="{0B47A9E0-4CBB-4132-BECB-D620F7B3B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13235" y="243114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3" name="Line 1124">
                <a:extLst>
                  <a:ext uri="{FF2B5EF4-FFF2-40B4-BE49-F238E27FC236}">
                    <a16:creationId xmlns:a16="http://schemas.microsoft.com/office/drawing/2014/main" id="{1E054DD5-04BC-494B-9B4D-014D88F51D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60860" y="23851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4" name="Line 1125">
                <a:extLst>
                  <a:ext uri="{FF2B5EF4-FFF2-40B4-BE49-F238E27FC236}">
                    <a16:creationId xmlns:a16="http://schemas.microsoft.com/office/drawing/2014/main" id="{F654B03A-0822-46A1-93B2-F477F96F6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06885" y="24263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5" name="Line 1126">
                <a:extLst>
                  <a:ext uri="{FF2B5EF4-FFF2-40B4-BE49-F238E27FC236}">
                    <a16:creationId xmlns:a16="http://schemas.microsoft.com/office/drawing/2014/main" id="{578703BA-F6A7-4EA0-AD0F-A8B382CB9B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56097" y="23803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6" name="Line 1127">
                <a:extLst>
                  <a:ext uri="{FF2B5EF4-FFF2-40B4-BE49-F238E27FC236}">
                    <a16:creationId xmlns:a16="http://schemas.microsoft.com/office/drawing/2014/main" id="{EE427162-B3C0-44F0-B0C6-6DD3CAA9B1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98947" y="24263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7" name="Line 1128">
                <a:extLst>
                  <a:ext uri="{FF2B5EF4-FFF2-40B4-BE49-F238E27FC236}">
                    <a16:creationId xmlns:a16="http://schemas.microsoft.com/office/drawing/2014/main" id="{EFDDBD85-74B7-48E8-AD51-647657F578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46572" y="23803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8" name="Line 1129">
                <a:extLst>
                  <a:ext uri="{FF2B5EF4-FFF2-40B4-BE49-F238E27FC236}">
                    <a16:creationId xmlns:a16="http://schemas.microsoft.com/office/drawing/2014/main" id="{8E3B93AA-6AA5-4D86-9266-468E8159AA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89422" y="24263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9" name="Line 1130">
                <a:extLst>
                  <a:ext uri="{FF2B5EF4-FFF2-40B4-BE49-F238E27FC236}">
                    <a16:creationId xmlns:a16="http://schemas.microsoft.com/office/drawing/2014/main" id="{968CCB5E-6A08-40CD-8A4A-2DD25BE7C2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38635" y="23803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0" name="Line 1131">
                <a:extLst>
                  <a:ext uri="{FF2B5EF4-FFF2-40B4-BE49-F238E27FC236}">
                    <a16:creationId xmlns:a16="http://schemas.microsoft.com/office/drawing/2014/main" id="{2FF31FD4-BF11-4D27-91B7-455978E703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86247" y="24263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1" name="Line 1132">
                <a:extLst>
                  <a:ext uri="{FF2B5EF4-FFF2-40B4-BE49-F238E27FC236}">
                    <a16:creationId xmlns:a16="http://schemas.microsoft.com/office/drawing/2014/main" id="{2391D0E5-DD8D-4A83-82BA-B34A27016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35460" y="23803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2" name="Line 1133">
                <a:extLst>
                  <a:ext uri="{FF2B5EF4-FFF2-40B4-BE49-F238E27FC236}">
                    <a16:creationId xmlns:a16="http://schemas.microsoft.com/office/drawing/2014/main" id="{C10153B2-8290-4699-9321-B5F55C04A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73547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3" name="Line 1134">
                <a:extLst>
                  <a:ext uri="{FF2B5EF4-FFF2-40B4-BE49-F238E27FC236}">
                    <a16:creationId xmlns:a16="http://schemas.microsoft.com/office/drawing/2014/main" id="{157DDB4C-965E-4CCB-94D0-7A980B0C6A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21172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4" name="Line 1135">
                <a:extLst>
                  <a:ext uri="{FF2B5EF4-FFF2-40B4-BE49-F238E27FC236}">
                    <a16:creationId xmlns:a16="http://schemas.microsoft.com/office/drawing/2014/main" id="{7ACD44D5-8984-4190-A919-117E5FBEB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68785" y="24279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5" name="Line 1136">
                <a:extLst>
                  <a:ext uri="{FF2B5EF4-FFF2-40B4-BE49-F238E27FC236}">
                    <a16:creationId xmlns:a16="http://schemas.microsoft.com/office/drawing/2014/main" id="{3D3FF7C9-8324-4A12-B3DF-67348AA512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17997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6" name="Line 1137">
                <a:extLst>
                  <a:ext uri="{FF2B5EF4-FFF2-40B4-BE49-F238E27FC236}">
                    <a16:creationId xmlns:a16="http://schemas.microsoft.com/office/drawing/2014/main" id="{600D7BF9-6636-4335-82FB-DDE4147398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60847" y="24279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7" name="Line 1138">
                <a:extLst>
                  <a:ext uri="{FF2B5EF4-FFF2-40B4-BE49-F238E27FC236}">
                    <a16:creationId xmlns:a16="http://schemas.microsoft.com/office/drawing/2014/main" id="{F80E4994-C480-45ED-B4FF-E3C5E63BDE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10060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8" name="Line 1139">
                <a:extLst>
                  <a:ext uri="{FF2B5EF4-FFF2-40B4-BE49-F238E27FC236}">
                    <a16:creationId xmlns:a16="http://schemas.microsoft.com/office/drawing/2014/main" id="{F4D3A351-7200-415D-AA5B-500C885B6E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52910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9" name="Line 1140">
                <a:extLst>
                  <a:ext uri="{FF2B5EF4-FFF2-40B4-BE49-F238E27FC236}">
                    <a16:creationId xmlns:a16="http://schemas.microsoft.com/office/drawing/2014/main" id="{7A769E5E-5173-4A30-B80C-B9E8A4A65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0535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0" name="Line 1141">
                <a:extLst>
                  <a:ext uri="{FF2B5EF4-FFF2-40B4-BE49-F238E27FC236}">
                    <a16:creationId xmlns:a16="http://schemas.microsoft.com/office/drawing/2014/main" id="{BAB639E0-3A34-4083-9DA5-FABF5A5E3C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46560" y="24279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1" name="Line 1142">
                <a:extLst>
                  <a:ext uri="{FF2B5EF4-FFF2-40B4-BE49-F238E27FC236}">
                    <a16:creationId xmlns:a16="http://schemas.microsoft.com/office/drawing/2014/main" id="{8B9621B0-B7E4-448D-A2CB-2DA27B740B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94185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2" name="Line 1143">
                <a:extLst>
                  <a:ext uri="{FF2B5EF4-FFF2-40B4-BE49-F238E27FC236}">
                    <a16:creationId xmlns:a16="http://schemas.microsoft.com/office/drawing/2014/main" id="{45234353-C245-4869-94F6-2C2DF08D81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17985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3" name="Line 1144">
                <a:extLst>
                  <a:ext uri="{FF2B5EF4-FFF2-40B4-BE49-F238E27FC236}">
                    <a16:creationId xmlns:a16="http://schemas.microsoft.com/office/drawing/2014/main" id="{300691DA-DD70-4C8E-BE39-D53711AD5C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65610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4" name="Line 1145">
                <a:extLst>
                  <a:ext uri="{FF2B5EF4-FFF2-40B4-BE49-F238E27FC236}">
                    <a16:creationId xmlns:a16="http://schemas.microsoft.com/office/drawing/2014/main" id="{99DA40D2-93F4-4F74-8BEA-16E7257642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08460" y="24279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5" name="Line 1146">
                <a:extLst>
                  <a:ext uri="{FF2B5EF4-FFF2-40B4-BE49-F238E27FC236}">
                    <a16:creationId xmlns:a16="http://schemas.microsoft.com/office/drawing/2014/main" id="{074563A4-7CBF-4AD2-9512-03E364736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56085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6" name="Line 1147">
                <a:extLst>
                  <a:ext uri="{FF2B5EF4-FFF2-40B4-BE49-F238E27FC236}">
                    <a16:creationId xmlns:a16="http://schemas.microsoft.com/office/drawing/2014/main" id="{69A5B7B0-7E34-471E-8E81-BC78171605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98935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7" name="Line 1148">
                <a:extLst>
                  <a:ext uri="{FF2B5EF4-FFF2-40B4-BE49-F238E27FC236}">
                    <a16:creationId xmlns:a16="http://schemas.microsoft.com/office/drawing/2014/main" id="{DF3828E2-A476-49A3-8D72-93325130C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6560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8" name="Line 1149">
                <a:extLst>
                  <a:ext uri="{FF2B5EF4-FFF2-40B4-BE49-F238E27FC236}">
                    <a16:creationId xmlns:a16="http://schemas.microsoft.com/office/drawing/2014/main" id="{1146CE79-6524-48D2-96BD-4A09A3896A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90997" y="24279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9" name="Line 1150">
                <a:extLst>
                  <a:ext uri="{FF2B5EF4-FFF2-40B4-BE49-F238E27FC236}">
                    <a16:creationId xmlns:a16="http://schemas.microsoft.com/office/drawing/2014/main" id="{B414FB36-F981-4FD4-BF7C-26185D997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38622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0" name="Line 1151">
                <a:extLst>
                  <a:ext uri="{FF2B5EF4-FFF2-40B4-BE49-F238E27FC236}">
                    <a16:creationId xmlns:a16="http://schemas.microsoft.com/office/drawing/2014/main" id="{2A12B0C2-3170-47C3-945F-A6A01CE33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81472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1" name="Line 1152">
                <a:extLst>
                  <a:ext uri="{FF2B5EF4-FFF2-40B4-BE49-F238E27FC236}">
                    <a16:creationId xmlns:a16="http://schemas.microsoft.com/office/drawing/2014/main" id="{4F8A8C12-6240-41FD-9ACD-C10705DF22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30685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2" name="Line 1153">
                <a:extLst>
                  <a:ext uri="{FF2B5EF4-FFF2-40B4-BE49-F238E27FC236}">
                    <a16:creationId xmlns:a16="http://schemas.microsoft.com/office/drawing/2014/main" id="{54756F13-40D6-41AC-9547-30CD91E79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75122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3" name="Line 1154">
                <a:extLst>
                  <a:ext uri="{FF2B5EF4-FFF2-40B4-BE49-F238E27FC236}">
                    <a16:creationId xmlns:a16="http://schemas.microsoft.com/office/drawing/2014/main" id="{842D555C-2119-42FA-B7F8-35852E162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4335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4" name="Line 1155">
                <a:extLst>
                  <a:ext uri="{FF2B5EF4-FFF2-40B4-BE49-F238E27FC236}">
                    <a16:creationId xmlns:a16="http://schemas.microsoft.com/office/drawing/2014/main" id="{78F8EED4-BA2E-4EEE-BF71-AC6F3C41C7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57660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5" name="Line 1156">
                <a:extLst>
                  <a:ext uri="{FF2B5EF4-FFF2-40B4-BE49-F238E27FC236}">
                    <a16:creationId xmlns:a16="http://schemas.microsoft.com/office/drawing/2014/main" id="{C2AD8575-BCCF-47C2-A609-ECE23D7AF7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08460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6" name="Line 1157">
                <a:extLst>
                  <a:ext uri="{FF2B5EF4-FFF2-40B4-BE49-F238E27FC236}">
                    <a16:creationId xmlns:a16="http://schemas.microsoft.com/office/drawing/2014/main" id="{9202D353-3B7B-4D88-A2AC-1FE47B1A93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56072" y="24279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7" name="Line 1158">
                <a:extLst>
                  <a:ext uri="{FF2B5EF4-FFF2-40B4-BE49-F238E27FC236}">
                    <a16:creationId xmlns:a16="http://schemas.microsoft.com/office/drawing/2014/main" id="{411C2266-5A5D-4982-9C8E-CE91CE4227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03697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8" name="Line 1159">
                <a:extLst>
                  <a:ext uri="{FF2B5EF4-FFF2-40B4-BE49-F238E27FC236}">
                    <a16:creationId xmlns:a16="http://schemas.microsoft.com/office/drawing/2014/main" id="{A5C1CEE2-1D7E-4356-B793-5248C8B5AF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44960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9" name="Line 1160">
                <a:extLst>
                  <a:ext uri="{FF2B5EF4-FFF2-40B4-BE49-F238E27FC236}">
                    <a16:creationId xmlns:a16="http://schemas.microsoft.com/office/drawing/2014/main" id="{9A1E22C6-EBA8-492A-A3A8-AE35E8630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4172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0" name="Line 1161">
                <a:extLst>
                  <a:ext uri="{FF2B5EF4-FFF2-40B4-BE49-F238E27FC236}">
                    <a16:creationId xmlns:a16="http://schemas.microsoft.com/office/drawing/2014/main" id="{06B8C5DD-57DF-4B3E-A189-70EF19C5E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7022" y="24279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1" name="Line 1162">
                <a:extLst>
                  <a:ext uri="{FF2B5EF4-FFF2-40B4-BE49-F238E27FC236}">
                    <a16:creationId xmlns:a16="http://schemas.microsoft.com/office/drawing/2014/main" id="{8F551E3C-9E47-4DC0-8383-0CC7B0E244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86235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2" name="Line 1163">
                <a:extLst>
                  <a:ext uri="{FF2B5EF4-FFF2-40B4-BE49-F238E27FC236}">
                    <a16:creationId xmlns:a16="http://schemas.microsoft.com/office/drawing/2014/main" id="{67401BA7-0451-4FCC-8E46-1ADFBEDA06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29085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3" name="Line 1164">
                <a:extLst>
                  <a:ext uri="{FF2B5EF4-FFF2-40B4-BE49-F238E27FC236}">
                    <a16:creationId xmlns:a16="http://schemas.microsoft.com/office/drawing/2014/main" id="{83133BC4-9BC3-40C4-BBEE-2F65E4D438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78297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4" name="Line 1165">
                <a:extLst>
                  <a:ext uri="{FF2B5EF4-FFF2-40B4-BE49-F238E27FC236}">
                    <a16:creationId xmlns:a16="http://schemas.microsoft.com/office/drawing/2014/main" id="{C78273F0-D6AC-4F30-8225-E3CCA63F8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13210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5" name="Line 1166">
                <a:extLst>
                  <a:ext uri="{FF2B5EF4-FFF2-40B4-BE49-F238E27FC236}">
                    <a16:creationId xmlns:a16="http://schemas.microsoft.com/office/drawing/2014/main" id="{DF9601F6-E8BF-476C-BE01-82CB7644BE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62422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6" name="Line 1167">
                <a:extLst>
                  <a:ext uri="{FF2B5EF4-FFF2-40B4-BE49-F238E27FC236}">
                    <a16:creationId xmlns:a16="http://schemas.microsoft.com/office/drawing/2014/main" id="{D4DE6920-5C4D-4070-BA7E-6996A2146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78285" y="24279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7" name="Line 1168">
                <a:extLst>
                  <a:ext uri="{FF2B5EF4-FFF2-40B4-BE49-F238E27FC236}">
                    <a16:creationId xmlns:a16="http://schemas.microsoft.com/office/drawing/2014/main" id="{EDE6492B-A55E-46EA-A6C0-7F0B4B093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25910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8" name="Line 1169">
                <a:extLst>
                  <a:ext uri="{FF2B5EF4-FFF2-40B4-BE49-F238E27FC236}">
                    <a16:creationId xmlns:a16="http://schemas.microsoft.com/office/drawing/2014/main" id="{17112168-B393-45C9-8C66-B7DFCE49B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67172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9" name="Line 1170">
                <a:extLst>
                  <a:ext uri="{FF2B5EF4-FFF2-40B4-BE49-F238E27FC236}">
                    <a16:creationId xmlns:a16="http://schemas.microsoft.com/office/drawing/2014/main" id="{AF83E26C-35C4-4C6A-AAF4-098ED9155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16385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Line 1171">
                <a:extLst>
                  <a:ext uri="{FF2B5EF4-FFF2-40B4-BE49-F238E27FC236}">
                    <a16:creationId xmlns:a16="http://schemas.microsoft.com/office/drawing/2014/main" id="{700D084B-897C-47C8-A62C-17426D56C4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37010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Line 1172">
                <a:extLst>
                  <a:ext uri="{FF2B5EF4-FFF2-40B4-BE49-F238E27FC236}">
                    <a16:creationId xmlns:a16="http://schemas.microsoft.com/office/drawing/2014/main" id="{6C2F18F1-4E9E-43B9-B9DE-BF7B7C4ED1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86222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Line 1173">
                <a:extLst>
                  <a:ext uri="{FF2B5EF4-FFF2-40B4-BE49-F238E27FC236}">
                    <a16:creationId xmlns:a16="http://schemas.microsoft.com/office/drawing/2014/main" id="{EB48DB27-83AB-413C-A1DB-6867C851CF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081447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3" name="Line 1174">
                <a:extLst>
                  <a:ext uri="{FF2B5EF4-FFF2-40B4-BE49-F238E27FC236}">
                    <a16:creationId xmlns:a16="http://schemas.microsoft.com/office/drawing/2014/main" id="{BE735120-29D4-4CB6-A367-73388FFC20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30660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Line 1175">
                <a:extLst>
                  <a:ext uri="{FF2B5EF4-FFF2-40B4-BE49-F238E27FC236}">
                    <a16:creationId xmlns:a16="http://schemas.microsoft.com/office/drawing/2014/main" id="{5C286C97-704C-4574-88D7-2083A267EE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043347" y="24279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5" name="Line 1176">
                <a:extLst>
                  <a:ext uri="{FF2B5EF4-FFF2-40B4-BE49-F238E27FC236}">
                    <a16:creationId xmlns:a16="http://schemas.microsoft.com/office/drawing/2014/main" id="{6469B500-49A0-42A0-8D67-6EC7219B44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90972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6" name="Line 1177">
                <a:extLst>
                  <a:ext uri="{FF2B5EF4-FFF2-40B4-BE49-F238E27FC236}">
                    <a16:creationId xmlns:a16="http://schemas.microsoft.com/office/drawing/2014/main" id="{9D83F620-3210-4510-9B89-BC2F4D012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036997" y="24279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7" name="Line 1178">
                <a:extLst>
                  <a:ext uri="{FF2B5EF4-FFF2-40B4-BE49-F238E27FC236}">
                    <a16:creationId xmlns:a16="http://schemas.microsoft.com/office/drawing/2014/main" id="{875802DD-AD5F-45E5-80E7-F6D7EBBB29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84622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8" name="Line 1179">
                <a:extLst>
                  <a:ext uri="{FF2B5EF4-FFF2-40B4-BE49-F238E27FC236}">
                    <a16:creationId xmlns:a16="http://schemas.microsoft.com/office/drawing/2014/main" id="{04EAE638-74DC-4ACF-8490-B14EE9B436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000485" y="24279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9" name="Line 1180">
                <a:extLst>
                  <a:ext uri="{FF2B5EF4-FFF2-40B4-BE49-F238E27FC236}">
                    <a16:creationId xmlns:a16="http://schemas.microsoft.com/office/drawing/2014/main" id="{06A18F73-874D-43FB-ABDB-D24BEB2487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49697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0" name="Line 1181">
                <a:extLst>
                  <a:ext uri="{FF2B5EF4-FFF2-40B4-BE49-F238E27FC236}">
                    <a16:creationId xmlns:a16="http://schemas.microsoft.com/office/drawing/2014/main" id="{DC77272F-AC6F-4793-8DDE-9A2A076534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956035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1" name="Line 1182">
                <a:extLst>
                  <a:ext uri="{FF2B5EF4-FFF2-40B4-BE49-F238E27FC236}">
                    <a16:creationId xmlns:a16="http://schemas.microsoft.com/office/drawing/2014/main" id="{464307A9-5080-409C-9F09-80A266DE1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05247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2" name="Line 1183">
                <a:extLst>
                  <a:ext uri="{FF2B5EF4-FFF2-40B4-BE49-F238E27FC236}">
                    <a16:creationId xmlns:a16="http://schemas.microsoft.com/office/drawing/2014/main" id="{B56381B5-C759-41FE-B7F0-0EEFD69F68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883010" y="242797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3" name="Line 1184">
                <a:extLst>
                  <a:ext uri="{FF2B5EF4-FFF2-40B4-BE49-F238E27FC236}">
                    <a16:creationId xmlns:a16="http://schemas.microsoft.com/office/drawing/2014/main" id="{181433C4-8C52-4A3F-9589-B77249B62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32222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4" name="Line 1185">
                <a:extLst>
                  <a:ext uri="{FF2B5EF4-FFF2-40B4-BE49-F238E27FC236}">
                    <a16:creationId xmlns:a16="http://schemas.microsoft.com/office/drawing/2014/main" id="{FCF3B2CC-FA42-40AE-819F-715D97195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854435" y="24279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5" name="Line 1186">
                <a:extLst>
                  <a:ext uri="{FF2B5EF4-FFF2-40B4-BE49-F238E27FC236}">
                    <a16:creationId xmlns:a16="http://schemas.microsoft.com/office/drawing/2014/main" id="{0BD5EC5D-F45E-4E62-BDB6-98C0915AB4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03647" y="23819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6" name="Line 1187">
                <a:extLst>
                  <a:ext uri="{FF2B5EF4-FFF2-40B4-BE49-F238E27FC236}">
                    <a16:creationId xmlns:a16="http://schemas.microsoft.com/office/drawing/2014/main" id="{89C685CC-610E-496B-8E46-C7A9F17461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63935" y="242003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7" name="Line 1188">
                <a:extLst>
                  <a:ext uri="{FF2B5EF4-FFF2-40B4-BE49-F238E27FC236}">
                    <a16:creationId xmlns:a16="http://schemas.microsoft.com/office/drawing/2014/main" id="{BEA2D464-C31A-4B85-8B8C-1F1E028EC0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11560" y="237399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8" name="Line 1189">
                <a:extLst>
                  <a:ext uri="{FF2B5EF4-FFF2-40B4-BE49-F238E27FC236}">
                    <a16:creationId xmlns:a16="http://schemas.microsoft.com/office/drawing/2014/main" id="{C7151ED9-C3CB-4ADC-B8D2-639C4159A3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48060" y="242003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9" name="Line 1190">
                <a:extLst>
                  <a:ext uri="{FF2B5EF4-FFF2-40B4-BE49-F238E27FC236}">
                    <a16:creationId xmlns:a16="http://schemas.microsoft.com/office/drawing/2014/main" id="{D8240598-B069-4BFA-A649-3CF7045B4A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5685" y="237399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0" name="Line 1191">
                <a:extLst>
                  <a:ext uri="{FF2B5EF4-FFF2-40B4-BE49-F238E27FC236}">
                    <a16:creationId xmlns:a16="http://schemas.microsoft.com/office/drawing/2014/main" id="{915407A0-0649-4825-A934-403ACB024B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592497" y="242003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1" name="Line 1192">
                <a:extLst>
                  <a:ext uri="{FF2B5EF4-FFF2-40B4-BE49-F238E27FC236}">
                    <a16:creationId xmlns:a16="http://schemas.microsoft.com/office/drawing/2014/main" id="{F317521F-0089-4A5F-A3DC-D97FBEF32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41710" y="237399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2" name="Line 1193">
                <a:extLst>
                  <a:ext uri="{FF2B5EF4-FFF2-40B4-BE49-F238E27FC236}">
                    <a16:creationId xmlns:a16="http://schemas.microsoft.com/office/drawing/2014/main" id="{1D2B12E7-E21D-47A5-9D8C-63579853EC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584560" y="242003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3" name="Line 1194">
                <a:extLst>
                  <a:ext uri="{FF2B5EF4-FFF2-40B4-BE49-F238E27FC236}">
                    <a16:creationId xmlns:a16="http://schemas.microsoft.com/office/drawing/2014/main" id="{63CE59F2-50E3-4185-B6A8-6F1259A78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33772" y="237399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4" name="Line 1195">
                <a:extLst>
                  <a:ext uri="{FF2B5EF4-FFF2-40B4-BE49-F238E27FC236}">
                    <a16:creationId xmlns:a16="http://schemas.microsoft.com/office/drawing/2014/main" id="{03C6F5D3-580D-4DE3-88EF-3035EE237F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527410" y="240733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5" name="Line 1196">
                <a:extLst>
                  <a:ext uri="{FF2B5EF4-FFF2-40B4-BE49-F238E27FC236}">
                    <a16:creationId xmlns:a16="http://schemas.microsoft.com/office/drawing/2014/main" id="{FFF5B16B-76BB-4A57-AAA8-CB5FBE8E67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76622" y="236129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6" name="Line 1197">
                <a:extLst>
                  <a:ext uri="{FF2B5EF4-FFF2-40B4-BE49-F238E27FC236}">
                    <a16:creationId xmlns:a16="http://schemas.microsoft.com/office/drawing/2014/main" id="{2A4C01D0-8266-4E0B-9FA2-811D45B51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514710" y="240733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7" name="Line 1198">
                <a:extLst>
                  <a:ext uri="{FF2B5EF4-FFF2-40B4-BE49-F238E27FC236}">
                    <a16:creationId xmlns:a16="http://schemas.microsoft.com/office/drawing/2014/main" id="{540C1A38-B7B5-4E3D-9BAD-C58A7EAB90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63922" y="236129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8" name="Line 1199">
                <a:extLst>
                  <a:ext uri="{FF2B5EF4-FFF2-40B4-BE49-F238E27FC236}">
                    <a16:creationId xmlns:a16="http://schemas.microsoft.com/office/drawing/2014/main" id="{6467DFAE-E374-42FD-9380-ADA980421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395647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9" name="Line 1200">
                <a:extLst>
                  <a:ext uri="{FF2B5EF4-FFF2-40B4-BE49-F238E27FC236}">
                    <a16:creationId xmlns:a16="http://schemas.microsoft.com/office/drawing/2014/main" id="{35EBF3B9-15A1-4872-8A21-912327DCA1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327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0" name="Line 1201">
                <a:extLst>
                  <a:ext uri="{FF2B5EF4-FFF2-40B4-BE49-F238E27FC236}">
                    <a16:creationId xmlns:a16="http://schemas.microsoft.com/office/drawing/2014/main" id="{AEB9BB38-918E-41F2-AFC4-C1BF9405FF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348022" y="230256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1" name="Line 1202">
                <a:extLst>
                  <a:ext uri="{FF2B5EF4-FFF2-40B4-BE49-F238E27FC236}">
                    <a16:creationId xmlns:a16="http://schemas.microsoft.com/office/drawing/2014/main" id="{C92E2859-E696-4340-99EB-96B6974D86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97235" y="2256523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2" name="Line 1203">
                <a:extLst>
                  <a:ext uri="{FF2B5EF4-FFF2-40B4-BE49-F238E27FC236}">
                    <a16:creationId xmlns:a16="http://schemas.microsoft.com/office/drawing/2014/main" id="{2DC57BCE-7D91-4935-AD2C-C805679B13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228960" y="230256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3" name="Line 1204">
                <a:extLst>
                  <a:ext uri="{FF2B5EF4-FFF2-40B4-BE49-F238E27FC236}">
                    <a16:creationId xmlns:a16="http://schemas.microsoft.com/office/drawing/2014/main" id="{B4C18499-0221-4E7C-8D7D-DADDCF67CD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78172" y="2256523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4" name="Line 1205">
                <a:extLst>
                  <a:ext uri="{FF2B5EF4-FFF2-40B4-BE49-F238E27FC236}">
                    <a16:creationId xmlns:a16="http://schemas.microsoft.com/office/drawing/2014/main" id="{D8836EC8-787E-45C5-B112-77C06911E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157522" y="227716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5" name="Line 1206">
                <a:extLst>
                  <a:ext uri="{FF2B5EF4-FFF2-40B4-BE49-F238E27FC236}">
                    <a16:creationId xmlns:a16="http://schemas.microsoft.com/office/drawing/2014/main" id="{76035D01-7884-4E42-ADCF-8E7B71EEB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05147" y="22295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6" name="Line 1207">
                <a:extLst>
                  <a:ext uri="{FF2B5EF4-FFF2-40B4-BE49-F238E27FC236}">
                    <a16:creationId xmlns:a16="http://schemas.microsoft.com/office/drawing/2014/main" id="{8F23B7D3-ABEA-4E17-983F-D0402B3B3F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895585" y="22485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7" name="Line 1208">
                <a:extLst>
                  <a:ext uri="{FF2B5EF4-FFF2-40B4-BE49-F238E27FC236}">
                    <a16:creationId xmlns:a16="http://schemas.microsoft.com/office/drawing/2014/main" id="{66541F9F-C0EA-414D-A4F3-B1D443FEC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43210" y="22025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8" name="Line 1209">
                <a:extLst>
                  <a:ext uri="{FF2B5EF4-FFF2-40B4-BE49-F238E27FC236}">
                    <a16:creationId xmlns:a16="http://schemas.microsoft.com/office/drawing/2014/main" id="{D8E26189-D445-4BE2-82E8-450E041FBB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857485" y="22485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9" name="Line 1210">
                <a:extLst>
                  <a:ext uri="{FF2B5EF4-FFF2-40B4-BE49-F238E27FC236}">
                    <a16:creationId xmlns:a16="http://schemas.microsoft.com/office/drawing/2014/main" id="{B3C64846-8D90-4712-BDCD-650EE0FE80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06697" y="22025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0" name="Line 1211">
                <a:extLst>
                  <a:ext uri="{FF2B5EF4-FFF2-40B4-BE49-F238E27FC236}">
                    <a16:creationId xmlns:a16="http://schemas.microsoft.com/office/drawing/2014/main" id="{E46BF504-63C0-4F00-914C-AD9A22225A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741597" y="22485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1" name="Line 1212">
                <a:extLst>
                  <a:ext uri="{FF2B5EF4-FFF2-40B4-BE49-F238E27FC236}">
                    <a16:creationId xmlns:a16="http://schemas.microsoft.com/office/drawing/2014/main" id="{54F3874F-0509-4C31-B786-3D210F26C6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90810" y="220254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2" name="Line 1213">
                <a:extLst>
                  <a:ext uri="{FF2B5EF4-FFF2-40B4-BE49-F238E27FC236}">
                    <a16:creationId xmlns:a16="http://schemas.microsoft.com/office/drawing/2014/main" id="{A71FA874-B904-4008-9672-C682A155A6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620947" y="223906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3" name="Line 1214">
                <a:extLst>
                  <a:ext uri="{FF2B5EF4-FFF2-40B4-BE49-F238E27FC236}">
                    <a16:creationId xmlns:a16="http://schemas.microsoft.com/office/drawing/2014/main" id="{C1B6B8A3-46F9-431F-92B2-FDAC71C566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70160" y="21914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4" name="Line 1215">
                <a:extLst>
                  <a:ext uri="{FF2B5EF4-FFF2-40B4-BE49-F238E27FC236}">
                    <a16:creationId xmlns:a16="http://schemas.microsoft.com/office/drawing/2014/main" id="{E53F22CC-032D-4422-BAA5-B1D2CE854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535222" y="221842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5" name="Line 1217">
                <a:extLst>
                  <a:ext uri="{FF2B5EF4-FFF2-40B4-BE49-F238E27FC236}">
                    <a16:creationId xmlns:a16="http://schemas.microsoft.com/office/drawing/2014/main" id="{9B29A3EF-F88F-4DC0-892C-EAA708333C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82847" y="217079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6" name="Line 1218">
                <a:extLst>
                  <a:ext uri="{FF2B5EF4-FFF2-40B4-BE49-F238E27FC236}">
                    <a16:creationId xmlns:a16="http://schemas.microsoft.com/office/drawing/2014/main" id="{6AE0FEB9-07E6-49D8-89D2-4D0352C793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243122" y="203109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7" name="Line 1219">
                <a:extLst>
                  <a:ext uri="{FF2B5EF4-FFF2-40B4-BE49-F238E27FC236}">
                    <a16:creationId xmlns:a16="http://schemas.microsoft.com/office/drawing/2014/main" id="{AE2F7543-9798-4187-A7BF-61B0B3D468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92334" y="19850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8" name="Line 1220">
                <a:extLst>
                  <a:ext uri="{FF2B5EF4-FFF2-40B4-BE49-F238E27FC236}">
                    <a16:creationId xmlns:a16="http://schemas.microsoft.com/office/drawing/2014/main" id="{ADC8447A-C601-4FD9-9C88-8BC5C6A417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439847" y="18675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9" name="Line 1221">
                <a:extLst>
                  <a:ext uri="{FF2B5EF4-FFF2-40B4-BE49-F238E27FC236}">
                    <a16:creationId xmlns:a16="http://schemas.microsoft.com/office/drawing/2014/main" id="{3647D93A-5A8C-4264-A1BF-1139CAF0A2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87472" y="182154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0" name="Line 1222">
                <a:extLst>
                  <a:ext uri="{FF2B5EF4-FFF2-40B4-BE49-F238E27FC236}">
                    <a16:creationId xmlns:a16="http://schemas.microsoft.com/office/drawing/2014/main" id="{626A7B9E-B93F-4D90-9623-033486859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422384" y="18517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1" name="Line 1223">
                <a:extLst>
                  <a:ext uri="{FF2B5EF4-FFF2-40B4-BE49-F238E27FC236}">
                    <a16:creationId xmlns:a16="http://schemas.microsoft.com/office/drawing/2014/main" id="{160A21C2-EB54-4A47-95EF-BF7039F084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70009" y="180567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2" name="Line 1224">
                <a:extLst>
                  <a:ext uri="{FF2B5EF4-FFF2-40B4-BE49-F238E27FC236}">
                    <a16:creationId xmlns:a16="http://schemas.microsoft.com/office/drawing/2014/main" id="{90A72F27-38E3-4E6A-BE15-B546A175A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92222" y="17786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3" name="Line 1225">
                <a:extLst>
                  <a:ext uri="{FF2B5EF4-FFF2-40B4-BE49-F238E27FC236}">
                    <a16:creationId xmlns:a16="http://schemas.microsoft.com/office/drawing/2014/main" id="{518E010E-268F-4A04-A4BE-1E6DB17500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41434" y="173264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4" name="Line 1226">
                <a:extLst>
                  <a:ext uri="{FF2B5EF4-FFF2-40B4-BE49-F238E27FC236}">
                    <a16:creationId xmlns:a16="http://schemas.microsoft.com/office/drawing/2014/main" id="{FFC98EF3-4CD0-4885-AEEB-F161B37729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38247" y="16516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5" name="Line 1227">
                <a:extLst>
                  <a:ext uri="{FF2B5EF4-FFF2-40B4-BE49-F238E27FC236}">
                    <a16:creationId xmlns:a16="http://schemas.microsoft.com/office/drawing/2014/main" id="{98E40C05-CDEA-4899-93C4-6F1E28038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87459" y="1605647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6" name="Line 1228">
                <a:extLst>
                  <a:ext uri="{FF2B5EF4-FFF2-40B4-BE49-F238E27FC236}">
                    <a16:creationId xmlns:a16="http://schemas.microsoft.com/office/drawing/2014/main" id="{93D92FAE-528D-4CDA-8BFE-701F599E6F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296972" y="16183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7" name="Line 1229">
                <a:extLst>
                  <a:ext uri="{FF2B5EF4-FFF2-40B4-BE49-F238E27FC236}">
                    <a16:creationId xmlns:a16="http://schemas.microsoft.com/office/drawing/2014/main" id="{C0ABED5D-7967-429E-9A6D-8BDF30B4F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46184" y="157231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8" name="Line 1230">
                <a:extLst>
                  <a:ext uri="{FF2B5EF4-FFF2-40B4-BE49-F238E27FC236}">
                    <a16:creationId xmlns:a16="http://schemas.microsoft.com/office/drawing/2014/main" id="{35137A55-4485-46EE-A992-BF74C0A18E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276334" y="159453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9" name="Line 1231">
                <a:extLst>
                  <a:ext uri="{FF2B5EF4-FFF2-40B4-BE49-F238E27FC236}">
                    <a16:creationId xmlns:a16="http://schemas.microsoft.com/office/drawing/2014/main" id="{2DF73DE9-C24B-4CB2-87FF-62D687B63D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25547" y="154691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0" name="Line 1232">
                <a:extLst>
                  <a:ext uri="{FF2B5EF4-FFF2-40B4-BE49-F238E27FC236}">
                    <a16:creationId xmlns:a16="http://schemas.microsoft.com/office/drawing/2014/main" id="{06392D96-3E05-4E7D-9719-BDF1FEF0E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201722" y="15834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1" name="Line 1233">
                <a:extLst>
                  <a:ext uri="{FF2B5EF4-FFF2-40B4-BE49-F238E27FC236}">
                    <a16:creationId xmlns:a16="http://schemas.microsoft.com/office/drawing/2014/main" id="{DFA8F1B9-AC97-4F1B-8F2D-1C9B93156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49347" y="1537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2" name="Line 1234">
                <a:extLst>
                  <a:ext uri="{FF2B5EF4-FFF2-40B4-BE49-F238E27FC236}">
                    <a16:creationId xmlns:a16="http://schemas.microsoft.com/office/drawing/2014/main" id="{62D12027-0CB8-4DE5-9A10-E2DACAF553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176322" y="157707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3" name="Line 1235">
                <a:extLst>
                  <a:ext uri="{FF2B5EF4-FFF2-40B4-BE49-F238E27FC236}">
                    <a16:creationId xmlns:a16="http://schemas.microsoft.com/office/drawing/2014/main" id="{5CD3185A-B25A-4158-8E65-974C60355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5534" y="152944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4" name="Line 1236">
                <a:extLst>
                  <a:ext uri="{FF2B5EF4-FFF2-40B4-BE49-F238E27FC236}">
                    <a16:creationId xmlns:a16="http://schemas.microsoft.com/office/drawing/2014/main" id="{7488ABEF-E8CA-496D-B0B2-17BC0D2D91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800084" y="147229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5" name="Line 1237">
                <a:extLst>
                  <a:ext uri="{FF2B5EF4-FFF2-40B4-BE49-F238E27FC236}">
                    <a16:creationId xmlns:a16="http://schemas.microsoft.com/office/drawing/2014/main" id="{E02620AE-1C76-44E2-B475-031594E7A2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49297" y="142467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6" name="Line 1238">
                <a:extLst>
                  <a:ext uri="{FF2B5EF4-FFF2-40B4-BE49-F238E27FC236}">
                    <a16:creationId xmlns:a16="http://schemas.microsoft.com/office/drawing/2014/main" id="{58B871F0-3325-4450-A799-827BA8FE8C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761984" y="147229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7" name="Line 1239">
                <a:extLst>
                  <a:ext uri="{FF2B5EF4-FFF2-40B4-BE49-F238E27FC236}">
                    <a16:creationId xmlns:a16="http://schemas.microsoft.com/office/drawing/2014/main" id="{EF45EB24-AC7A-402E-809B-9D7CA53048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9609" y="142467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8" name="Line 1240">
                <a:extLst>
                  <a:ext uri="{FF2B5EF4-FFF2-40B4-BE49-F238E27FC236}">
                    <a16:creationId xmlns:a16="http://schemas.microsoft.com/office/drawing/2014/main" id="{4CD78B48-7184-4B19-843E-20B7A8E32B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720709" y="14373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9" name="Line 1241">
                <a:extLst>
                  <a:ext uri="{FF2B5EF4-FFF2-40B4-BE49-F238E27FC236}">
                    <a16:creationId xmlns:a16="http://schemas.microsoft.com/office/drawing/2014/main" id="{80E01F24-4FCF-4412-A845-BA12DAA22B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68334" y="138974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0" name="Line 1242">
                <a:extLst>
                  <a:ext uri="{FF2B5EF4-FFF2-40B4-BE49-F238E27FC236}">
                    <a16:creationId xmlns:a16="http://schemas.microsoft.com/office/drawing/2014/main" id="{433386E7-E378-40C8-B6AB-6405FDF881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95309" y="143737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1" name="Line 1243">
                <a:extLst>
                  <a:ext uri="{FF2B5EF4-FFF2-40B4-BE49-F238E27FC236}">
                    <a16:creationId xmlns:a16="http://schemas.microsoft.com/office/drawing/2014/main" id="{4B5DA8FD-4E0B-4954-9E46-65AE70D85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44522" y="138974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2" name="Line 1244">
                <a:extLst>
                  <a:ext uri="{FF2B5EF4-FFF2-40B4-BE49-F238E27FC236}">
                    <a16:creationId xmlns:a16="http://schemas.microsoft.com/office/drawing/2014/main" id="{DDA68A82-9439-40C0-9557-15170F4B41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81022" y="142149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3" name="Line 1245">
                <a:extLst>
                  <a:ext uri="{FF2B5EF4-FFF2-40B4-BE49-F238E27FC236}">
                    <a16:creationId xmlns:a16="http://schemas.microsoft.com/office/drawing/2014/main" id="{0C9AD34B-998B-4C0C-BCE1-78F890088E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30234" y="13754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711C055-EFA8-457C-A0FA-C90ED8B38D8F}"/>
              </a:ext>
            </a:extLst>
          </p:cNvPr>
          <p:cNvGrpSpPr/>
          <p:nvPr/>
        </p:nvGrpSpPr>
        <p:grpSpPr>
          <a:xfrm>
            <a:off x="2005236" y="1642637"/>
            <a:ext cx="4892000" cy="2213497"/>
            <a:chOff x="2360320" y="1253314"/>
            <a:chExt cx="4647783" cy="1542455"/>
          </a:xfrm>
        </p:grpSpPr>
        <p:sp>
          <p:nvSpPr>
            <p:cNvPr id="147" name="Freeform 629">
              <a:extLst>
                <a:ext uri="{FF2B5EF4-FFF2-40B4-BE49-F238E27FC236}">
                  <a16:creationId xmlns:a16="http://schemas.microsoft.com/office/drawing/2014/main" id="{5C2B3845-8676-40AE-A865-0CE3CC55D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4959" y="1283195"/>
              <a:ext cx="4574794" cy="1481663"/>
            </a:xfrm>
            <a:custGeom>
              <a:avLst/>
              <a:gdLst>
                <a:gd name="T0" fmla="*/ 62 w 7724"/>
                <a:gd name="T1" fmla="*/ 12 h 3004"/>
                <a:gd name="T2" fmla="*/ 195 w 7724"/>
                <a:gd name="T3" fmla="*/ 23 h 3004"/>
                <a:gd name="T4" fmla="*/ 276 w 7724"/>
                <a:gd name="T5" fmla="*/ 52 h 3004"/>
                <a:gd name="T6" fmla="*/ 557 w 7724"/>
                <a:gd name="T7" fmla="*/ 62 h 3004"/>
                <a:gd name="T8" fmla="*/ 625 w 7724"/>
                <a:gd name="T9" fmla="*/ 96 h 3004"/>
                <a:gd name="T10" fmla="*/ 702 w 7724"/>
                <a:gd name="T11" fmla="*/ 102 h 3004"/>
                <a:gd name="T12" fmla="*/ 714 w 7724"/>
                <a:gd name="T13" fmla="*/ 120 h 3004"/>
                <a:gd name="T14" fmla="*/ 847 w 7724"/>
                <a:gd name="T15" fmla="*/ 142 h 3004"/>
                <a:gd name="T16" fmla="*/ 943 w 7724"/>
                <a:gd name="T17" fmla="*/ 176 h 3004"/>
                <a:gd name="T18" fmla="*/ 1154 w 7724"/>
                <a:gd name="T19" fmla="*/ 239 h 3004"/>
                <a:gd name="T20" fmla="*/ 1201 w 7724"/>
                <a:gd name="T21" fmla="*/ 285 h 3004"/>
                <a:gd name="T22" fmla="*/ 1374 w 7724"/>
                <a:gd name="T23" fmla="*/ 297 h 3004"/>
                <a:gd name="T24" fmla="*/ 1419 w 7724"/>
                <a:gd name="T25" fmla="*/ 364 h 3004"/>
                <a:gd name="T26" fmla="*/ 1434 w 7724"/>
                <a:gd name="T27" fmla="*/ 403 h 3004"/>
                <a:gd name="T28" fmla="*/ 1441 w 7724"/>
                <a:gd name="T29" fmla="*/ 505 h 3004"/>
                <a:gd name="T30" fmla="*/ 1464 w 7724"/>
                <a:gd name="T31" fmla="*/ 515 h 3004"/>
                <a:gd name="T32" fmla="*/ 1485 w 7724"/>
                <a:gd name="T33" fmla="*/ 558 h 3004"/>
                <a:gd name="T34" fmla="*/ 1601 w 7724"/>
                <a:gd name="T35" fmla="*/ 568 h 3004"/>
                <a:gd name="T36" fmla="*/ 1628 w 7724"/>
                <a:gd name="T37" fmla="*/ 592 h 3004"/>
                <a:gd name="T38" fmla="*/ 1875 w 7724"/>
                <a:gd name="T39" fmla="*/ 604 h 3004"/>
                <a:gd name="T40" fmla="*/ 2078 w 7724"/>
                <a:gd name="T41" fmla="*/ 631 h 3004"/>
                <a:gd name="T42" fmla="*/ 2345 w 7724"/>
                <a:gd name="T43" fmla="*/ 647 h 3004"/>
                <a:gd name="T44" fmla="*/ 2482 w 7724"/>
                <a:gd name="T45" fmla="*/ 687 h 3004"/>
                <a:gd name="T46" fmla="*/ 2635 w 7724"/>
                <a:gd name="T47" fmla="*/ 709 h 3004"/>
                <a:gd name="T48" fmla="*/ 2720 w 7724"/>
                <a:gd name="T49" fmla="*/ 770 h 3004"/>
                <a:gd name="T50" fmla="*/ 2764 w 7724"/>
                <a:gd name="T51" fmla="*/ 785 h 3004"/>
                <a:gd name="T52" fmla="*/ 2776 w 7724"/>
                <a:gd name="T53" fmla="*/ 813 h 3004"/>
                <a:gd name="T54" fmla="*/ 2895 w 7724"/>
                <a:gd name="T55" fmla="*/ 826 h 3004"/>
                <a:gd name="T56" fmla="*/ 2916 w 7724"/>
                <a:gd name="T57" fmla="*/ 851 h 3004"/>
                <a:gd name="T58" fmla="*/ 3187 w 7724"/>
                <a:gd name="T59" fmla="*/ 860 h 3004"/>
                <a:gd name="T60" fmla="*/ 3369 w 7724"/>
                <a:gd name="T61" fmla="*/ 887 h 3004"/>
                <a:gd name="T62" fmla="*/ 3769 w 7724"/>
                <a:gd name="T63" fmla="*/ 897 h 3004"/>
                <a:gd name="T64" fmla="*/ 3835 w 7724"/>
                <a:gd name="T65" fmla="*/ 915 h 3004"/>
                <a:gd name="T66" fmla="*/ 4028 w 7724"/>
                <a:gd name="T67" fmla="*/ 929 h 3004"/>
                <a:gd name="T68" fmla="*/ 4095 w 7724"/>
                <a:gd name="T69" fmla="*/ 958 h 3004"/>
                <a:gd name="T70" fmla="*/ 4269 w 7724"/>
                <a:gd name="T71" fmla="*/ 982 h 3004"/>
                <a:gd name="T72" fmla="*/ 4295 w 7724"/>
                <a:gd name="T73" fmla="*/ 1007 h 3004"/>
                <a:gd name="T74" fmla="*/ 4593 w 7724"/>
                <a:gd name="T75" fmla="*/ 1019 h 3004"/>
                <a:gd name="T76" fmla="*/ 4627 w 7724"/>
                <a:gd name="T77" fmla="*/ 1037 h 3004"/>
                <a:gd name="T78" fmla="*/ 4819 w 7724"/>
                <a:gd name="T79" fmla="*/ 1042 h 3004"/>
                <a:gd name="T80" fmla="*/ 5166 w 7724"/>
                <a:gd name="T81" fmla="*/ 1069 h 3004"/>
                <a:gd name="T82" fmla="*/ 5418 w 7724"/>
                <a:gd name="T83" fmla="*/ 1085 h 3004"/>
                <a:gd name="T84" fmla="*/ 5547 w 7724"/>
                <a:gd name="T85" fmla="*/ 1116 h 3004"/>
                <a:gd name="T86" fmla="*/ 5672 w 7724"/>
                <a:gd name="T87" fmla="*/ 1139 h 3004"/>
                <a:gd name="T88" fmla="*/ 5751 w 7724"/>
                <a:gd name="T89" fmla="*/ 1159 h 3004"/>
                <a:gd name="T90" fmla="*/ 5783 w 7724"/>
                <a:gd name="T91" fmla="*/ 1217 h 3004"/>
                <a:gd name="T92" fmla="*/ 5898 w 7724"/>
                <a:gd name="T93" fmla="*/ 1243 h 3004"/>
                <a:gd name="T94" fmla="*/ 6435 w 7724"/>
                <a:gd name="T95" fmla="*/ 1297 h 3004"/>
                <a:gd name="T96" fmla="*/ 7724 w 7724"/>
                <a:gd name="T97" fmla="*/ 3004 h 3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724" h="3004">
                  <a:moveTo>
                    <a:pt x="0" y="0"/>
                  </a:moveTo>
                  <a:lnTo>
                    <a:pt x="62" y="0"/>
                  </a:lnTo>
                  <a:lnTo>
                    <a:pt x="62" y="12"/>
                  </a:lnTo>
                  <a:lnTo>
                    <a:pt x="77" y="12"/>
                  </a:lnTo>
                  <a:lnTo>
                    <a:pt x="77" y="23"/>
                  </a:lnTo>
                  <a:lnTo>
                    <a:pt x="195" y="23"/>
                  </a:lnTo>
                  <a:lnTo>
                    <a:pt x="195" y="43"/>
                  </a:lnTo>
                  <a:lnTo>
                    <a:pt x="276" y="43"/>
                  </a:lnTo>
                  <a:lnTo>
                    <a:pt x="276" y="52"/>
                  </a:lnTo>
                  <a:lnTo>
                    <a:pt x="505" y="52"/>
                  </a:lnTo>
                  <a:lnTo>
                    <a:pt x="505" y="62"/>
                  </a:lnTo>
                  <a:lnTo>
                    <a:pt x="557" y="62"/>
                  </a:lnTo>
                  <a:lnTo>
                    <a:pt x="557" y="74"/>
                  </a:lnTo>
                  <a:lnTo>
                    <a:pt x="625" y="74"/>
                  </a:lnTo>
                  <a:lnTo>
                    <a:pt x="625" y="96"/>
                  </a:lnTo>
                  <a:lnTo>
                    <a:pt x="680" y="96"/>
                  </a:lnTo>
                  <a:lnTo>
                    <a:pt x="680" y="102"/>
                  </a:lnTo>
                  <a:lnTo>
                    <a:pt x="702" y="102"/>
                  </a:lnTo>
                  <a:lnTo>
                    <a:pt x="702" y="111"/>
                  </a:lnTo>
                  <a:lnTo>
                    <a:pt x="714" y="111"/>
                  </a:lnTo>
                  <a:lnTo>
                    <a:pt x="714" y="120"/>
                  </a:lnTo>
                  <a:lnTo>
                    <a:pt x="806" y="120"/>
                  </a:lnTo>
                  <a:lnTo>
                    <a:pt x="806" y="142"/>
                  </a:lnTo>
                  <a:lnTo>
                    <a:pt x="847" y="142"/>
                  </a:lnTo>
                  <a:lnTo>
                    <a:pt x="847" y="154"/>
                  </a:lnTo>
                  <a:lnTo>
                    <a:pt x="943" y="154"/>
                  </a:lnTo>
                  <a:lnTo>
                    <a:pt x="943" y="176"/>
                  </a:lnTo>
                  <a:lnTo>
                    <a:pt x="982" y="176"/>
                  </a:lnTo>
                  <a:lnTo>
                    <a:pt x="982" y="239"/>
                  </a:lnTo>
                  <a:lnTo>
                    <a:pt x="1154" y="239"/>
                  </a:lnTo>
                  <a:lnTo>
                    <a:pt x="1154" y="274"/>
                  </a:lnTo>
                  <a:lnTo>
                    <a:pt x="1201" y="274"/>
                  </a:lnTo>
                  <a:lnTo>
                    <a:pt x="1201" y="285"/>
                  </a:lnTo>
                  <a:lnTo>
                    <a:pt x="1248" y="285"/>
                  </a:lnTo>
                  <a:lnTo>
                    <a:pt x="1248" y="297"/>
                  </a:lnTo>
                  <a:lnTo>
                    <a:pt x="1374" y="297"/>
                  </a:lnTo>
                  <a:lnTo>
                    <a:pt x="1374" y="322"/>
                  </a:lnTo>
                  <a:lnTo>
                    <a:pt x="1419" y="322"/>
                  </a:lnTo>
                  <a:lnTo>
                    <a:pt x="1419" y="364"/>
                  </a:lnTo>
                  <a:lnTo>
                    <a:pt x="1424" y="364"/>
                  </a:lnTo>
                  <a:lnTo>
                    <a:pt x="1424" y="403"/>
                  </a:lnTo>
                  <a:lnTo>
                    <a:pt x="1434" y="403"/>
                  </a:lnTo>
                  <a:lnTo>
                    <a:pt x="1434" y="439"/>
                  </a:lnTo>
                  <a:lnTo>
                    <a:pt x="1441" y="439"/>
                  </a:lnTo>
                  <a:lnTo>
                    <a:pt x="1441" y="505"/>
                  </a:lnTo>
                  <a:lnTo>
                    <a:pt x="1450" y="505"/>
                  </a:lnTo>
                  <a:lnTo>
                    <a:pt x="1450" y="515"/>
                  </a:lnTo>
                  <a:lnTo>
                    <a:pt x="1464" y="515"/>
                  </a:lnTo>
                  <a:lnTo>
                    <a:pt x="1464" y="532"/>
                  </a:lnTo>
                  <a:lnTo>
                    <a:pt x="1485" y="532"/>
                  </a:lnTo>
                  <a:lnTo>
                    <a:pt x="1485" y="558"/>
                  </a:lnTo>
                  <a:lnTo>
                    <a:pt x="1558" y="558"/>
                  </a:lnTo>
                  <a:lnTo>
                    <a:pt x="1558" y="568"/>
                  </a:lnTo>
                  <a:lnTo>
                    <a:pt x="1601" y="568"/>
                  </a:lnTo>
                  <a:lnTo>
                    <a:pt x="1601" y="580"/>
                  </a:lnTo>
                  <a:lnTo>
                    <a:pt x="1628" y="580"/>
                  </a:lnTo>
                  <a:lnTo>
                    <a:pt x="1628" y="592"/>
                  </a:lnTo>
                  <a:lnTo>
                    <a:pt x="1693" y="592"/>
                  </a:lnTo>
                  <a:lnTo>
                    <a:pt x="1693" y="604"/>
                  </a:lnTo>
                  <a:lnTo>
                    <a:pt x="1875" y="604"/>
                  </a:lnTo>
                  <a:lnTo>
                    <a:pt x="1875" y="614"/>
                  </a:lnTo>
                  <a:lnTo>
                    <a:pt x="2078" y="614"/>
                  </a:lnTo>
                  <a:lnTo>
                    <a:pt x="2078" y="631"/>
                  </a:lnTo>
                  <a:lnTo>
                    <a:pt x="2192" y="631"/>
                  </a:lnTo>
                  <a:lnTo>
                    <a:pt x="2192" y="647"/>
                  </a:lnTo>
                  <a:lnTo>
                    <a:pt x="2345" y="647"/>
                  </a:lnTo>
                  <a:lnTo>
                    <a:pt x="2345" y="657"/>
                  </a:lnTo>
                  <a:lnTo>
                    <a:pt x="2482" y="657"/>
                  </a:lnTo>
                  <a:lnTo>
                    <a:pt x="2482" y="687"/>
                  </a:lnTo>
                  <a:lnTo>
                    <a:pt x="2527" y="687"/>
                  </a:lnTo>
                  <a:lnTo>
                    <a:pt x="2527" y="709"/>
                  </a:lnTo>
                  <a:lnTo>
                    <a:pt x="2635" y="709"/>
                  </a:lnTo>
                  <a:lnTo>
                    <a:pt x="2635" y="724"/>
                  </a:lnTo>
                  <a:lnTo>
                    <a:pt x="2720" y="724"/>
                  </a:lnTo>
                  <a:lnTo>
                    <a:pt x="2720" y="770"/>
                  </a:lnTo>
                  <a:lnTo>
                    <a:pt x="2752" y="770"/>
                  </a:lnTo>
                  <a:lnTo>
                    <a:pt x="2752" y="785"/>
                  </a:lnTo>
                  <a:lnTo>
                    <a:pt x="2764" y="785"/>
                  </a:lnTo>
                  <a:lnTo>
                    <a:pt x="2764" y="801"/>
                  </a:lnTo>
                  <a:lnTo>
                    <a:pt x="2776" y="801"/>
                  </a:lnTo>
                  <a:lnTo>
                    <a:pt x="2776" y="813"/>
                  </a:lnTo>
                  <a:lnTo>
                    <a:pt x="2789" y="813"/>
                  </a:lnTo>
                  <a:lnTo>
                    <a:pt x="2789" y="826"/>
                  </a:lnTo>
                  <a:lnTo>
                    <a:pt x="2895" y="826"/>
                  </a:lnTo>
                  <a:lnTo>
                    <a:pt x="2895" y="838"/>
                  </a:lnTo>
                  <a:lnTo>
                    <a:pt x="2916" y="838"/>
                  </a:lnTo>
                  <a:lnTo>
                    <a:pt x="2916" y="851"/>
                  </a:lnTo>
                  <a:lnTo>
                    <a:pt x="3060" y="851"/>
                  </a:lnTo>
                  <a:lnTo>
                    <a:pt x="3060" y="860"/>
                  </a:lnTo>
                  <a:lnTo>
                    <a:pt x="3187" y="860"/>
                  </a:lnTo>
                  <a:lnTo>
                    <a:pt x="3187" y="872"/>
                  </a:lnTo>
                  <a:lnTo>
                    <a:pt x="3369" y="872"/>
                  </a:lnTo>
                  <a:lnTo>
                    <a:pt x="3369" y="887"/>
                  </a:lnTo>
                  <a:lnTo>
                    <a:pt x="3507" y="887"/>
                  </a:lnTo>
                  <a:lnTo>
                    <a:pt x="3507" y="897"/>
                  </a:lnTo>
                  <a:lnTo>
                    <a:pt x="3769" y="897"/>
                  </a:lnTo>
                  <a:lnTo>
                    <a:pt x="3769" y="909"/>
                  </a:lnTo>
                  <a:lnTo>
                    <a:pt x="3835" y="909"/>
                  </a:lnTo>
                  <a:lnTo>
                    <a:pt x="3835" y="915"/>
                  </a:lnTo>
                  <a:lnTo>
                    <a:pt x="4017" y="915"/>
                  </a:lnTo>
                  <a:lnTo>
                    <a:pt x="4017" y="929"/>
                  </a:lnTo>
                  <a:lnTo>
                    <a:pt x="4028" y="929"/>
                  </a:lnTo>
                  <a:lnTo>
                    <a:pt x="4028" y="947"/>
                  </a:lnTo>
                  <a:lnTo>
                    <a:pt x="4095" y="947"/>
                  </a:lnTo>
                  <a:lnTo>
                    <a:pt x="4095" y="958"/>
                  </a:lnTo>
                  <a:lnTo>
                    <a:pt x="4177" y="958"/>
                  </a:lnTo>
                  <a:lnTo>
                    <a:pt x="4177" y="982"/>
                  </a:lnTo>
                  <a:lnTo>
                    <a:pt x="4269" y="982"/>
                  </a:lnTo>
                  <a:lnTo>
                    <a:pt x="4269" y="999"/>
                  </a:lnTo>
                  <a:lnTo>
                    <a:pt x="4295" y="999"/>
                  </a:lnTo>
                  <a:lnTo>
                    <a:pt x="4295" y="1007"/>
                  </a:lnTo>
                  <a:lnTo>
                    <a:pt x="4519" y="1007"/>
                  </a:lnTo>
                  <a:lnTo>
                    <a:pt x="4519" y="1019"/>
                  </a:lnTo>
                  <a:lnTo>
                    <a:pt x="4593" y="1019"/>
                  </a:lnTo>
                  <a:lnTo>
                    <a:pt x="4593" y="1031"/>
                  </a:lnTo>
                  <a:lnTo>
                    <a:pt x="4627" y="1031"/>
                  </a:lnTo>
                  <a:lnTo>
                    <a:pt x="4627" y="1037"/>
                  </a:lnTo>
                  <a:lnTo>
                    <a:pt x="4653" y="1037"/>
                  </a:lnTo>
                  <a:lnTo>
                    <a:pt x="4653" y="1042"/>
                  </a:lnTo>
                  <a:lnTo>
                    <a:pt x="4819" y="1042"/>
                  </a:lnTo>
                  <a:lnTo>
                    <a:pt x="4819" y="1057"/>
                  </a:lnTo>
                  <a:lnTo>
                    <a:pt x="5166" y="1057"/>
                  </a:lnTo>
                  <a:lnTo>
                    <a:pt x="5166" y="1069"/>
                  </a:lnTo>
                  <a:lnTo>
                    <a:pt x="5405" y="1069"/>
                  </a:lnTo>
                  <a:lnTo>
                    <a:pt x="5405" y="1085"/>
                  </a:lnTo>
                  <a:lnTo>
                    <a:pt x="5418" y="1085"/>
                  </a:lnTo>
                  <a:lnTo>
                    <a:pt x="5418" y="1095"/>
                  </a:lnTo>
                  <a:lnTo>
                    <a:pt x="5547" y="1095"/>
                  </a:lnTo>
                  <a:lnTo>
                    <a:pt x="5547" y="1116"/>
                  </a:lnTo>
                  <a:lnTo>
                    <a:pt x="5647" y="1116"/>
                  </a:lnTo>
                  <a:lnTo>
                    <a:pt x="5672" y="1116"/>
                  </a:lnTo>
                  <a:lnTo>
                    <a:pt x="5672" y="1139"/>
                  </a:lnTo>
                  <a:lnTo>
                    <a:pt x="5695" y="1139"/>
                  </a:lnTo>
                  <a:lnTo>
                    <a:pt x="5695" y="1159"/>
                  </a:lnTo>
                  <a:lnTo>
                    <a:pt x="5751" y="1159"/>
                  </a:lnTo>
                  <a:lnTo>
                    <a:pt x="5751" y="1188"/>
                  </a:lnTo>
                  <a:lnTo>
                    <a:pt x="5783" y="1188"/>
                  </a:lnTo>
                  <a:lnTo>
                    <a:pt x="5783" y="1217"/>
                  </a:lnTo>
                  <a:lnTo>
                    <a:pt x="5832" y="1217"/>
                  </a:lnTo>
                  <a:lnTo>
                    <a:pt x="5832" y="1243"/>
                  </a:lnTo>
                  <a:lnTo>
                    <a:pt x="5898" y="1243"/>
                  </a:lnTo>
                  <a:lnTo>
                    <a:pt x="5898" y="1271"/>
                  </a:lnTo>
                  <a:lnTo>
                    <a:pt x="6435" y="1271"/>
                  </a:lnTo>
                  <a:lnTo>
                    <a:pt x="6435" y="1297"/>
                  </a:lnTo>
                  <a:lnTo>
                    <a:pt x="7543" y="1297"/>
                  </a:lnTo>
                  <a:lnTo>
                    <a:pt x="7543" y="3004"/>
                  </a:lnTo>
                  <a:lnTo>
                    <a:pt x="7724" y="3004"/>
                  </a:lnTo>
                </a:path>
              </a:pathLst>
            </a:custGeom>
            <a:noFill/>
            <a:ln w="19050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D540364-A159-4CB3-BF5C-456931F6696F}"/>
                </a:ext>
              </a:extLst>
            </p:cNvPr>
            <p:cNvGrpSpPr/>
            <p:nvPr/>
          </p:nvGrpSpPr>
          <p:grpSpPr>
            <a:xfrm>
              <a:off x="2360320" y="1253314"/>
              <a:ext cx="4647783" cy="1542455"/>
              <a:chOff x="10271447" y="1313547"/>
              <a:chExt cx="5964238" cy="2376489"/>
            </a:xfrm>
          </p:grpSpPr>
          <p:sp>
            <p:nvSpPr>
              <p:cNvPr id="149" name="Line 630">
                <a:extLst>
                  <a:ext uri="{FF2B5EF4-FFF2-40B4-BE49-F238E27FC236}">
                    <a16:creationId xmlns:a16="http://schemas.microsoft.com/office/drawing/2014/main" id="{A6EAF2D4-FE63-45F7-9969-4CD4A1857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138847" y="36424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Line 631">
                <a:extLst>
                  <a:ext uri="{FF2B5EF4-FFF2-40B4-BE49-F238E27FC236}">
                    <a16:creationId xmlns:a16="http://schemas.microsoft.com/office/drawing/2014/main" id="{141C1952-F83E-4711-B881-87FA78C65E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86472" y="3596373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Line 632">
                <a:extLst>
                  <a:ext uri="{FF2B5EF4-FFF2-40B4-BE49-F238E27FC236}">
                    <a16:creationId xmlns:a16="http://schemas.microsoft.com/office/drawing/2014/main" id="{944B7E17-EB18-4157-B5B5-DA9ECB6C3C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32459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Line 633">
                <a:extLst>
                  <a:ext uri="{FF2B5EF4-FFF2-40B4-BE49-F238E27FC236}">
                    <a16:creationId xmlns:a16="http://schemas.microsoft.com/office/drawing/2014/main" id="{5254C3FC-8787-4F1A-9DDB-F3E22A0469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8167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Line 634">
                <a:extLst>
                  <a:ext uri="{FF2B5EF4-FFF2-40B4-BE49-F238E27FC236}">
                    <a16:creationId xmlns:a16="http://schemas.microsoft.com/office/drawing/2014/main" id="{E2FDAB6F-0AAA-4675-9C50-26E5B6EB0F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22934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Line 635">
                <a:extLst>
                  <a:ext uri="{FF2B5EF4-FFF2-40B4-BE49-F238E27FC236}">
                    <a16:creationId xmlns:a16="http://schemas.microsoft.com/office/drawing/2014/main" id="{1153B184-9D32-43F2-AFAF-B20DD3A1F3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7214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Line 636">
                <a:extLst>
                  <a:ext uri="{FF2B5EF4-FFF2-40B4-BE49-F238E27FC236}">
                    <a16:creationId xmlns:a16="http://schemas.microsoft.com/office/drawing/2014/main" id="{3BED1E7D-C35F-4067-9EA3-A027B5A86C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13409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Line 637">
                <a:extLst>
                  <a:ext uri="{FF2B5EF4-FFF2-40B4-BE49-F238E27FC236}">
                    <a16:creationId xmlns:a16="http://schemas.microsoft.com/office/drawing/2014/main" id="{0BCF8745-2134-4982-9CDA-44EF1B5227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61034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Line 638">
                <a:extLst>
                  <a:ext uri="{FF2B5EF4-FFF2-40B4-BE49-F238E27FC236}">
                    <a16:creationId xmlns:a16="http://schemas.microsoft.com/office/drawing/2014/main" id="{9DB3A0B0-7CEF-4A43-8EB3-78A6F090B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718159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Line 639">
                <a:extLst>
                  <a:ext uri="{FF2B5EF4-FFF2-40B4-BE49-F238E27FC236}">
                    <a16:creationId xmlns:a16="http://schemas.microsoft.com/office/drawing/2014/main" id="{0FD6F649-E093-4D5E-88FD-3B388FDC83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6737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Line 640">
                <a:extLst>
                  <a:ext uri="{FF2B5EF4-FFF2-40B4-BE49-F238E27FC236}">
                    <a16:creationId xmlns:a16="http://schemas.microsoft.com/office/drawing/2014/main" id="{4F84396B-15ED-4409-8FAD-FA1B08315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703872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Line 641">
                <a:extLst>
                  <a:ext uri="{FF2B5EF4-FFF2-40B4-BE49-F238E27FC236}">
                    <a16:creationId xmlns:a16="http://schemas.microsoft.com/office/drawing/2014/main" id="{6F595822-0381-4D58-A0C8-09463F83DD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53084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Line 642">
                <a:extLst>
                  <a:ext uri="{FF2B5EF4-FFF2-40B4-BE49-F238E27FC236}">
                    <a16:creationId xmlns:a16="http://schemas.microsoft.com/office/drawing/2014/main" id="{C0944B55-2A63-4995-8E5E-6762CF83F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83234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Line 643">
                <a:extLst>
                  <a:ext uri="{FF2B5EF4-FFF2-40B4-BE49-F238E27FC236}">
                    <a16:creationId xmlns:a16="http://schemas.microsoft.com/office/drawing/2014/main" id="{B174FAC4-B5F1-4F58-97FA-CF148B1F2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3244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Line 644">
                <a:extLst>
                  <a:ext uri="{FF2B5EF4-FFF2-40B4-BE49-F238E27FC236}">
                    <a16:creationId xmlns:a16="http://schemas.microsoft.com/office/drawing/2014/main" id="{CFC63962-2916-4916-826E-E9FDC535C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57834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Line 645">
                <a:extLst>
                  <a:ext uri="{FF2B5EF4-FFF2-40B4-BE49-F238E27FC236}">
                    <a16:creationId xmlns:a16="http://schemas.microsoft.com/office/drawing/2014/main" id="{6200B8AC-0421-465A-BA78-C5E7BB42E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0704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Line 646">
                <a:extLst>
                  <a:ext uri="{FF2B5EF4-FFF2-40B4-BE49-F238E27FC236}">
                    <a16:creationId xmlns:a16="http://schemas.microsoft.com/office/drawing/2014/main" id="{49ADADBC-C717-41A2-9D4A-782A8B6C4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37197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Line 647">
                <a:extLst>
                  <a:ext uri="{FF2B5EF4-FFF2-40B4-BE49-F238E27FC236}">
                    <a16:creationId xmlns:a16="http://schemas.microsoft.com/office/drawing/2014/main" id="{66B057C5-AAAF-49E3-93E2-C2AFDA7934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799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Line 648">
                <a:extLst>
                  <a:ext uri="{FF2B5EF4-FFF2-40B4-BE49-F238E27FC236}">
                    <a16:creationId xmlns:a16="http://schemas.microsoft.com/office/drawing/2014/main" id="{E18D458F-D112-44FD-ADA3-561B166AFB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21322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Line 649">
                <a:extLst>
                  <a:ext uri="{FF2B5EF4-FFF2-40B4-BE49-F238E27FC236}">
                    <a16:creationId xmlns:a16="http://schemas.microsoft.com/office/drawing/2014/main" id="{5E62ADCF-0B10-4CF2-AD57-385F9B29E7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70534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Line 650">
                <a:extLst>
                  <a:ext uri="{FF2B5EF4-FFF2-40B4-BE49-F238E27FC236}">
                    <a16:creationId xmlns:a16="http://schemas.microsoft.com/office/drawing/2014/main" id="{7175CE5F-FB5A-49DF-ADD3-76A10BE4F4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11797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Line 651">
                <a:extLst>
                  <a:ext uri="{FF2B5EF4-FFF2-40B4-BE49-F238E27FC236}">
                    <a16:creationId xmlns:a16="http://schemas.microsoft.com/office/drawing/2014/main" id="{ADACD799-7564-4535-AF3E-CE5644E73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6100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Line 652">
                <a:extLst>
                  <a:ext uri="{FF2B5EF4-FFF2-40B4-BE49-F238E27FC236}">
                    <a16:creationId xmlns:a16="http://schemas.microsoft.com/office/drawing/2014/main" id="{E5BE3107-550B-4D05-9678-D0B32B215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03859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Line 653">
                <a:extLst>
                  <a:ext uri="{FF2B5EF4-FFF2-40B4-BE49-F238E27FC236}">
                    <a16:creationId xmlns:a16="http://schemas.microsoft.com/office/drawing/2014/main" id="{E1CE79F9-5742-4561-896F-858BC15A4C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5307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Line 654">
                <a:extLst>
                  <a:ext uri="{FF2B5EF4-FFF2-40B4-BE49-F238E27FC236}">
                    <a16:creationId xmlns:a16="http://schemas.microsoft.com/office/drawing/2014/main" id="{C2CA7A49-6496-4782-8206-D3E3EDBAF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94334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Line 655">
                <a:extLst>
                  <a:ext uri="{FF2B5EF4-FFF2-40B4-BE49-F238E27FC236}">
                    <a16:creationId xmlns:a16="http://schemas.microsoft.com/office/drawing/2014/main" id="{2B162D5F-D618-43C1-A318-A9E934CB95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4354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Line 656">
                <a:extLst>
                  <a:ext uri="{FF2B5EF4-FFF2-40B4-BE49-F238E27FC236}">
                    <a16:creationId xmlns:a16="http://schemas.microsoft.com/office/drawing/2014/main" id="{2B4168AD-9CF5-482F-A0DF-1F626469A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86397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" name="Line 657">
                <a:extLst>
                  <a:ext uri="{FF2B5EF4-FFF2-40B4-BE49-F238E27FC236}">
                    <a16:creationId xmlns:a16="http://schemas.microsoft.com/office/drawing/2014/main" id="{66D000C6-82B5-49B2-9CB5-D844794CEB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3560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Line 658">
                <a:extLst>
                  <a:ext uri="{FF2B5EF4-FFF2-40B4-BE49-F238E27FC236}">
                    <a16:creationId xmlns:a16="http://schemas.microsoft.com/office/drawing/2014/main" id="{D228E2AE-C850-4CDB-89EE-46D485E7B7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80047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" name="Line 659">
                <a:extLst>
                  <a:ext uri="{FF2B5EF4-FFF2-40B4-BE49-F238E27FC236}">
                    <a16:creationId xmlns:a16="http://schemas.microsoft.com/office/drawing/2014/main" id="{01AE6BF5-D85D-49BA-80D0-521D88D9DE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2767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" name="Line 660">
                <a:extLst>
                  <a:ext uri="{FF2B5EF4-FFF2-40B4-BE49-F238E27FC236}">
                    <a16:creationId xmlns:a16="http://schemas.microsoft.com/office/drawing/2014/main" id="{5260285E-E800-4FA7-BE83-3E2CF501D9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72109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Line 661">
                <a:extLst>
                  <a:ext uri="{FF2B5EF4-FFF2-40B4-BE49-F238E27FC236}">
                    <a16:creationId xmlns:a16="http://schemas.microsoft.com/office/drawing/2014/main" id="{0089ED3B-96D8-45D9-A81D-182E97DD9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2132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Line 662">
                <a:extLst>
                  <a:ext uri="{FF2B5EF4-FFF2-40B4-BE49-F238E27FC236}">
                    <a16:creationId xmlns:a16="http://schemas.microsoft.com/office/drawing/2014/main" id="{6B2B64AE-C41B-439E-BC06-C3C9217C00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67347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Line 663">
                <a:extLst>
                  <a:ext uri="{FF2B5EF4-FFF2-40B4-BE49-F238E27FC236}">
                    <a16:creationId xmlns:a16="http://schemas.microsoft.com/office/drawing/2014/main" id="{A07BD1E8-CEA4-4A13-985B-B20AE981AE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1655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Line 664">
                <a:extLst>
                  <a:ext uri="{FF2B5EF4-FFF2-40B4-BE49-F238E27FC236}">
                    <a16:creationId xmlns:a16="http://schemas.microsoft.com/office/drawing/2014/main" id="{3564D884-2468-4601-AEFA-4A89EA8937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57822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Line 665">
                <a:extLst>
                  <a:ext uri="{FF2B5EF4-FFF2-40B4-BE49-F238E27FC236}">
                    <a16:creationId xmlns:a16="http://schemas.microsoft.com/office/drawing/2014/main" id="{9010BD00-23DA-45BA-9FB9-4BF8C23133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0544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Line 666">
                <a:extLst>
                  <a:ext uri="{FF2B5EF4-FFF2-40B4-BE49-F238E27FC236}">
                    <a16:creationId xmlns:a16="http://schemas.microsoft.com/office/drawing/2014/main" id="{A8B01B8A-4472-4236-9E3C-5347BA4990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49884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Line 667">
                <a:extLst>
                  <a:ext uri="{FF2B5EF4-FFF2-40B4-BE49-F238E27FC236}">
                    <a16:creationId xmlns:a16="http://schemas.microsoft.com/office/drawing/2014/main" id="{E21C6847-1630-45CA-BAE9-1333B1D0F6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00684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Line 668">
                <a:extLst>
                  <a:ext uri="{FF2B5EF4-FFF2-40B4-BE49-F238E27FC236}">
                    <a16:creationId xmlns:a16="http://schemas.microsoft.com/office/drawing/2014/main" id="{9B679195-0644-4A60-A0F6-9E688154AC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40359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Line 669">
                <a:extLst>
                  <a:ext uri="{FF2B5EF4-FFF2-40B4-BE49-F238E27FC236}">
                    <a16:creationId xmlns:a16="http://schemas.microsoft.com/office/drawing/2014/main" id="{01F7977C-A15D-427A-B6F0-5CF4E7C446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8957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Line 670">
                <a:extLst>
                  <a:ext uri="{FF2B5EF4-FFF2-40B4-BE49-F238E27FC236}">
                    <a16:creationId xmlns:a16="http://schemas.microsoft.com/office/drawing/2014/main" id="{6AF1BF21-1B3D-4340-9970-F15AA37130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35597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Line 671">
                <a:extLst>
                  <a:ext uri="{FF2B5EF4-FFF2-40B4-BE49-F238E27FC236}">
                    <a16:creationId xmlns:a16="http://schemas.microsoft.com/office/drawing/2014/main" id="{A087BE6D-5CBB-4B07-A9E3-7E160380A7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8322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Line 672">
                <a:extLst>
                  <a:ext uri="{FF2B5EF4-FFF2-40B4-BE49-F238E27FC236}">
                    <a16:creationId xmlns:a16="http://schemas.microsoft.com/office/drawing/2014/main" id="{421D6869-46B4-4439-888A-FB5E94635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26072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Line 673">
                <a:extLst>
                  <a:ext uri="{FF2B5EF4-FFF2-40B4-BE49-F238E27FC236}">
                    <a16:creationId xmlns:a16="http://schemas.microsoft.com/office/drawing/2014/main" id="{DF382FA1-E259-47AB-8B56-6AEA20589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7369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Line 674">
                <a:extLst>
                  <a:ext uri="{FF2B5EF4-FFF2-40B4-BE49-F238E27FC236}">
                    <a16:creationId xmlns:a16="http://schemas.microsoft.com/office/drawing/2014/main" id="{2E965DFA-18C9-44EC-83F4-D46C255996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21309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Line 675">
                <a:extLst>
                  <a:ext uri="{FF2B5EF4-FFF2-40B4-BE49-F238E27FC236}">
                    <a16:creationId xmlns:a16="http://schemas.microsoft.com/office/drawing/2014/main" id="{A1C79A52-DD7D-4747-AA5E-F418A81B25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68934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Line 676">
                <a:extLst>
                  <a:ext uri="{FF2B5EF4-FFF2-40B4-BE49-F238E27FC236}">
                    <a16:creationId xmlns:a16="http://schemas.microsoft.com/office/drawing/2014/main" id="{ECCE632D-4A31-4153-989E-0999B61F0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11784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Line 677">
                <a:extLst>
                  <a:ext uri="{FF2B5EF4-FFF2-40B4-BE49-F238E27FC236}">
                    <a16:creationId xmlns:a16="http://schemas.microsoft.com/office/drawing/2014/main" id="{31CB2A03-7FDF-400A-BC49-FF7FBE546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5940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Line 678">
                <a:extLst>
                  <a:ext uri="{FF2B5EF4-FFF2-40B4-BE49-F238E27FC236}">
                    <a16:creationId xmlns:a16="http://schemas.microsoft.com/office/drawing/2014/main" id="{79D63194-546E-42B1-82AA-CFC082798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03847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Line 679">
                <a:extLst>
                  <a:ext uri="{FF2B5EF4-FFF2-40B4-BE49-F238E27FC236}">
                    <a16:creationId xmlns:a16="http://schemas.microsoft.com/office/drawing/2014/main" id="{C435689A-E0D5-4508-849D-E15AD1E1F2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5305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Line 680">
                <a:extLst>
                  <a:ext uri="{FF2B5EF4-FFF2-40B4-BE49-F238E27FC236}">
                    <a16:creationId xmlns:a16="http://schemas.microsoft.com/office/drawing/2014/main" id="{05EBCE78-58A2-4B43-9D60-D38AC495B2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94322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Line 681">
                <a:extLst>
                  <a:ext uri="{FF2B5EF4-FFF2-40B4-BE49-F238E27FC236}">
                    <a16:creationId xmlns:a16="http://schemas.microsoft.com/office/drawing/2014/main" id="{50E29777-F528-48D3-85C9-EE1AD6B4A8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43534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Line 682">
                <a:extLst>
                  <a:ext uri="{FF2B5EF4-FFF2-40B4-BE49-F238E27FC236}">
                    <a16:creationId xmlns:a16="http://schemas.microsoft.com/office/drawing/2014/main" id="{DC732638-2B68-4C16-BA05-042FCCE18C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89559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Line 683">
                <a:extLst>
                  <a:ext uri="{FF2B5EF4-FFF2-40B4-BE49-F238E27FC236}">
                    <a16:creationId xmlns:a16="http://schemas.microsoft.com/office/drawing/2014/main" id="{8D0438D7-E0FA-4734-B16F-9EA436556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3877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Line 684">
                <a:extLst>
                  <a:ext uri="{FF2B5EF4-FFF2-40B4-BE49-F238E27FC236}">
                    <a16:creationId xmlns:a16="http://schemas.microsoft.com/office/drawing/2014/main" id="{E1AC41E9-1B89-4272-8BE4-A75BD2EE99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78447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Line 685">
                <a:extLst>
                  <a:ext uri="{FF2B5EF4-FFF2-40B4-BE49-F238E27FC236}">
                    <a16:creationId xmlns:a16="http://schemas.microsoft.com/office/drawing/2014/main" id="{1CF701EB-23AC-495F-BA81-C423CC329E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2765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Line 686">
                <a:extLst>
                  <a:ext uri="{FF2B5EF4-FFF2-40B4-BE49-F238E27FC236}">
                    <a16:creationId xmlns:a16="http://schemas.microsoft.com/office/drawing/2014/main" id="{6466EF80-68BC-4F52-A225-424B9D6CF9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75272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Line 687">
                <a:extLst>
                  <a:ext uri="{FF2B5EF4-FFF2-40B4-BE49-F238E27FC236}">
                    <a16:creationId xmlns:a16="http://schemas.microsoft.com/office/drawing/2014/main" id="{80AF5D54-FCFC-418E-9A20-CF0D91DFDE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2289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Line 688">
                <a:extLst>
                  <a:ext uri="{FF2B5EF4-FFF2-40B4-BE49-F238E27FC236}">
                    <a16:creationId xmlns:a16="http://schemas.microsoft.com/office/drawing/2014/main" id="{71254FDF-DA67-4481-A4A5-F8B982C0D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65747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Line 689">
                <a:extLst>
                  <a:ext uri="{FF2B5EF4-FFF2-40B4-BE49-F238E27FC236}">
                    <a16:creationId xmlns:a16="http://schemas.microsoft.com/office/drawing/2014/main" id="{41B1486D-0BFB-40F4-88FE-D192583E2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1337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Line 690">
                <a:extLst>
                  <a:ext uri="{FF2B5EF4-FFF2-40B4-BE49-F238E27FC236}">
                    <a16:creationId xmlns:a16="http://schemas.microsoft.com/office/drawing/2014/main" id="{991F8A59-1F54-49DA-B1AE-8248E73834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59397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Line 691">
                <a:extLst>
                  <a:ext uri="{FF2B5EF4-FFF2-40B4-BE49-F238E27FC236}">
                    <a16:creationId xmlns:a16="http://schemas.microsoft.com/office/drawing/2014/main" id="{32F40CCB-2DD7-44D0-A80E-B2967B437B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0860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Line 692">
                <a:extLst>
                  <a:ext uri="{FF2B5EF4-FFF2-40B4-BE49-F238E27FC236}">
                    <a16:creationId xmlns:a16="http://schemas.microsoft.com/office/drawing/2014/main" id="{F4D5BDFE-6E9E-4568-810A-7EA0FBC2A4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40347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Line 693">
                <a:extLst>
                  <a:ext uri="{FF2B5EF4-FFF2-40B4-BE49-F238E27FC236}">
                    <a16:creationId xmlns:a16="http://schemas.microsoft.com/office/drawing/2014/main" id="{8EB61422-6983-403F-9EA3-32F99094BF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8955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Line 694">
                <a:extLst>
                  <a:ext uri="{FF2B5EF4-FFF2-40B4-BE49-F238E27FC236}">
                    <a16:creationId xmlns:a16="http://schemas.microsoft.com/office/drawing/2014/main" id="{78E88348-04E7-4030-B8A5-CBE236F82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33997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Line 695">
                <a:extLst>
                  <a:ext uri="{FF2B5EF4-FFF2-40B4-BE49-F238E27FC236}">
                    <a16:creationId xmlns:a16="http://schemas.microsoft.com/office/drawing/2014/main" id="{31AB30BE-10F0-4F7D-8F21-1ECAEB0CFC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8162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Line 696">
                <a:extLst>
                  <a:ext uri="{FF2B5EF4-FFF2-40B4-BE49-F238E27FC236}">
                    <a16:creationId xmlns:a16="http://schemas.microsoft.com/office/drawing/2014/main" id="{06E7AB50-50BC-46B0-BBAF-849B9E18E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29234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Line 697">
                <a:extLst>
                  <a:ext uri="{FF2B5EF4-FFF2-40B4-BE49-F238E27FC236}">
                    <a16:creationId xmlns:a16="http://schemas.microsoft.com/office/drawing/2014/main" id="{539104A5-C5EA-42E2-97A7-C87EAA01BB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7844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Line 698">
                <a:extLst>
                  <a:ext uri="{FF2B5EF4-FFF2-40B4-BE49-F238E27FC236}">
                    <a16:creationId xmlns:a16="http://schemas.microsoft.com/office/drawing/2014/main" id="{53823C2F-5F7B-44E8-B4AD-89955DE00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16534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Line 699">
                <a:extLst>
                  <a:ext uri="{FF2B5EF4-FFF2-40B4-BE49-F238E27FC236}">
                    <a16:creationId xmlns:a16="http://schemas.microsoft.com/office/drawing/2014/main" id="{926A5F26-FAB2-409A-8011-DD0F9319E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6574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Line 700">
                <a:extLst>
                  <a:ext uri="{FF2B5EF4-FFF2-40B4-BE49-F238E27FC236}">
                    <a16:creationId xmlns:a16="http://schemas.microsoft.com/office/drawing/2014/main" id="{2F36C831-E553-4C4C-B015-BAA235EF8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13359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Line 701">
                <a:extLst>
                  <a:ext uri="{FF2B5EF4-FFF2-40B4-BE49-F238E27FC236}">
                    <a16:creationId xmlns:a16="http://schemas.microsoft.com/office/drawing/2014/main" id="{BDABD9E7-0E13-4CE9-BB6A-8DD5C0371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60984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Line 702">
                <a:extLst>
                  <a:ext uri="{FF2B5EF4-FFF2-40B4-BE49-F238E27FC236}">
                    <a16:creationId xmlns:a16="http://schemas.microsoft.com/office/drawing/2014/main" id="{CB61477D-5C7F-4D4D-94AC-ACDA6FA4AA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02247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Line 703">
                <a:extLst>
                  <a:ext uri="{FF2B5EF4-FFF2-40B4-BE49-F238E27FC236}">
                    <a16:creationId xmlns:a16="http://schemas.microsoft.com/office/drawing/2014/main" id="{C838E2C2-E98E-4615-A192-8E735BF32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5145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Line 704">
                <a:extLst>
                  <a:ext uri="{FF2B5EF4-FFF2-40B4-BE49-F238E27FC236}">
                    <a16:creationId xmlns:a16="http://schemas.microsoft.com/office/drawing/2014/main" id="{98D45004-A89F-4264-B465-A04B093684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95897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Line 705">
                <a:extLst>
                  <a:ext uri="{FF2B5EF4-FFF2-40B4-BE49-F238E27FC236}">
                    <a16:creationId xmlns:a16="http://schemas.microsoft.com/office/drawing/2014/main" id="{DC81A33E-2795-4A0D-92C8-4865198952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4352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Line 706">
                <a:extLst>
                  <a:ext uri="{FF2B5EF4-FFF2-40B4-BE49-F238E27FC236}">
                    <a16:creationId xmlns:a16="http://schemas.microsoft.com/office/drawing/2014/main" id="{93250702-8AB4-43EE-9270-E6AABFC51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86372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Line 707">
                <a:extLst>
                  <a:ext uri="{FF2B5EF4-FFF2-40B4-BE49-F238E27FC236}">
                    <a16:creationId xmlns:a16="http://schemas.microsoft.com/office/drawing/2014/main" id="{71EB7FF5-82E5-47E1-ABE2-68665992CC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35584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Line 708">
                <a:extLst>
                  <a:ext uri="{FF2B5EF4-FFF2-40B4-BE49-F238E27FC236}">
                    <a16:creationId xmlns:a16="http://schemas.microsoft.com/office/drawing/2014/main" id="{EAD7CA63-B56A-4160-978A-5F80A8701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70497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Line 709">
                <a:extLst>
                  <a:ext uri="{FF2B5EF4-FFF2-40B4-BE49-F238E27FC236}">
                    <a16:creationId xmlns:a16="http://schemas.microsoft.com/office/drawing/2014/main" id="{B819294A-62B6-4521-B1AB-991DC6CAE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1970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Line 710">
                <a:extLst>
                  <a:ext uri="{FF2B5EF4-FFF2-40B4-BE49-F238E27FC236}">
                    <a16:creationId xmlns:a16="http://schemas.microsoft.com/office/drawing/2014/main" id="{6F7795E4-6141-47CC-A52C-600BAA02A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59384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Line 711">
                <a:extLst>
                  <a:ext uri="{FF2B5EF4-FFF2-40B4-BE49-F238E27FC236}">
                    <a16:creationId xmlns:a16="http://schemas.microsoft.com/office/drawing/2014/main" id="{13ED9778-7F82-41CE-A23D-FBA455EDFB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0859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Line 712">
                <a:extLst>
                  <a:ext uri="{FF2B5EF4-FFF2-40B4-BE49-F238E27FC236}">
                    <a16:creationId xmlns:a16="http://schemas.microsoft.com/office/drawing/2014/main" id="{22CE9A74-53AE-416B-BDED-D7D28F2364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51447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Line 713">
                <a:extLst>
                  <a:ext uri="{FF2B5EF4-FFF2-40B4-BE49-F238E27FC236}">
                    <a16:creationId xmlns:a16="http://schemas.microsoft.com/office/drawing/2014/main" id="{173380E8-7CBE-4ABB-B38C-FA678BED8F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0065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Line 714">
                <a:extLst>
                  <a:ext uri="{FF2B5EF4-FFF2-40B4-BE49-F238E27FC236}">
                    <a16:creationId xmlns:a16="http://schemas.microsoft.com/office/drawing/2014/main" id="{8749DEF8-54BA-4E60-B5D2-82D0915850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24459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Line 715">
                <a:extLst>
                  <a:ext uri="{FF2B5EF4-FFF2-40B4-BE49-F238E27FC236}">
                    <a16:creationId xmlns:a16="http://schemas.microsoft.com/office/drawing/2014/main" id="{396F6C98-56A4-414B-AC83-92BDC4B2B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7367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Line 716">
                <a:extLst>
                  <a:ext uri="{FF2B5EF4-FFF2-40B4-BE49-F238E27FC236}">
                    <a16:creationId xmlns:a16="http://schemas.microsoft.com/office/drawing/2014/main" id="{6C411117-2146-4B3F-9C1B-B03017CBFA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19697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Line 717">
                <a:extLst>
                  <a:ext uri="{FF2B5EF4-FFF2-40B4-BE49-F238E27FC236}">
                    <a16:creationId xmlns:a16="http://schemas.microsoft.com/office/drawing/2014/main" id="{5F40F687-0B8D-4375-96BD-8832F2F3EB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890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" name="Line 718">
                <a:extLst>
                  <a:ext uri="{FF2B5EF4-FFF2-40B4-BE49-F238E27FC236}">
                    <a16:creationId xmlns:a16="http://schemas.microsoft.com/office/drawing/2014/main" id="{F09A16AB-68A9-400B-8EFA-62563A21F8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95884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Line 719">
                <a:extLst>
                  <a:ext uri="{FF2B5EF4-FFF2-40B4-BE49-F238E27FC236}">
                    <a16:creationId xmlns:a16="http://schemas.microsoft.com/office/drawing/2014/main" id="{7B1ECAAD-CE92-4B56-8D2A-FA72182073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4350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Line 720">
                <a:extLst>
                  <a:ext uri="{FF2B5EF4-FFF2-40B4-BE49-F238E27FC236}">
                    <a16:creationId xmlns:a16="http://schemas.microsoft.com/office/drawing/2014/main" id="{7643809E-96CA-4AD2-9505-9E248C493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89534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Line 721">
                <a:extLst>
                  <a:ext uri="{FF2B5EF4-FFF2-40B4-BE49-F238E27FC236}">
                    <a16:creationId xmlns:a16="http://schemas.microsoft.com/office/drawing/2014/main" id="{FC7837CD-C74D-4DF9-98C5-5DEE9B5A3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3715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" name="Line 722">
                <a:extLst>
                  <a:ext uri="{FF2B5EF4-FFF2-40B4-BE49-F238E27FC236}">
                    <a16:creationId xmlns:a16="http://schemas.microsoft.com/office/drawing/2014/main" id="{496518BD-19E4-4ACB-BEB1-0C8E6E7EB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76834" y="2347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2" name="Line 723">
                <a:extLst>
                  <a:ext uri="{FF2B5EF4-FFF2-40B4-BE49-F238E27FC236}">
                    <a16:creationId xmlns:a16="http://schemas.microsoft.com/office/drawing/2014/main" id="{F0400219-874C-4458-8714-A64A3C4E4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2445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" name="Line 724">
                <a:extLst>
                  <a:ext uri="{FF2B5EF4-FFF2-40B4-BE49-F238E27FC236}">
                    <a16:creationId xmlns:a16="http://schemas.microsoft.com/office/drawing/2014/main" id="{DB6FC46A-B0B3-4DA1-BD82-C85B4CA850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41909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" name="Line 725">
                <a:extLst>
                  <a:ext uri="{FF2B5EF4-FFF2-40B4-BE49-F238E27FC236}">
                    <a16:creationId xmlns:a16="http://schemas.microsoft.com/office/drawing/2014/main" id="{3A89968E-76FC-49EC-BAEE-3A7A73F0F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91122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" name="Line 726">
                <a:extLst>
                  <a:ext uri="{FF2B5EF4-FFF2-40B4-BE49-F238E27FC236}">
                    <a16:creationId xmlns:a16="http://schemas.microsoft.com/office/drawing/2014/main" id="{6B2D3656-F9AF-4936-9E74-A2418CEE6B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32384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6" name="Line 727">
                <a:extLst>
                  <a:ext uri="{FF2B5EF4-FFF2-40B4-BE49-F238E27FC236}">
                    <a16:creationId xmlns:a16="http://schemas.microsoft.com/office/drawing/2014/main" id="{1B78D475-3B42-4004-93C3-1794251347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8159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7" name="Line 728">
                <a:extLst>
                  <a:ext uri="{FF2B5EF4-FFF2-40B4-BE49-F238E27FC236}">
                    <a16:creationId xmlns:a16="http://schemas.microsoft.com/office/drawing/2014/main" id="{8FCF181B-2782-4453-829A-69CE5F879D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186347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8" name="Line 729">
                <a:extLst>
                  <a:ext uri="{FF2B5EF4-FFF2-40B4-BE49-F238E27FC236}">
                    <a16:creationId xmlns:a16="http://schemas.microsoft.com/office/drawing/2014/main" id="{CFBF356A-B049-45D3-9B39-0EE20D3FD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5559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9" name="Line 730">
                <a:extLst>
                  <a:ext uri="{FF2B5EF4-FFF2-40B4-BE49-F238E27FC236}">
                    <a16:creationId xmlns:a16="http://schemas.microsoft.com/office/drawing/2014/main" id="{4FCA3A47-30BA-4A84-AB14-60C8EBF1A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176822" y="23470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0" name="Line 731">
                <a:extLst>
                  <a:ext uri="{FF2B5EF4-FFF2-40B4-BE49-F238E27FC236}">
                    <a16:creationId xmlns:a16="http://schemas.microsoft.com/office/drawing/2014/main" id="{583899E2-1445-417F-8A59-725023CB9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24447" y="2299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" name="Line 732">
                <a:extLst>
                  <a:ext uri="{FF2B5EF4-FFF2-40B4-BE49-F238E27FC236}">
                    <a16:creationId xmlns:a16="http://schemas.microsoft.com/office/drawing/2014/main" id="{C5B08D9A-B394-47FC-BEC4-D371B19A8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099034" y="23247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" name="Line 733">
                <a:extLst>
                  <a:ext uri="{FF2B5EF4-FFF2-40B4-BE49-F238E27FC236}">
                    <a16:creationId xmlns:a16="http://schemas.microsoft.com/office/drawing/2014/main" id="{B8CFDEA1-9C23-4234-B434-B132FE2396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49834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" name="Line 734">
                <a:extLst>
                  <a:ext uri="{FF2B5EF4-FFF2-40B4-BE49-F238E27FC236}">
                    <a16:creationId xmlns:a16="http://schemas.microsoft.com/office/drawing/2014/main" id="{73ED2D80-6C4D-4369-9AB2-4A94B68C64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070459" y="23247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" name="Line 735">
                <a:extLst>
                  <a:ext uri="{FF2B5EF4-FFF2-40B4-BE49-F238E27FC236}">
                    <a16:creationId xmlns:a16="http://schemas.microsoft.com/office/drawing/2014/main" id="{E0A397D5-F0DE-49CF-A65F-A51847B3A7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19672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5" name="Line 736">
                <a:extLst>
                  <a:ext uri="{FF2B5EF4-FFF2-40B4-BE49-F238E27FC236}">
                    <a16:creationId xmlns:a16="http://schemas.microsoft.com/office/drawing/2014/main" id="{B25F84BB-485E-4567-AD55-7E851454A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065697" y="23247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" name="Line 737">
                <a:extLst>
                  <a:ext uri="{FF2B5EF4-FFF2-40B4-BE49-F238E27FC236}">
                    <a16:creationId xmlns:a16="http://schemas.microsoft.com/office/drawing/2014/main" id="{C2F240F7-F05A-413F-8E6B-B1F6E816D7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16497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Line 738">
                <a:extLst>
                  <a:ext uri="{FF2B5EF4-FFF2-40B4-BE49-F238E27FC236}">
                    <a16:creationId xmlns:a16="http://schemas.microsoft.com/office/drawing/2014/main" id="{8335F471-C627-45D2-A328-3CAC58BF0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051409" y="23247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Line 739">
                <a:extLst>
                  <a:ext uri="{FF2B5EF4-FFF2-40B4-BE49-F238E27FC236}">
                    <a16:creationId xmlns:a16="http://schemas.microsoft.com/office/drawing/2014/main" id="{858FCBAA-595B-444B-A92A-CAB92A619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99034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Line 740">
                <a:extLst>
                  <a:ext uri="{FF2B5EF4-FFF2-40B4-BE49-F238E27FC236}">
                    <a16:creationId xmlns:a16="http://schemas.microsoft.com/office/drawing/2014/main" id="{C93C2994-2711-4146-9412-3EF18BF3E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024422" y="23247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Line 741">
                <a:extLst>
                  <a:ext uri="{FF2B5EF4-FFF2-40B4-BE49-F238E27FC236}">
                    <a16:creationId xmlns:a16="http://schemas.microsoft.com/office/drawing/2014/main" id="{620777E9-9DA0-4D22-8A05-5742EB434D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73634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Line 742">
                <a:extLst>
                  <a:ext uri="{FF2B5EF4-FFF2-40B4-BE49-F238E27FC236}">
                    <a16:creationId xmlns:a16="http://schemas.microsoft.com/office/drawing/2014/main" id="{FAECB280-129C-4950-A61F-F1C22077AE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021247" y="23247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Line 743">
                <a:extLst>
                  <a:ext uri="{FF2B5EF4-FFF2-40B4-BE49-F238E27FC236}">
                    <a16:creationId xmlns:a16="http://schemas.microsoft.com/office/drawing/2014/main" id="{7FCD3872-BCD9-4320-B689-42E24E409A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70459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" name="Line 744">
                <a:extLst>
                  <a:ext uri="{FF2B5EF4-FFF2-40B4-BE49-F238E27FC236}">
                    <a16:creationId xmlns:a16="http://schemas.microsoft.com/office/drawing/2014/main" id="{4337A17F-23EF-446D-9D37-34A99A1F5C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949809" y="23247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4" name="Line 745">
                <a:extLst>
                  <a:ext uri="{FF2B5EF4-FFF2-40B4-BE49-F238E27FC236}">
                    <a16:creationId xmlns:a16="http://schemas.microsoft.com/office/drawing/2014/main" id="{C323F717-CA14-4F95-A14C-30AEE9E6F7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97434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Line 746">
                <a:extLst>
                  <a:ext uri="{FF2B5EF4-FFF2-40B4-BE49-F238E27FC236}">
                    <a16:creationId xmlns:a16="http://schemas.microsoft.com/office/drawing/2014/main" id="{8CD9707C-BEB3-4753-A6BB-8D8D3BBE1D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918059" y="23247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6" name="Line 747">
                <a:extLst>
                  <a:ext uri="{FF2B5EF4-FFF2-40B4-BE49-F238E27FC236}">
                    <a16:creationId xmlns:a16="http://schemas.microsoft.com/office/drawing/2014/main" id="{D9F79928-A1AF-4880-9413-434C6936DD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67272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7" name="Line 748">
                <a:extLst>
                  <a:ext uri="{FF2B5EF4-FFF2-40B4-BE49-F238E27FC236}">
                    <a16:creationId xmlns:a16="http://schemas.microsoft.com/office/drawing/2014/main" id="{011F633A-93A5-4DB9-A4EE-1A43EFF81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897422" y="23247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Line 749">
                <a:extLst>
                  <a:ext uri="{FF2B5EF4-FFF2-40B4-BE49-F238E27FC236}">
                    <a16:creationId xmlns:a16="http://schemas.microsoft.com/office/drawing/2014/main" id="{CA384F4B-9531-4DB2-8A7F-58BECF6ECE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46634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Line 750">
                <a:extLst>
                  <a:ext uri="{FF2B5EF4-FFF2-40B4-BE49-F238E27FC236}">
                    <a16:creationId xmlns:a16="http://schemas.microsoft.com/office/drawing/2014/main" id="{18A5E327-E869-4C12-BE35-9D6DFE7481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867259" y="23247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Line 751">
                <a:extLst>
                  <a:ext uri="{FF2B5EF4-FFF2-40B4-BE49-F238E27FC236}">
                    <a16:creationId xmlns:a16="http://schemas.microsoft.com/office/drawing/2014/main" id="{2641D56B-D859-4997-B5DE-C25C2C9966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16472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1" name="Line 752">
                <a:extLst>
                  <a:ext uri="{FF2B5EF4-FFF2-40B4-BE49-F238E27FC236}">
                    <a16:creationId xmlns:a16="http://schemas.microsoft.com/office/drawing/2014/main" id="{D1E03640-0997-4726-8682-06C3E61954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851384" y="23247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2" name="Line 753">
                <a:extLst>
                  <a:ext uri="{FF2B5EF4-FFF2-40B4-BE49-F238E27FC236}">
                    <a16:creationId xmlns:a16="http://schemas.microsoft.com/office/drawing/2014/main" id="{447C53F4-B102-4A4A-A7E7-3E961C49E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00597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Line 754">
                <a:extLst>
                  <a:ext uri="{FF2B5EF4-FFF2-40B4-BE49-F238E27FC236}">
                    <a16:creationId xmlns:a16="http://schemas.microsoft.com/office/drawing/2014/main" id="{83764B26-A260-4AFA-A518-AD64AB920C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841859" y="23247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Line 755">
                <a:extLst>
                  <a:ext uri="{FF2B5EF4-FFF2-40B4-BE49-F238E27FC236}">
                    <a16:creationId xmlns:a16="http://schemas.microsoft.com/office/drawing/2014/main" id="{87509F61-8CF9-4A15-B369-3C9AD5C93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91072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Line 756">
                <a:extLst>
                  <a:ext uri="{FF2B5EF4-FFF2-40B4-BE49-F238E27FC236}">
                    <a16:creationId xmlns:a16="http://schemas.microsoft.com/office/drawing/2014/main" id="{66FA1A24-BDC4-4F9F-9897-6B0FA676B4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798997" y="232478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6" name="Line 757">
                <a:extLst>
                  <a:ext uri="{FF2B5EF4-FFF2-40B4-BE49-F238E27FC236}">
                    <a16:creationId xmlns:a16="http://schemas.microsoft.com/office/drawing/2014/main" id="{8E77DB1B-6D12-4BD7-947D-02124336B8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48209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7" name="Line 758">
                <a:extLst>
                  <a:ext uri="{FF2B5EF4-FFF2-40B4-BE49-F238E27FC236}">
                    <a16:creationId xmlns:a16="http://schemas.microsoft.com/office/drawing/2014/main" id="{136A3E65-ACE6-4E91-A505-89DE08D4A7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791059" y="23247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8" name="Line 759">
                <a:extLst>
                  <a:ext uri="{FF2B5EF4-FFF2-40B4-BE49-F238E27FC236}">
                    <a16:creationId xmlns:a16="http://schemas.microsoft.com/office/drawing/2014/main" id="{C6A804FF-E2EC-4A2A-B63E-6DE52490F2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40272" y="2278748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9" name="Line 760">
                <a:extLst>
                  <a:ext uri="{FF2B5EF4-FFF2-40B4-BE49-F238E27FC236}">
                    <a16:creationId xmlns:a16="http://schemas.microsoft.com/office/drawing/2014/main" id="{D032DB01-2461-4600-A9A3-0B393DC60F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714859" y="230414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0" name="Line 761">
                <a:extLst>
                  <a:ext uri="{FF2B5EF4-FFF2-40B4-BE49-F238E27FC236}">
                    <a16:creationId xmlns:a16="http://schemas.microsoft.com/office/drawing/2014/main" id="{7685EBCC-B044-4DAB-867A-FD33B14E93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62484" y="22581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1" name="Line 762">
                <a:extLst>
                  <a:ext uri="{FF2B5EF4-FFF2-40B4-BE49-F238E27FC236}">
                    <a16:creationId xmlns:a16="http://schemas.microsoft.com/office/drawing/2014/main" id="{69F5F70F-22C0-456B-85C0-C998EF1C9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706922" y="230414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2" name="Line 763">
                <a:extLst>
                  <a:ext uri="{FF2B5EF4-FFF2-40B4-BE49-F238E27FC236}">
                    <a16:creationId xmlns:a16="http://schemas.microsoft.com/office/drawing/2014/main" id="{6C721611-B0C4-4D83-B636-6511ED5D8C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56134" y="22581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3" name="Line 764">
                <a:extLst>
                  <a:ext uri="{FF2B5EF4-FFF2-40B4-BE49-F238E27FC236}">
                    <a16:creationId xmlns:a16="http://schemas.microsoft.com/office/drawing/2014/main" id="{280EAE1D-565D-470B-830C-3FD1F1F1F8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76759" y="228192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Line 765">
                <a:extLst>
                  <a:ext uri="{FF2B5EF4-FFF2-40B4-BE49-F238E27FC236}">
                    <a16:creationId xmlns:a16="http://schemas.microsoft.com/office/drawing/2014/main" id="{9258F105-4567-46AF-B5A1-518591ECC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24384" y="22358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5" name="Line 766">
                <a:extLst>
                  <a:ext uri="{FF2B5EF4-FFF2-40B4-BE49-F238E27FC236}">
                    <a16:creationId xmlns:a16="http://schemas.microsoft.com/office/drawing/2014/main" id="{B0D3540F-91D2-44A8-BDD2-EAF0C11F0E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60884" y="22628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6" name="Line 767">
                <a:extLst>
                  <a:ext uri="{FF2B5EF4-FFF2-40B4-BE49-F238E27FC236}">
                    <a16:creationId xmlns:a16="http://schemas.microsoft.com/office/drawing/2014/main" id="{F942E4BA-9553-4E73-BBFD-C1F80A385C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10097" y="22168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Line 768">
                <a:extLst>
                  <a:ext uri="{FF2B5EF4-FFF2-40B4-BE49-F238E27FC236}">
                    <a16:creationId xmlns:a16="http://schemas.microsoft.com/office/drawing/2014/main" id="{85E2ACAA-E72F-40CD-8C61-5FFE6F1EDC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51359" y="22628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Line 769">
                <a:extLst>
                  <a:ext uri="{FF2B5EF4-FFF2-40B4-BE49-F238E27FC236}">
                    <a16:creationId xmlns:a16="http://schemas.microsoft.com/office/drawing/2014/main" id="{F95AEAE2-34BF-4117-9FA9-373AFF1628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00572" y="22168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Line 770">
                <a:extLst>
                  <a:ext uri="{FF2B5EF4-FFF2-40B4-BE49-F238E27FC236}">
                    <a16:creationId xmlns:a16="http://schemas.microsoft.com/office/drawing/2014/main" id="{910E2064-F37B-428A-B37F-0CF05645E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1834" y="226287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Line 771">
                <a:extLst>
                  <a:ext uri="{FF2B5EF4-FFF2-40B4-BE49-F238E27FC236}">
                    <a16:creationId xmlns:a16="http://schemas.microsoft.com/office/drawing/2014/main" id="{360A974F-41CB-4F76-9BC5-FF8E35C47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89459" y="22168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Line 772">
                <a:extLst>
                  <a:ext uri="{FF2B5EF4-FFF2-40B4-BE49-F238E27FC236}">
                    <a16:creationId xmlns:a16="http://schemas.microsoft.com/office/drawing/2014/main" id="{6568015E-14F0-4D9D-9C7F-A6122DE9C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32309" y="224382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2" name="Line 773">
                <a:extLst>
                  <a:ext uri="{FF2B5EF4-FFF2-40B4-BE49-F238E27FC236}">
                    <a16:creationId xmlns:a16="http://schemas.microsoft.com/office/drawing/2014/main" id="{218625AC-060E-4DB1-B897-2E2647343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79934" y="219619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3" name="Line 774">
                <a:extLst>
                  <a:ext uri="{FF2B5EF4-FFF2-40B4-BE49-F238E27FC236}">
                    <a16:creationId xmlns:a16="http://schemas.microsoft.com/office/drawing/2014/main" id="{C2648A8C-3DFA-4618-B36D-909AD6A172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24372" y="224382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4" name="Line 775">
                <a:extLst>
                  <a:ext uri="{FF2B5EF4-FFF2-40B4-BE49-F238E27FC236}">
                    <a16:creationId xmlns:a16="http://schemas.microsoft.com/office/drawing/2014/main" id="{5E976D24-A5D3-414B-8D2F-1B729BB116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71997" y="219619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5" name="Line 776">
                <a:extLst>
                  <a:ext uri="{FF2B5EF4-FFF2-40B4-BE49-F238E27FC236}">
                    <a16:creationId xmlns:a16="http://schemas.microsoft.com/office/drawing/2014/main" id="{E75FF5FB-8815-49A9-8C33-3F8394D9F5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14847" y="2243823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6" name="Line 777">
                <a:extLst>
                  <a:ext uri="{FF2B5EF4-FFF2-40B4-BE49-F238E27FC236}">
                    <a16:creationId xmlns:a16="http://schemas.microsoft.com/office/drawing/2014/main" id="{C1A5704A-F4F3-40CB-AE75-267F5CF6E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64059" y="219619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Line 778">
                <a:extLst>
                  <a:ext uri="{FF2B5EF4-FFF2-40B4-BE49-F238E27FC236}">
                    <a16:creationId xmlns:a16="http://schemas.microsoft.com/office/drawing/2014/main" id="{6968C388-30D8-4916-9E63-CD8146465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05322" y="224382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Line 779">
                <a:extLst>
                  <a:ext uri="{FF2B5EF4-FFF2-40B4-BE49-F238E27FC236}">
                    <a16:creationId xmlns:a16="http://schemas.microsoft.com/office/drawing/2014/main" id="{B3596AB6-F281-47A7-B23A-EDACA611D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54534" y="219619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9" name="Line 780">
                <a:extLst>
                  <a:ext uri="{FF2B5EF4-FFF2-40B4-BE49-F238E27FC236}">
                    <a16:creationId xmlns:a16="http://schemas.microsoft.com/office/drawing/2014/main" id="{01B6DB71-286D-4ECE-BE4D-5E866D8B0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98972" y="2243823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0" name="Line 781">
                <a:extLst>
                  <a:ext uri="{FF2B5EF4-FFF2-40B4-BE49-F238E27FC236}">
                    <a16:creationId xmlns:a16="http://schemas.microsoft.com/office/drawing/2014/main" id="{8CDE569B-B81F-460F-A980-FC98D61DC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48184" y="2196198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Line 782">
                <a:extLst>
                  <a:ext uri="{FF2B5EF4-FFF2-40B4-BE49-F238E27FC236}">
                    <a16:creationId xmlns:a16="http://schemas.microsoft.com/office/drawing/2014/main" id="{A0F5970D-9F22-4260-B786-57612662CC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89447" y="222794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2" name="Line 783">
                <a:extLst>
                  <a:ext uri="{FF2B5EF4-FFF2-40B4-BE49-F238E27FC236}">
                    <a16:creationId xmlns:a16="http://schemas.microsoft.com/office/drawing/2014/main" id="{991D4D50-1011-4A54-B00D-C5858D087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37072" y="218191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3" name="Line 784">
                <a:extLst>
                  <a:ext uri="{FF2B5EF4-FFF2-40B4-BE49-F238E27FC236}">
                    <a16:creationId xmlns:a16="http://schemas.microsoft.com/office/drawing/2014/main" id="{7113FCF9-4752-4763-BB95-C1B9757D9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86272" y="222794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4" name="Line 785">
                <a:extLst>
                  <a:ext uri="{FF2B5EF4-FFF2-40B4-BE49-F238E27FC236}">
                    <a16:creationId xmlns:a16="http://schemas.microsoft.com/office/drawing/2014/main" id="{F85DA9BA-985A-4840-81E0-FAD4EC324D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35484" y="218191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Line 786">
                <a:extLst>
                  <a:ext uri="{FF2B5EF4-FFF2-40B4-BE49-F238E27FC236}">
                    <a16:creationId xmlns:a16="http://schemas.microsoft.com/office/drawing/2014/main" id="{E90E48C1-14BE-4362-BBA1-B43F9667BB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73572" y="222794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6" name="Line 787">
                <a:extLst>
                  <a:ext uri="{FF2B5EF4-FFF2-40B4-BE49-F238E27FC236}">
                    <a16:creationId xmlns:a16="http://schemas.microsoft.com/office/drawing/2014/main" id="{168F830C-4E64-4086-831E-240B88CDFF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21197" y="218191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Line 788">
                <a:extLst>
                  <a:ext uri="{FF2B5EF4-FFF2-40B4-BE49-F238E27FC236}">
                    <a16:creationId xmlns:a16="http://schemas.microsoft.com/office/drawing/2014/main" id="{92994E31-013E-4D27-85A1-920EB1F8F6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60872" y="222794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Line 789">
                <a:extLst>
                  <a:ext uri="{FF2B5EF4-FFF2-40B4-BE49-F238E27FC236}">
                    <a16:creationId xmlns:a16="http://schemas.microsoft.com/office/drawing/2014/main" id="{ECCEE2C9-E260-4137-9005-3D3B2E589A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10084" y="218191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Line 790">
                <a:extLst>
                  <a:ext uri="{FF2B5EF4-FFF2-40B4-BE49-F238E27FC236}">
                    <a16:creationId xmlns:a16="http://schemas.microsoft.com/office/drawing/2014/main" id="{FE2203AE-E91B-4731-981A-6A628596C1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56109" y="22088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0" name="Line 791">
                <a:extLst>
                  <a:ext uri="{FF2B5EF4-FFF2-40B4-BE49-F238E27FC236}">
                    <a16:creationId xmlns:a16="http://schemas.microsoft.com/office/drawing/2014/main" id="{CD203923-9EC7-4A0E-828F-6BFADA5F37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05322" y="21628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1" name="Line 792">
                <a:extLst>
                  <a:ext uri="{FF2B5EF4-FFF2-40B4-BE49-F238E27FC236}">
                    <a16:creationId xmlns:a16="http://schemas.microsoft.com/office/drawing/2014/main" id="{4DE4FF94-1796-4302-A107-35714AE64E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52934" y="22088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2" name="Line 793">
                <a:extLst>
                  <a:ext uri="{FF2B5EF4-FFF2-40B4-BE49-F238E27FC236}">
                    <a16:creationId xmlns:a16="http://schemas.microsoft.com/office/drawing/2014/main" id="{076E357D-A0FE-4FC9-9582-F66D2C4C4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02147" y="21628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3" name="Line 794">
                <a:extLst>
                  <a:ext uri="{FF2B5EF4-FFF2-40B4-BE49-F238E27FC236}">
                    <a16:creationId xmlns:a16="http://schemas.microsoft.com/office/drawing/2014/main" id="{53BF3FF9-1E3D-4B73-AF8D-130434E85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43409" y="22088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4" name="Line 795">
                <a:extLst>
                  <a:ext uri="{FF2B5EF4-FFF2-40B4-BE49-F238E27FC236}">
                    <a16:creationId xmlns:a16="http://schemas.microsoft.com/office/drawing/2014/main" id="{F065B91D-4767-4770-924E-D77B346308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2622" y="21628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5" name="Line 796">
                <a:extLst>
                  <a:ext uri="{FF2B5EF4-FFF2-40B4-BE49-F238E27FC236}">
                    <a16:creationId xmlns:a16="http://schemas.microsoft.com/office/drawing/2014/main" id="{6ACF0FB5-4CB3-45A7-AAAF-DD6896BB7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37059" y="22088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6" name="Line 797">
                <a:extLst>
                  <a:ext uri="{FF2B5EF4-FFF2-40B4-BE49-F238E27FC236}">
                    <a16:creationId xmlns:a16="http://schemas.microsoft.com/office/drawing/2014/main" id="{EA48BB11-BE97-4D8A-B2AA-C09700569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86272" y="21628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7" name="Line 798">
                <a:extLst>
                  <a:ext uri="{FF2B5EF4-FFF2-40B4-BE49-F238E27FC236}">
                    <a16:creationId xmlns:a16="http://schemas.microsoft.com/office/drawing/2014/main" id="{2CFD40CF-C7CA-452F-8010-63B8E3D9A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27534" y="22088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8" name="Line 799">
                <a:extLst>
                  <a:ext uri="{FF2B5EF4-FFF2-40B4-BE49-F238E27FC236}">
                    <a16:creationId xmlns:a16="http://schemas.microsoft.com/office/drawing/2014/main" id="{1AC23C2A-D036-455C-BEE0-06CD513016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76747" y="21628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9" name="Line 800">
                <a:extLst>
                  <a:ext uri="{FF2B5EF4-FFF2-40B4-BE49-F238E27FC236}">
                    <a16:creationId xmlns:a16="http://schemas.microsoft.com/office/drawing/2014/main" id="{6A92BAEE-E485-499B-AE1A-10E53D910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11659" y="22088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0" name="Line 801">
                <a:extLst>
                  <a:ext uri="{FF2B5EF4-FFF2-40B4-BE49-F238E27FC236}">
                    <a16:creationId xmlns:a16="http://schemas.microsoft.com/office/drawing/2014/main" id="{D1B510B4-27B1-45BA-BE6C-EDA1FDC35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60872" y="21628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1" name="Line 802">
                <a:extLst>
                  <a:ext uri="{FF2B5EF4-FFF2-40B4-BE49-F238E27FC236}">
                    <a16:creationId xmlns:a16="http://schemas.microsoft.com/office/drawing/2014/main" id="{B33224E4-D723-4DD0-B186-A41B3AE95E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08484" y="2208898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2" name="Line 803">
                <a:extLst>
                  <a:ext uri="{FF2B5EF4-FFF2-40B4-BE49-F238E27FC236}">
                    <a16:creationId xmlns:a16="http://schemas.microsoft.com/office/drawing/2014/main" id="{60D42D7D-9F2E-4354-9831-AA1A03F517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56109" y="21628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3" name="Line 804">
                <a:extLst>
                  <a:ext uri="{FF2B5EF4-FFF2-40B4-BE49-F238E27FC236}">
                    <a16:creationId xmlns:a16="http://schemas.microsoft.com/office/drawing/2014/main" id="{5FCACD60-B146-4016-BB0B-7F993EAF9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94197" y="22088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4" name="Line 805">
                <a:extLst>
                  <a:ext uri="{FF2B5EF4-FFF2-40B4-BE49-F238E27FC236}">
                    <a16:creationId xmlns:a16="http://schemas.microsoft.com/office/drawing/2014/main" id="{A306E158-6FC7-4BDA-A18A-4AD1C4892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43409" y="21628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5" name="Line 806">
                <a:extLst>
                  <a:ext uri="{FF2B5EF4-FFF2-40B4-BE49-F238E27FC236}">
                    <a16:creationId xmlns:a16="http://schemas.microsoft.com/office/drawing/2014/main" id="{1DD87BF8-ED6D-4043-A8B5-C4BF475F9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98959" y="22088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6" name="Line 807">
                <a:extLst>
                  <a:ext uri="{FF2B5EF4-FFF2-40B4-BE49-F238E27FC236}">
                    <a16:creationId xmlns:a16="http://schemas.microsoft.com/office/drawing/2014/main" id="{5DAF9AA1-90BB-4E27-AC5F-F7909A51FA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48172" y="21628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7" name="Line 808">
                <a:extLst>
                  <a:ext uri="{FF2B5EF4-FFF2-40B4-BE49-F238E27FC236}">
                    <a16:creationId xmlns:a16="http://schemas.microsoft.com/office/drawing/2014/main" id="{43F32CEB-949D-4F27-99C2-8C06BD751D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81497" y="21946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8" name="Line 809">
                <a:extLst>
                  <a:ext uri="{FF2B5EF4-FFF2-40B4-BE49-F238E27FC236}">
                    <a16:creationId xmlns:a16="http://schemas.microsoft.com/office/drawing/2014/main" id="{1B7E630E-B344-48BD-B682-AAE3C236D8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30709" y="2148573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9" name="Line 810">
                <a:extLst>
                  <a:ext uri="{FF2B5EF4-FFF2-40B4-BE49-F238E27FC236}">
                    <a16:creationId xmlns:a16="http://schemas.microsoft.com/office/drawing/2014/main" id="{D5531171-334F-4E19-9BCA-CB3BF0014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76734" y="21961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0" name="Line 811">
                <a:extLst>
                  <a:ext uri="{FF2B5EF4-FFF2-40B4-BE49-F238E27FC236}">
                    <a16:creationId xmlns:a16="http://schemas.microsoft.com/office/drawing/2014/main" id="{00D3F3B7-51CE-4F3E-B8DD-E32F2E33A2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25947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1" name="Line 812">
                <a:extLst>
                  <a:ext uri="{FF2B5EF4-FFF2-40B4-BE49-F238E27FC236}">
                    <a16:creationId xmlns:a16="http://schemas.microsoft.com/office/drawing/2014/main" id="{0949F960-4D99-464D-A079-3E14E037B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65622" y="2196198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2" name="Line 813">
                <a:extLst>
                  <a:ext uri="{FF2B5EF4-FFF2-40B4-BE49-F238E27FC236}">
                    <a16:creationId xmlns:a16="http://schemas.microsoft.com/office/drawing/2014/main" id="{E7B73B8F-1634-4E06-8072-132DF81D3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14834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3" name="Line 815">
                <a:extLst>
                  <a:ext uri="{FF2B5EF4-FFF2-40B4-BE49-F238E27FC236}">
                    <a16:creationId xmlns:a16="http://schemas.microsoft.com/office/drawing/2014/main" id="{B27E6BB0-CA07-4217-9AD7-340C2336F3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62447" y="219619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4" name="Line 816">
                <a:extLst>
                  <a:ext uri="{FF2B5EF4-FFF2-40B4-BE49-F238E27FC236}">
                    <a16:creationId xmlns:a16="http://schemas.microsoft.com/office/drawing/2014/main" id="{AA1A951E-13E8-413E-B36B-F711CB57A5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11660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5" name="Line 817">
                <a:extLst>
                  <a:ext uri="{FF2B5EF4-FFF2-40B4-BE49-F238E27FC236}">
                    <a16:creationId xmlns:a16="http://schemas.microsoft.com/office/drawing/2014/main" id="{78185E00-2888-4252-8611-2F32FF314A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51335" y="219619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6" name="Line 818">
                <a:extLst>
                  <a:ext uri="{FF2B5EF4-FFF2-40B4-BE49-F238E27FC236}">
                    <a16:creationId xmlns:a16="http://schemas.microsoft.com/office/drawing/2014/main" id="{FB03F94A-5DB4-4816-AAF4-7CD79111E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98960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7" name="Line 819">
                <a:extLst>
                  <a:ext uri="{FF2B5EF4-FFF2-40B4-BE49-F238E27FC236}">
                    <a16:creationId xmlns:a16="http://schemas.microsoft.com/office/drawing/2014/main" id="{E1AC66DE-7B88-4614-B6F8-C4543B4E0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46572" y="219619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8" name="Line 820">
                <a:extLst>
                  <a:ext uri="{FF2B5EF4-FFF2-40B4-BE49-F238E27FC236}">
                    <a16:creationId xmlns:a16="http://schemas.microsoft.com/office/drawing/2014/main" id="{F326D376-23FA-414B-B394-716BDAEF41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94197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9" name="Line 821">
                <a:extLst>
                  <a:ext uri="{FF2B5EF4-FFF2-40B4-BE49-F238E27FC236}">
                    <a16:creationId xmlns:a16="http://schemas.microsoft.com/office/drawing/2014/main" id="{13EBF500-0CEE-4DE9-A222-BFA978CA16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33872" y="219619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0" name="Line 822">
                <a:extLst>
                  <a:ext uri="{FF2B5EF4-FFF2-40B4-BE49-F238E27FC236}">
                    <a16:creationId xmlns:a16="http://schemas.microsoft.com/office/drawing/2014/main" id="{33082A80-4DE7-493C-9E8D-8802BC2347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81497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1" name="Line 823">
                <a:extLst>
                  <a:ext uri="{FF2B5EF4-FFF2-40B4-BE49-F238E27FC236}">
                    <a16:creationId xmlns:a16="http://schemas.microsoft.com/office/drawing/2014/main" id="{C2BAE2A9-AFBF-4039-9480-739ADB912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37047" y="219619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2" name="Line 824">
                <a:extLst>
                  <a:ext uri="{FF2B5EF4-FFF2-40B4-BE49-F238E27FC236}">
                    <a16:creationId xmlns:a16="http://schemas.microsoft.com/office/drawing/2014/main" id="{95869E37-497B-4FBA-B069-8C8E392711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84672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3" name="Line 825">
                <a:extLst>
                  <a:ext uri="{FF2B5EF4-FFF2-40B4-BE49-F238E27FC236}">
                    <a16:creationId xmlns:a16="http://schemas.microsoft.com/office/drawing/2014/main" id="{D3F4DDBB-73BC-41B2-ABC1-D4835C398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19585" y="219619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4" name="Line 826">
                <a:extLst>
                  <a:ext uri="{FF2B5EF4-FFF2-40B4-BE49-F238E27FC236}">
                    <a16:creationId xmlns:a16="http://schemas.microsoft.com/office/drawing/2014/main" id="{E8731BA0-6783-464F-9AE8-2185786507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68797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5" name="Line 827">
                <a:extLst>
                  <a:ext uri="{FF2B5EF4-FFF2-40B4-BE49-F238E27FC236}">
                    <a16:creationId xmlns:a16="http://schemas.microsoft.com/office/drawing/2014/main" id="{D5F1DE8F-6907-4FB4-9051-A532DF85F5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17997" y="219619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6" name="Line 828">
                <a:extLst>
                  <a:ext uri="{FF2B5EF4-FFF2-40B4-BE49-F238E27FC236}">
                    <a16:creationId xmlns:a16="http://schemas.microsoft.com/office/drawing/2014/main" id="{8DAB8975-176F-43A3-A98D-B421ED8EF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65622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7" name="Line 829">
                <a:extLst>
                  <a:ext uri="{FF2B5EF4-FFF2-40B4-BE49-F238E27FC236}">
                    <a16:creationId xmlns:a16="http://schemas.microsoft.com/office/drawing/2014/main" id="{B7940134-9E66-456A-8F5A-B4DEDCB9D5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05297" y="219619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8" name="Line 830">
                <a:extLst>
                  <a:ext uri="{FF2B5EF4-FFF2-40B4-BE49-F238E27FC236}">
                    <a16:creationId xmlns:a16="http://schemas.microsoft.com/office/drawing/2014/main" id="{240DF442-F1DC-4819-837B-2829FAED8F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54510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9" name="Line 831">
                <a:extLst>
                  <a:ext uri="{FF2B5EF4-FFF2-40B4-BE49-F238E27FC236}">
                    <a16:creationId xmlns:a16="http://schemas.microsoft.com/office/drawing/2014/main" id="{83EA33D1-5477-4D64-BD67-7F4CC5D935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400535" y="219619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0" name="Line 832">
                <a:extLst>
                  <a:ext uri="{FF2B5EF4-FFF2-40B4-BE49-F238E27FC236}">
                    <a16:creationId xmlns:a16="http://schemas.microsoft.com/office/drawing/2014/main" id="{892C0792-4D2D-4A81-B00D-DA8DC733A7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49747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1" name="Line 833">
                <a:extLst>
                  <a:ext uri="{FF2B5EF4-FFF2-40B4-BE49-F238E27FC236}">
                    <a16:creationId xmlns:a16="http://schemas.microsoft.com/office/drawing/2014/main" id="{BA44CA67-B094-4E07-A31F-A6F89F4AB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87835" y="219619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2" name="Line 834">
                <a:extLst>
                  <a:ext uri="{FF2B5EF4-FFF2-40B4-BE49-F238E27FC236}">
                    <a16:creationId xmlns:a16="http://schemas.microsoft.com/office/drawing/2014/main" id="{0210FE8A-FF4B-4265-9E99-7E352DC5CB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37047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3" name="Line 835">
                <a:extLst>
                  <a:ext uri="{FF2B5EF4-FFF2-40B4-BE49-F238E27FC236}">
                    <a16:creationId xmlns:a16="http://schemas.microsoft.com/office/drawing/2014/main" id="{68E8A7A9-88A5-40CE-ADA7-135EF3920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75135" y="219619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4" name="Line 836">
                <a:extLst>
                  <a:ext uri="{FF2B5EF4-FFF2-40B4-BE49-F238E27FC236}">
                    <a16:creationId xmlns:a16="http://schemas.microsoft.com/office/drawing/2014/main" id="{2E79644D-DFAD-4D83-BB22-268C5E1BE1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22760" y="2150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5" name="Line 837">
                <a:extLst>
                  <a:ext uri="{FF2B5EF4-FFF2-40B4-BE49-F238E27FC236}">
                    <a16:creationId xmlns:a16="http://schemas.microsoft.com/office/drawing/2014/main" id="{EB6E990E-F55B-4545-8CBB-B730B90B0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62435" y="21739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6" name="Line 838">
                <a:extLst>
                  <a:ext uri="{FF2B5EF4-FFF2-40B4-BE49-F238E27FC236}">
                    <a16:creationId xmlns:a16="http://schemas.microsoft.com/office/drawing/2014/main" id="{4399B66B-3CD0-4854-A184-A98E51203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11647" y="21279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7" name="Line 839">
                <a:extLst>
                  <a:ext uri="{FF2B5EF4-FFF2-40B4-BE49-F238E27FC236}">
                    <a16:creationId xmlns:a16="http://schemas.microsoft.com/office/drawing/2014/main" id="{86643A3C-0EB8-422A-A653-36EE7E99F2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51322" y="217397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8" name="Line 840">
                <a:extLst>
                  <a:ext uri="{FF2B5EF4-FFF2-40B4-BE49-F238E27FC236}">
                    <a16:creationId xmlns:a16="http://schemas.microsoft.com/office/drawing/2014/main" id="{2ABA64BB-F9E0-4001-9D43-2CBAE5999B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0535" y="21279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9" name="Line 841">
                <a:extLst>
                  <a:ext uri="{FF2B5EF4-FFF2-40B4-BE49-F238E27FC236}">
                    <a16:creationId xmlns:a16="http://schemas.microsoft.com/office/drawing/2014/main" id="{EA7504E3-C831-43E7-B538-DDCDF9166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44972" y="21739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0" name="Line 842">
                <a:extLst>
                  <a:ext uri="{FF2B5EF4-FFF2-40B4-BE49-F238E27FC236}">
                    <a16:creationId xmlns:a16="http://schemas.microsoft.com/office/drawing/2014/main" id="{87C65D2E-3B4C-4CA6-BD8C-F34E44D852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94185" y="21279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1" name="Line 843">
                <a:extLst>
                  <a:ext uri="{FF2B5EF4-FFF2-40B4-BE49-F238E27FC236}">
                    <a16:creationId xmlns:a16="http://schemas.microsoft.com/office/drawing/2014/main" id="{204C3DD3-3BE1-4A25-98F7-236E12B10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38622" y="217397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2" name="Line 844">
                <a:extLst>
                  <a:ext uri="{FF2B5EF4-FFF2-40B4-BE49-F238E27FC236}">
                    <a16:creationId xmlns:a16="http://schemas.microsoft.com/office/drawing/2014/main" id="{56200613-D15A-494A-8FDA-72B74DC553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87835" y="21279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3" name="Line 845">
                <a:extLst>
                  <a:ext uri="{FF2B5EF4-FFF2-40B4-BE49-F238E27FC236}">
                    <a16:creationId xmlns:a16="http://schemas.microsoft.com/office/drawing/2014/main" id="{B2D6D6E2-6A2B-4FF9-8C1D-D96670DC5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22747" y="21739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4" name="Line 846">
                <a:extLst>
                  <a:ext uri="{FF2B5EF4-FFF2-40B4-BE49-F238E27FC236}">
                    <a16:creationId xmlns:a16="http://schemas.microsoft.com/office/drawing/2014/main" id="{CE3865B5-3657-469C-B771-6EE45F304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70372" y="21279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5" name="Line 847">
                <a:extLst>
                  <a:ext uri="{FF2B5EF4-FFF2-40B4-BE49-F238E27FC236}">
                    <a16:creationId xmlns:a16="http://schemas.microsoft.com/office/drawing/2014/main" id="{21055BBE-F41F-4383-A0C7-DDBCDDB980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14810" y="217397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6" name="Line 848">
                <a:extLst>
                  <a:ext uri="{FF2B5EF4-FFF2-40B4-BE49-F238E27FC236}">
                    <a16:creationId xmlns:a16="http://schemas.microsoft.com/office/drawing/2014/main" id="{D463CDD3-7D68-4EFE-A048-63DCD18548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65610" y="21279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7" name="Line 849">
                <a:extLst>
                  <a:ext uri="{FF2B5EF4-FFF2-40B4-BE49-F238E27FC236}">
                    <a16:creationId xmlns:a16="http://schemas.microsoft.com/office/drawing/2014/main" id="{931FDC24-AF29-4083-BD8C-8DB5C2B67E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02110" y="217397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8" name="Line 850">
                <a:extLst>
                  <a:ext uri="{FF2B5EF4-FFF2-40B4-BE49-F238E27FC236}">
                    <a16:creationId xmlns:a16="http://schemas.microsoft.com/office/drawing/2014/main" id="{1416DF82-DDF4-455E-9709-3AFDB5A0E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51322" y="21279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9" name="Line 851">
                <a:extLst>
                  <a:ext uri="{FF2B5EF4-FFF2-40B4-BE49-F238E27FC236}">
                    <a16:creationId xmlns:a16="http://schemas.microsoft.com/office/drawing/2014/main" id="{EBF8479B-401C-41B1-849D-7AB612C9F0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73535" y="21739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0" name="Line 852">
                <a:extLst>
                  <a:ext uri="{FF2B5EF4-FFF2-40B4-BE49-F238E27FC236}">
                    <a16:creationId xmlns:a16="http://schemas.microsoft.com/office/drawing/2014/main" id="{E4F6C71C-D7EA-46A0-BF64-03BB044242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2747" y="21279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1" name="Line 853">
                <a:extLst>
                  <a:ext uri="{FF2B5EF4-FFF2-40B4-BE49-F238E27FC236}">
                    <a16:creationId xmlns:a16="http://schemas.microsoft.com/office/drawing/2014/main" id="{A0B3EDA8-09F8-4B7E-9D00-6E79D387D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70360" y="21739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2" name="Line 854">
                <a:extLst>
                  <a:ext uri="{FF2B5EF4-FFF2-40B4-BE49-F238E27FC236}">
                    <a16:creationId xmlns:a16="http://schemas.microsoft.com/office/drawing/2014/main" id="{77DB7168-3FF1-4048-8D07-19027B399C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7985" y="21279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3" name="Line 855">
                <a:extLst>
                  <a:ext uri="{FF2B5EF4-FFF2-40B4-BE49-F238E27FC236}">
                    <a16:creationId xmlns:a16="http://schemas.microsoft.com/office/drawing/2014/main" id="{BCD29252-FB21-4EF4-ADA0-E4994CDC8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5435" y="21739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4" name="Line 856">
                <a:extLst>
                  <a:ext uri="{FF2B5EF4-FFF2-40B4-BE49-F238E27FC236}">
                    <a16:creationId xmlns:a16="http://schemas.microsoft.com/office/drawing/2014/main" id="{2EC73F52-AC47-4396-8B61-596F7FAD1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84647" y="21279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5" name="Line 857">
                <a:extLst>
                  <a:ext uri="{FF2B5EF4-FFF2-40B4-BE49-F238E27FC236}">
                    <a16:creationId xmlns:a16="http://schemas.microsoft.com/office/drawing/2014/main" id="{7A33F61A-7991-47A7-8C2E-120CE94585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24322" y="217397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6" name="Line 858">
                <a:extLst>
                  <a:ext uri="{FF2B5EF4-FFF2-40B4-BE49-F238E27FC236}">
                    <a16:creationId xmlns:a16="http://schemas.microsoft.com/office/drawing/2014/main" id="{285CD4D5-E8F2-420C-B5D7-16BC7944B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73535" y="21279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7" name="Line 859">
                <a:extLst>
                  <a:ext uri="{FF2B5EF4-FFF2-40B4-BE49-F238E27FC236}">
                    <a16:creationId xmlns:a16="http://schemas.microsoft.com/office/drawing/2014/main" id="{11B8CF83-3357-4883-B335-1E9B249993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17972" y="21739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8" name="Line 860">
                <a:extLst>
                  <a:ext uri="{FF2B5EF4-FFF2-40B4-BE49-F238E27FC236}">
                    <a16:creationId xmlns:a16="http://schemas.microsoft.com/office/drawing/2014/main" id="{0A6D0531-3A8D-44AB-8A26-FD2BE59E8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67185" y="21279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9" name="Line 861">
                <a:extLst>
                  <a:ext uri="{FF2B5EF4-FFF2-40B4-BE49-F238E27FC236}">
                    <a16:creationId xmlns:a16="http://schemas.microsoft.com/office/drawing/2014/main" id="{2B794630-BE27-472F-A5C0-C2A9503300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92572" y="21644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0" name="Line 862">
                <a:extLst>
                  <a:ext uri="{FF2B5EF4-FFF2-40B4-BE49-F238E27FC236}">
                    <a16:creationId xmlns:a16="http://schemas.microsoft.com/office/drawing/2014/main" id="{A0450C90-ED2F-4665-BEB0-DD3630EB40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1785" y="21184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1" name="Line 863">
                <a:extLst>
                  <a:ext uri="{FF2B5EF4-FFF2-40B4-BE49-F238E27FC236}">
                    <a16:creationId xmlns:a16="http://schemas.microsoft.com/office/drawing/2014/main" id="{FC43BC45-D00A-4868-8D2C-17FBCF186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68760" y="216444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2" name="Line 864">
                <a:extLst>
                  <a:ext uri="{FF2B5EF4-FFF2-40B4-BE49-F238E27FC236}">
                    <a16:creationId xmlns:a16="http://schemas.microsoft.com/office/drawing/2014/main" id="{6E68671F-2A5D-471C-9F3B-5F4523317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16385" y="21184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3" name="Line 865">
                <a:extLst>
                  <a:ext uri="{FF2B5EF4-FFF2-40B4-BE49-F238E27FC236}">
                    <a16:creationId xmlns:a16="http://schemas.microsoft.com/office/drawing/2014/main" id="{C7B4A4FD-FE8D-4566-8035-60AF875098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21135" y="21644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4" name="Line 866">
                <a:extLst>
                  <a:ext uri="{FF2B5EF4-FFF2-40B4-BE49-F238E27FC236}">
                    <a16:creationId xmlns:a16="http://schemas.microsoft.com/office/drawing/2014/main" id="{7D3BC10C-3E1A-4DC4-884C-44E5065B87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70347" y="21184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5" name="Line 867">
                <a:extLst>
                  <a:ext uri="{FF2B5EF4-FFF2-40B4-BE49-F238E27FC236}">
                    <a16:creationId xmlns:a16="http://schemas.microsoft.com/office/drawing/2014/main" id="{AF349EEC-62AF-4229-AB6E-95FB0A43B3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16372" y="21644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6" name="Line 868">
                <a:extLst>
                  <a:ext uri="{FF2B5EF4-FFF2-40B4-BE49-F238E27FC236}">
                    <a16:creationId xmlns:a16="http://schemas.microsoft.com/office/drawing/2014/main" id="{AD58134D-D254-4BFD-8993-70E83EA4E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65585" y="21184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7" name="Line 869">
                <a:extLst>
                  <a:ext uri="{FF2B5EF4-FFF2-40B4-BE49-F238E27FC236}">
                    <a16:creationId xmlns:a16="http://schemas.microsoft.com/office/drawing/2014/main" id="{7734CEA2-BA13-47C0-91E3-B917A4321C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090972" y="216444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8" name="Line 870">
                <a:extLst>
                  <a:ext uri="{FF2B5EF4-FFF2-40B4-BE49-F238E27FC236}">
                    <a16:creationId xmlns:a16="http://schemas.microsoft.com/office/drawing/2014/main" id="{EEDBCB2D-6FD1-4E4F-BA16-7584475902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40185" y="21184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9" name="Line 871">
                <a:extLst>
                  <a:ext uri="{FF2B5EF4-FFF2-40B4-BE49-F238E27FC236}">
                    <a16:creationId xmlns:a16="http://schemas.microsoft.com/office/drawing/2014/main" id="{23068528-78D6-4A66-8192-2DC57DC9EC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081447" y="21644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0" name="Line 872">
                <a:extLst>
                  <a:ext uri="{FF2B5EF4-FFF2-40B4-BE49-F238E27FC236}">
                    <a16:creationId xmlns:a16="http://schemas.microsoft.com/office/drawing/2014/main" id="{072151E2-94E4-4A5B-A4DE-423D24CC15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30660" y="21184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1" name="Line 873">
                <a:extLst>
                  <a:ext uri="{FF2B5EF4-FFF2-40B4-BE49-F238E27FC236}">
                    <a16:creationId xmlns:a16="http://schemas.microsoft.com/office/drawing/2014/main" id="{6BB35D19-9BA4-4681-B9B1-1E8ADB831D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019535" y="21644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2" name="Line 874">
                <a:extLst>
                  <a:ext uri="{FF2B5EF4-FFF2-40B4-BE49-F238E27FC236}">
                    <a16:creationId xmlns:a16="http://schemas.microsoft.com/office/drawing/2014/main" id="{38B5F78F-2197-4B0D-A624-BEFBE5F35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68747" y="21184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3" name="Line 875">
                <a:extLst>
                  <a:ext uri="{FF2B5EF4-FFF2-40B4-BE49-F238E27FC236}">
                    <a16:creationId xmlns:a16="http://schemas.microsoft.com/office/drawing/2014/main" id="{01A03456-7500-4E75-92B5-D0651C466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978260" y="21644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4" name="Line 876">
                <a:extLst>
                  <a:ext uri="{FF2B5EF4-FFF2-40B4-BE49-F238E27FC236}">
                    <a16:creationId xmlns:a16="http://schemas.microsoft.com/office/drawing/2014/main" id="{A288DBE4-8365-4794-A7EA-BF1968D6F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27472" y="21184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5" name="Line 877">
                <a:extLst>
                  <a:ext uri="{FF2B5EF4-FFF2-40B4-BE49-F238E27FC236}">
                    <a16:creationId xmlns:a16="http://schemas.microsoft.com/office/drawing/2014/main" id="{1C5C055D-0E49-40F6-9B47-7AC2893777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960797" y="21644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6" name="Line 878">
                <a:extLst>
                  <a:ext uri="{FF2B5EF4-FFF2-40B4-BE49-F238E27FC236}">
                    <a16:creationId xmlns:a16="http://schemas.microsoft.com/office/drawing/2014/main" id="{4CC4F672-E460-4673-97DD-03295E3A73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10010" y="21184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7" name="Line 879">
                <a:extLst>
                  <a:ext uri="{FF2B5EF4-FFF2-40B4-BE49-F238E27FC236}">
                    <a16:creationId xmlns:a16="http://schemas.microsoft.com/office/drawing/2014/main" id="{B7658507-35BC-414C-8782-C070EBFC5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952860" y="21644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8" name="Line 880">
                <a:extLst>
                  <a:ext uri="{FF2B5EF4-FFF2-40B4-BE49-F238E27FC236}">
                    <a16:creationId xmlns:a16="http://schemas.microsoft.com/office/drawing/2014/main" id="{E8C7CE41-56B0-4770-AA73-63D7DBDAB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02072" y="21184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9" name="Line 881">
                <a:extLst>
                  <a:ext uri="{FF2B5EF4-FFF2-40B4-BE49-F238E27FC236}">
                    <a16:creationId xmlns:a16="http://schemas.microsoft.com/office/drawing/2014/main" id="{3EDA4A78-58BB-4657-8DC8-4DF373AC9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909997" y="215174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0" name="Line 882">
                <a:extLst>
                  <a:ext uri="{FF2B5EF4-FFF2-40B4-BE49-F238E27FC236}">
                    <a16:creationId xmlns:a16="http://schemas.microsoft.com/office/drawing/2014/main" id="{7622C569-9255-474B-B581-B958BB0915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59210" y="21057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1" name="Line 883">
                <a:extLst>
                  <a:ext uri="{FF2B5EF4-FFF2-40B4-BE49-F238E27FC236}">
                    <a16:creationId xmlns:a16="http://schemas.microsoft.com/office/drawing/2014/main" id="{F4F6FB61-4ABB-41E6-B909-3B9CC62BEB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865547" y="21517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2" name="Line 884">
                <a:extLst>
                  <a:ext uri="{FF2B5EF4-FFF2-40B4-BE49-F238E27FC236}">
                    <a16:creationId xmlns:a16="http://schemas.microsoft.com/office/drawing/2014/main" id="{60C7B661-9714-40FF-8449-190EEC435B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16347" y="21057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3" name="Line 885">
                <a:extLst>
                  <a:ext uri="{FF2B5EF4-FFF2-40B4-BE49-F238E27FC236}">
                    <a16:creationId xmlns:a16="http://schemas.microsoft.com/office/drawing/2014/main" id="{5351F212-50E8-4B2B-933A-58E248A60F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838560" y="215174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4" name="Line 886">
                <a:extLst>
                  <a:ext uri="{FF2B5EF4-FFF2-40B4-BE49-F238E27FC236}">
                    <a16:creationId xmlns:a16="http://schemas.microsoft.com/office/drawing/2014/main" id="{4F5D8318-EB23-4ABF-B0D5-243E8FAC9F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86185" y="21057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5" name="Line 887">
                <a:extLst>
                  <a:ext uri="{FF2B5EF4-FFF2-40B4-BE49-F238E27FC236}">
                    <a16:creationId xmlns:a16="http://schemas.microsoft.com/office/drawing/2014/main" id="{B6023BE4-D23E-4A67-A12A-3B92B661E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808397" y="215174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6" name="Line 888">
                <a:extLst>
                  <a:ext uri="{FF2B5EF4-FFF2-40B4-BE49-F238E27FC236}">
                    <a16:creationId xmlns:a16="http://schemas.microsoft.com/office/drawing/2014/main" id="{BD3AEB3E-F917-45D1-BE60-262A0E05C2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56022" y="21057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7" name="Line 889">
                <a:extLst>
                  <a:ext uri="{FF2B5EF4-FFF2-40B4-BE49-F238E27FC236}">
                    <a16:creationId xmlns:a16="http://schemas.microsoft.com/office/drawing/2014/main" id="{B54118FE-420D-4023-8783-5F3045970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782997" y="214539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8" name="Line 890">
                <a:extLst>
                  <a:ext uri="{FF2B5EF4-FFF2-40B4-BE49-F238E27FC236}">
                    <a16:creationId xmlns:a16="http://schemas.microsoft.com/office/drawing/2014/main" id="{C6FEC776-2793-4DA1-8EDD-DD143F3A2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32210" y="209777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9" name="Line 891">
                <a:extLst>
                  <a:ext uri="{FF2B5EF4-FFF2-40B4-BE49-F238E27FC236}">
                    <a16:creationId xmlns:a16="http://schemas.microsoft.com/office/drawing/2014/main" id="{559D6C6F-07D5-475C-90A6-2B6A2FD4C9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756010" y="213746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0" name="Line 892">
                <a:extLst>
                  <a:ext uri="{FF2B5EF4-FFF2-40B4-BE49-F238E27FC236}">
                    <a16:creationId xmlns:a16="http://schemas.microsoft.com/office/drawing/2014/main" id="{8437D6C5-DD54-4CC6-BC2F-D109759A77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05222" y="209142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1" name="Line 893">
                <a:extLst>
                  <a:ext uri="{FF2B5EF4-FFF2-40B4-BE49-F238E27FC236}">
                    <a16:creationId xmlns:a16="http://schemas.microsoft.com/office/drawing/2014/main" id="{9A2080EE-69F1-4EF9-832F-4AD2551E48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736960" y="213746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2" name="Line 894">
                <a:extLst>
                  <a:ext uri="{FF2B5EF4-FFF2-40B4-BE49-F238E27FC236}">
                    <a16:creationId xmlns:a16="http://schemas.microsoft.com/office/drawing/2014/main" id="{FC634ADF-C792-45DA-86FE-0CDE84CAC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86172" y="209142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3" name="Line 895">
                <a:extLst>
                  <a:ext uri="{FF2B5EF4-FFF2-40B4-BE49-F238E27FC236}">
                    <a16:creationId xmlns:a16="http://schemas.microsoft.com/office/drawing/2014/main" id="{BE75B2B9-D985-4EF5-87EF-1C6B2B4B36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725847" y="213746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4" name="Line 896">
                <a:extLst>
                  <a:ext uri="{FF2B5EF4-FFF2-40B4-BE49-F238E27FC236}">
                    <a16:creationId xmlns:a16="http://schemas.microsoft.com/office/drawing/2014/main" id="{3D7152E9-DADA-4CF4-9F41-566FB6CB0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75060" y="209142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5" name="Line 897">
                <a:extLst>
                  <a:ext uri="{FF2B5EF4-FFF2-40B4-BE49-F238E27FC236}">
                    <a16:creationId xmlns:a16="http://schemas.microsoft.com/office/drawing/2014/main" id="{ABD8D952-D00D-4429-89B3-D36EAAE4AF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79810" y="21295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6" name="Line 898">
                <a:extLst>
                  <a:ext uri="{FF2B5EF4-FFF2-40B4-BE49-F238E27FC236}">
                    <a16:creationId xmlns:a16="http://schemas.microsoft.com/office/drawing/2014/main" id="{DCF11282-F403-4CE6-8B20-FDFB2E12B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29022" y="208189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7" name="Line 899">
                <a:extLst>
                  <a:ext uri="{FF2B5EF4-FFF2-40B4-BE49-F238E27FC236}">
                    <a16:creationId xmlns:a16="http://schemas.microsoft.com/office/drawing/2014/main" id="{BCFABDDF-FD35-45D3-B572-6FDAAC3D5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22660" y="21295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8" name="Line 900">
                <a:extLst>
                  <a:ext uri="{FF2B5EF4-FFF2-40B4-BE49-F238E27FC236}">
                    <a16:creationId xmlns:a16="http://schemas.microsoft.com/office/drawing/2014/main" id="{CE047570-4C46-4F26-9252-20EA354D2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1872" y="208189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9" name="Line 901">
                <a:extLst>
                  <a:ext uri="{FF2B5EF4-FFF2-40B4-BE49-F238E27FC236}">
                    <a16:creationId xmlns:a16="http://schemas.microsoft.com/office/drawing/2014/main" id="{CDEB5482-E849-45B2-8043-B19CED5B38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594085" y="212952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0" name="Line 902">
                <a:extLst>
                  <a:ext uri="{FF2B5EF4-FFF2-40B4-BE49-F238E27FC236}">
                    <a16:creationId xmlns:a16="http://schemas.microsoft.com/office/drawing/2014/main" id="{CFA6B5E1-4C58-43E9-8B0E-DA62B989DF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43297" y="208189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1" name="Line 903">
                <a:extLst>
                  <a:ext uri="{FF2B5EF4-FFF2-40B4-BE49-F238E27FC236}">
                    <a16:creationId xmlns:a16="http://schemas.microsoft.com/office/drawing/2014/main" id="{2A8BDFCC-8172-4A6E-BE73-DF94EE510F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573447" y="21311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2" name="Line 904">
                <a:extLst>
                  <a:ext uri="{FF2B5EF4-FFF2-40B4-BE49-F238E27FC236}">
                    <a16:creationId xmlns:a16="http://schemas.microsoft.com/office/drawing/2014/main" id="{6CBAD552-1082-4647-8E8C-1197B129B3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2660" y="20834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3" name="Line 905">
                <a:extLst>
                  <a:ext uri="{FF2B5EF4-FFF2-40B4-BE49-F238E27FC236}">
                    <a16:creationId xmlns:a16="http://schemas.microsoft.com/office/drawing/2014/main" id="{A7A15877-3A8A-48B0-8B5A-573BABC36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559160" y="213111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4" name="Line 906">
                <a:extLst>
                  <a:ext uri="{FF2B5EF4-FFF2-40B4-BE49-F238E27FC236}">
                    <a16:creationId xmlns:a16="http://schemas.microsoft.com/office/drawing/2014/main" id="{FC15DAE8-BCC9-4C32-8CC2-838D3B0238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08372" y="20834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5" name="Line 907">
                <a:extLst>
                  <a:ext uri="{FF2B5EF4-FFF2-40B4-BE49-F238E27FC236}">
                    <a16:creationId xmlns:a16="http://schemas.microsoft.com/office/drawing/2014/main" id="{A3E9694A-F8BA-4C2A-8A8C-6B51B4C5D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540110" y="21311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6" name="Line 908">
                <a:extLst>
                  <a:ext uri="{FF2B5EF4-FFF2-40B4-BE49-F238E27FC236}">
                    <a16:creationId xmlns:a16="http://schemas.microsoft.com/office/drawing/2014/main" id="{6190DEC5-F8BB-440E-831D-0BAA92C435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87735" y="20834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7" name="Line 909">
                <a:extLst>
                  <a:ext uri="{FF2B5EF4-FFF2-40B4-BE49-F238E27FC236}">
                    <a16:creationId xmlns:a16="http://schemas.microsoft.com/office/drawing/2014/main" id="{E99BEAAF-6348-46AF-AAA9-B5EFF8158D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527410" y="2119997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8" name="Line 910">
                <a:extLst>
                  <a:ext uri="{FF2B5EF4-FFF2-40B4-BE49-F238E27FC236}">
                    <a16:creationId xmlns:a16="http://schemas.microsoft.com/office/drawing/2014/main" id="{49A9368E-C7C5-4ECA-9B76-E1A55B4C8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76622" y="20739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9" name="Line 911">
                <a:extLst>
                  <a:ext uri="{FF2B5EF4-FFF2-40B4-BE49-F238E27FC236}">
                    <a16:creationId xmlns:a16="http://schemas.microsoft.com/office/drawing/2014/main" id="{2BD987D7-CB4F-43F2-88AD-8666EB88D2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75022" y="211047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0" name="Line 912">
                <a:extLst>
                  <a:ext uri="{FF2B5EF4-FFF2-40B4-BE49-F238E27FC236}">
                    <a16:creationId xmlns:a16="http://schemas.microsoft.com/office/drawing/2014/main" id="{485EBB3D-DBAD-4789-8039-C007DD87F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24235" y="206284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1" name="Line 913">
                <a:extLst>
                  <a:ext uri="{FF2B5EF4-FFF2-40B4-BE49-F238E27FC236}">
                    <a16:creationId xmlns:a16="http://schemas.microsoft.com/office/drawing/2014/main" id="{B52BAA71-E332-46AA-B633-BD402C9749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14697" y="208666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2" name="Line 914">
                <a:extLst>
                  <a:ext uri="{FF2B5EF4-FFF2-40B4-BE49-F238E27FC236}">
                    <a16:creationId xmlns:a16="http://schemas.microsoft.com/office/drawing/2014/main" id="{ADE92B77-2C28-4F5C-8289-309927B5A8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63910" y="204062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3" name="Line 915">
                <a:extLst>
                  <a:ext uri="{FF2B5EF4-FFF2-40B4-BE49-F238E27FC236}">
                    <a16:creationId xmlns:a16="http://schemas.microsoft.com/office/drawing/2014/main" id="{BA5BDBF7-588F-4536-9814-725A9F972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00410" y="2086660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4" name="Line 916">
                <a:extLst>
                  <a:ext uri="{FF2B5EF4-FFF2-40B4-BE49-F238E27FC236}">
                    <a16:creationId xmlns:a16="http://schemas.microsoft.com/office/drawing/2014/main" id="{8739FD04-C014-4044-90C7-46928180A8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9622" y="204062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5" name="Line 917">
                <a:extLst>
                  <a:ext uri="{FF2B5EF4-FFF2-40B4-BE49-F238E27FC236}">
                    <a16:creationId xmlns:a16="http://schemas.microsoft.com/office/drawing/2014/main" id="{1073B2BB-7DA8-4C33-A6D9-4EB1B262B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390885" y="208666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6" name="Line 918">
                <a:extLst>
                  <a:ext uri="{FF2B5EF4-FFF2-40B4-BE49-F238E27FC236}">
                    <a16:creationId xmlns:a16="http://schemas.microsoft.com/office/drawing/2014/main" id="{45C7837D-2B41-4B77-AF4D-7C53B76E31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0097" y="204062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7" name="Line 919">
                <a:extLst>
                  <a:ext uri="{FF2B5EF4-FFF2-40B4-BE49-F238E27FC236}">
                    <a16:creationId xmlns:a16="http://schemas.microsoft.com/office/drawing/2014/main" id="{50346DE7-A9C3-46CE-8D5D-56704EBF6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375010" y="208666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8" name="Line 920">
                <a:extLst>
                  <a:ext uri="{FF2B5EF4-FFF2-40B4-BE49-F238E27FC236}">
                    <a16:creationId xmlns:a16="http://schemas.microsoft.com/office/drawing/2014/main" id="{16693D9E-997D-435A-B8C0-57F267816F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24222" y="204062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9" name="Line 921">
                <a:extLst>
                  <a:ext uri="{FF2B5EF4-FFF2-40B4-BE49-F238E27FC236}">
                    <a16:creationId xmlns:a16="http://schemas.microsoft.com/office/drawing/2014/main" id="{AEBD6CD1-5A4C-4596-9CAE-F6757A002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365485" y="208189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0" name="Line 922">
                <a:extLst>
                  <a:ext uri="{FF2B5EF4-FFF2-40B4-BE49-F238E27FC236}">
                    <a16:creationId xmlns:a16="http://schemas.microsoft.com/office/drawing/2014/main" id="{D4762CB0-56C3-40C5-939E-BC91BD1564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14697" y="20358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1" name="Line 923">
                <a:extLst>
                  <a:ext uri="{FF2B5EF4-FFF2-40B4-BE49-F238E27FC236}">
                    <a16:creationId xmlns:a16="http://schemas.microsoft.com/office/drawing/2014/main" id="{F9CA4590-0C75-4168-9553-D6DEFC0C1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340085" y="208189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2" name="Line 924">
                <a:extLst>
                  <a:ext uri="{FF2B5EF4-FFF2-40B4-BE49-F238E27FC236}">
                    <a16:creationId xmlns:a16="http://schemas.microsoft.com/office/drawing/2014/main" id="{E354C047-DC44-45F4-A437-3CE77DBBD6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9297" y="20358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3" name="Line 925">
                <a:extLst>
                  <a:ext uri="{FF2B5EF4-FFF2-40B4-BE49-F238E27FC236}">
                    <a16:creationId xmlns:a16="http://schemas.microsoft.com/office/drawing/2014/main" id="{90B467D0-6FAE-425A-BBCB-79C8C49E8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328972" y="208189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4" name="Line 926">
                <a:extLst>
                  <a:ext uri="{FF2B5EF4-FFF2-40B4-BE49-F238E27FC236}">
                    <a16:creationId xmlns:a16="http://schemas.microsoft.com/office/drawing/2014/main" id="{9CFF540E-D878-4099-9E49-73C2AC7207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78185" y="203586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5" name="Line 927">
                <a:extLst>
                  <a:ext uri="{FF2B5EF4-FFF2-40B4-BE49-F238E27FC236}">
                    <a16:creationId xmlns:a16="http://schemas.microsoft.com/office/drawing/2014/main" id="{E48023A9-92FE-461B-AB76-D5B396832C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814622" y="20215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6" name="Line 928">
                <a:extLst>
                  <a:ext uri="{FF2B5EF4-FFF2-40B4-BE49-F238E27FC236}">
                    <a16:creationId xmlns:a16="http://schemas.microsoft.com/office/drawing/2014/main" id="{46912AA0-0AFB-4EDE-9742-BDEC880ABE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62247" y="19755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7" name="Line 929">
                <a:extLst>
                  <a:ext uri="{FF2B5EF4-FFF2-40B4-BE49-F238E27FC236}">
                    <a16:creationId xmlns:a16="http://schemas.microsoft.com/office/drawing/2014/main" id="{1D7F1EA1-59A4-4F3F-978A-7FCDB137FD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803510" y="202157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8" name="Line 930">
                <a:extLst>
                  <a:ext uri="{FF2B5EF4-FFF2-40B4-BE49-F238E27FC236}">
                    <a16:creationId xmlns:a16="http://schemas.microsoft.com/office/drawing/2014/main" id="{D50DF3C3-B5C4-4233-8E41-6711293122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52722" y="197553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9" name="Line 931">
                <a:extLst>
                  <a:ext uri="{FF2B5EF4-FFF2-40B4-BE49-F238E27FC236}">
                    <a16:creationId xmlns:a16="http://schemas.microsoft.com/office/drawing/2014/main" id="{A5EA10DB-920A-45DA-8BBE-91567C869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614597" y="201363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0" name="Line 932">
                <a:extLst>
                  <a:ext uri="{FF2B5EF4-FFF2-40B4-BE49-F238E27FC236}">
                    <a16:creationId xmlns:a16="http://schemas.microsoft.com/office/drawing/2014/main" id="{6832DBF8-FD0F-4F15-9223-280F39D736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63810" y="1967597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1" name="Line 933">
                <a:extLst>
                  <a:ext uri="{FF2B5EF4-FFF2-40B4-BE49-F238E27FC236}">
                    <a16:creationId xmlns:a16="http://schemas.microsoft.com/office/drawing/2014/main" id="{9BE64EDB-FDF4-4C1A-8D67-9C6289A85E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541572" y="200569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2" name="Line 934">
                <a:extLst>
                  <a:ext uri="{FF2B5EF4-FFF2-40B4-BE49-F238E27FC236}">
                    <a16:creationId xmlns:a16="http://schemas.microsoft.com/office/drawing/2014/main" id="{11280216-39AA-48D4-B8A9-77233DE3D0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92372" y="195807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3" name="Line 935">
                <a:extLst>
                  <a:ext uri="{FF2B5EF4-FFF2-40B4-BE49-F238E27FC236}">
                    <a16:creationId xmlns:a16="http://schemas.microsoft.com/office/drawing/2014/main" id="{47267429-C5F7-4E40-998B-82D2B0B3B5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412985" y="1988235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4" name="Line 936">
                <a:extLst>
                  <a:ext uri="{FF2B5EF4-FFF2-40B4-BE49-F238E27FC236}">
                    <a16:creationId xmlns:a16="http://schemas.microsoft.com/office/drawing/2014/main" id="{F56673C8-3B75-4128-8AD6-A2B0CE47C4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63785" y="194061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5" name="Line 937">
                <a:extLst>
                  <a:ext uri="{FF2B5EF4-FFF2-40B4-BE49-F238E27FC236}">
                    <a16:creationId xmlns:a16="http://schemas.microsoft.com/office/drawing/2014/main" id="{60166C94-BCC5-4006-827D-80D7669D82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333610" y="193743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6" name="Line 938">
                <a:extLst>
                  <a:ext uri="{FF2B5EF4-FFF2-40B4-BE49-F238E27FC236}">
                    <a16:creationId xmlns:a16="http://schemas.microsoft.com/office/drawing/2014/main" id="{1FFA8375-4F1B-4233-BDFD-A839C09F8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81235" y="188981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7" name="Line 939">
                <a:extLst>
                  <a:ext uri="{FF2B5EF4-FFF2-40B4-BE49-F238E27FC236}">
                    <a16:creationId xmlns:a16="http://schemas.microsoft.com/office/drawing/2014/main" id="{E75E9923-A4F1-494E-9BF8-3DD809727F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684322" y="181519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8" name="Line 940">
                <a:extLst>
                  <a:ext uri="{FF2B5EF4-FFF2-40B4-BE49-F238E27FC236}">
                    <a16:creationId xmlns:a16="http://schemas.microsoft.com/office/drawing/2014/main" id="{2BA20B53-3A97-4934-AF96-641E42026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33535" y="1769160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9" name="Line 941">
                <a:extLst>
                  <a:ext uri="{FF2B5EF4-FFF2-40B4-BE49-F238E27FC236}">
                    <a16:creationId xmlns:a16="http://schemas.microsoft.com/office/drawing/2014/main" id="{F38EE72F-54AB-4E1E-848F-3C413BD54F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444610" y="178503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0" name="Line 942">
                <a:extLst>
                  <a:ext uri="{FF2B5EF4-FFF2-40B4-BE49-F238E27FC236}">
                    <a16:creationId xmlns:a16="http://schemas.microsoft.com/office/drawing/2014/main" id="{F96025CB-F01E-46D1-B6AD-B6BF981FB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92235" y="1738997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1" name="Line 943">
                <a:extLst>
                  <a:ext uri="{FF2B5EF4-FFF2-40B4-BE49-F238E27FC236}">
                    <a16:creationId xmlns:a16="http://schemas.microsoft.com/office/drawing/2014/main" id="{AB557D57-55E0-4FC3-A98D-1BD321263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438260" y="17802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2" name="Line 944">
                <a:extLst>
                  <a:ext uri="{FF2B5EF4-FFF2-40B4-BE49-F238E27FC236}">
                    <a16:creationId xmlns:a16="http://schemas.microsoft.com/office/drawing/2014/main" id="{AE7FEFB3-960F-4877-BED3-1B562230FE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85885" y="17342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3" name="Line 945">
                <a:extLst>
                  <a:ext uri="{FF2B5EF4-FFF2-40B4-BE49-F238E27FC236}">
                    <a16:creationId xmlns:a16="http://schemas.microsoft.com/office/drawing/2014/main" id="{69906C12-19F7-4755-8994-4B6159BDE8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427147" y="178027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4" name="Line 946">
                <a:extLst>
                  <a:ext uri="{FF2B5EF4-FFF2-40B4-BE49-F238E27FC236}">
                    <a16:creationId xmlns:a16="http://schemas.microsoft.com/office/drawing/2014/main" id="{4B421F3D-01E3-4615-A2B1-A7092C1462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76360" y="17342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5" name="Line 947">
                <a:extLst>
                  <a:ext uri="{FF2B5EF4-FFF2-40B4-BE49-F238E27FC236}">
                    <a16:creationId xmlns:a16="http://schemas.microsoft.com/office/drawing/2014/main" id="{DF8A0A53-2BAF-4CB2-9C03-6ABADDE6F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58885" y="17072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6" name="Line 948">
                <a:extLst>
                  <a:ext uri="{FF2B5EF4-FFF2-40B4-BE49-F238E27FC236}">
                    <a16:creationId xmlns:a16="http://schemas.microsoft.com/office/drawing/2014/main" id="{64276658-1C4F-450F-81CF-363453326C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08097" y="1661210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7" name="Line 949">
                <a:extLst>
                  <a:ext uri="{FF2B5EF4-FFF2-40B4-BE49-F238E27FC236}">
                    <a16:creationId xmlns:a16="http://schemas.microsoft.com/office/drawing/2014/main" id="{CD232350-F36B-4DF4-9943-A5CA0531C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52535" y="169137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8" name="Line 950">
                <a:extLst>
                  <a:ext uri="{FF2B5EF4-FFF2-40B4-BE49-F238E27FC236}">
                    <a16:creationId xmlns:a16="http://schemas.microsoft.com/office/drawing/2014/main" id="{2A35B70E-5117-4D1B-AEEC-83215AA3D4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00160" y="164533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9" name="Line 951">
                <a:extLst>
                  <a:ext uri="{FF2B5EF4-FFF2-40B4-BE49-F238E27FC236}">
                    <a16:creationId xmlns:a16="http://schemas.microsoft.com/office/drawing/2014/main" id="{7B96B2F0-FFA8-4888-9618-2BCDE5050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346185" y="1669147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0" name="Line 952">
                <a:extLst>
                  <a:ext uri="{FF2B5EF4-FFF2-40B4-BE49-F238E27FC236}">
                    <a16:creationId xmlns:a16="http://schemas.microsoft.com/office/drawing/2014/main" id="{32DDE528-BCB2-4B90-BF12-34054C0498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5397" y="1621522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1" name="Line 953">
                <a:extLst>
                  <a:ext uri="{FF2B5EF4-FFF2-40B4-BE49-F238E27FC236}">
                    <a16:creationId xmlns:a16="http://schemas.microsoft.com/office/drawing/2014/main" id="{6E3827E3-83D3-4D94-8729-139721DA3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277922" y="1585010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2" name="Line 954">
                <a:extLst>
                  <a:ext uri="{FF2B5EF4-FFF2-40B4-BE49-F238E27FC236}">
                    <a16:creationId xmlns:a16="http://schemas.microsoft.com/office/drawing/2014/main" id="{81C8C7FF-9C66-444B-A6CC-69D1605B0D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25547" y="1537385"/>
                <a:ext cx="0" cy="93663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3" name="Line 955">
                <a:extLst>
                  <a:ext uri="{FF2B5EF4-FFF2-40B4-BE49-F238E27FC236}">
                    <a16:creationId xmlns:a16="http://schemas.microsoft.com/office/drawing/2014/main" id="{03A59105-3BAB-446F-9A2D-968E2BBA0D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798497" y="144213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4" name="Line 956">
                <a:extLst>
                  <a:ext uri="{FF2B5EF4-FFF2-40B4-BE49-F238E27FC236}">
                    <a16:creationId xmlns:a16="http://schemas.microsoft.com/office/drawing/2014/main" id="{F8734BE1-ED86-4C49-A7C6-9D0D5501C1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47710" y="1396097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5" name="Line 957">
                <a:extLst>
                  <a:ext uri="{FF2B5EF4-FFF2-40B4-BE49-F238E27FC236}">
                    <a16:creationId xmlns:a16="http://schemas.microsoft.com/office/drawing/2014/main" id="{E6458360-37BE-46A1-823B-92488D81F0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760397" y="1431022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6" name="Line 958">
                <a:extLst>
                  <a:ext uri="{FF2B5EF4-FFF2-40B4-BE49-F238E27FC236}">
                    <a16:creationId xmlns:a16="http://schemas.microsoft.com/office/drawing/2014/main" id="{FC817959-E1FA-4533-AA7F-BCC3D9CEE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8022" y="13849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7" name="Line 959">
                <a:extLst>
                  <a:ext uri="{FF2B5EF4-FFF2-40B4-BE49-F238E27FC236}">
                    <a16:creationId xmlns:a16="http://schemas.microsoft.com/office/drawing/2014/main" id="{EB49274D-20D0-4DFD-B08B-41B10C2436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715947" y="1418322"/>
                <a:ext cx="98425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8" name="Line 960">
                <a:extLst>
                  <a:ext uri="{FF2B5EF4-FFF2-40B4-BE49-F238E27FC236}">
                    <a16:creationId xmlns:a16="http://schemas.microsoft.com/office/drawing/2014/main" id="{AB94CEC8-7986-4705-AF9A-B031309E8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65160" y="1372285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9" name="Line 961">
                <a:extLst>
                  <a:ext uri="{FF2B5EF4-FFF2-40B4-BE49-F238E27FC236}">
                    <a16:creationId xmlns:a16="http://schemas.microsoft.com/office/drawing/2014/main" id="{8FAEA9C0-8AFD-4B8F-98C0-7A3A506504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271447" y="1359585"/>
                <a:ext cx="96838" cy="0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0" name="Line 962">
                <a:extLst>
                  <a:ext uri="{FF2B5EF4-FFF2-40B4-BE49-F238E27FC236}">
                    <a16:creationId xmlns:a16="http://schemas.microsoft.com/office/drawing/2014/main" id="{24F8D8DF-F6E3-48E0-A19D-B29FFE2445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19072" y="1313547"/>
                <a:ext cx="0" cy="92075"/>
              </a:xfrm>
              <a:prstGeom prst="line">
                <a:avLst/>
              </a:prstGeom>
              <a:noFill/>
              <a:ln w="9525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764" name="TextBox 763">
            <a:extLst>
              <a:ext uri="{FF2B5EF4-FFF2-40B4-BE49-F238E27FC236}">
                <a16:creationId xmlns:a16="http://schemas.microsoft.com/office/drawing/2014/main" id="{F220390D-F5A0-8C43-82A4-561B58C5079C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8ECB5DEB-0E07-1D4D-A205-425C3A369577}"/>
              </a:ext>
            </a:extLst>
          </p:cNvPr>
          <p:cNvSpPr txBox="1"/>
          <p:nvPr/>
        </p:nvSpPr>
        <p:spPr>
          <a:xfrm>
            <a:off x="8231190" y="5991086"/>
            <a:ext cx="392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Tilly H et al.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 Med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2022;386(4):351-63;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ASH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2021;Abstract LBA1.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3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1"/>
          <p:cNvSpPr txBox="1">
            <a:spLocks noGrp="1"/>
          </p:cNvSpPr>
          <p:nvPr>
            <p:ph type="title"/>
          </p:nvPr>
        </p:nvSpPr>
        <p:spPr>
          <a:xfrm>
            <a:off x="527685" y="241937"/>
            <a:ext cx="11146155" cy="906780"/>
          </a:xfrm>
          <a:noFill/>
          <a:ln>
            <a:noFill/>
          </a:ln>
        </p:spPr>
        <p:txBody>
          <a:bodyPr spcFirstLastPara="1"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+mj-lt"/>
              </a:rPr>
              <a:t>POLARIX: </a:t>
            </a:r>
            <a:r>
              <a:rPr lang="en-GB" dirty="0">
                <a:solidFill>
                  <a:schemeClr val="tx1"/>
                </a:solidFill>
              </a:rPr>
              <a:t>Event-free survival</a:t>
            </a:r>
            <a:endParaRPr lang="en-GB" sz="2880" b="0" strike="sngStrike" dirty="0">
              <a:solidFill>
                <a:schemeClr val="tx1"/>
              </a:solidFill>
            </a:endParaRPr>
          </a:p>
        </p:txBody>
      </p:sp>
      <p:grpSp>
        <p:nvGrpSpPr>
          <p:cNvPr id="657" name="Group 656">
            <a:extLst>
              <a:ext uri="{FF2B5EF4-FFF2-40B4-BE49-F238E27FC236}">
                <a16:creationId xmlns:a16="http://schemas.microsoft.com/office/drawing/2014/main" id="{D68F4211-17BF-44CA-9EF8-891CEE9F3D6C}"/>
              </a:ext>
            </a:extLst>
          </p:cNvPr>
          <p:cNvGrpSpPr/>
          <p:nvPr/>
        </p:nvGrpSpPr>
        <p:grpSpPr>
          <a:xfrm>
            <a:off x="1904819" y="5163105"/>
            <a:ext cx="6203039" cy="221599"/>
            <a:chOff x="2269341" y="3736288"/>
            <a:chExt cx="5893372" cy="154419"/>
          </a:xfrm>
        </p:grpSpPr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C7666EDF-53A3-4077-8868-5EA4DC9E13FB}"/>
                </a:ext>
              </a:extLst>
            </p:cNvPr>
            <p:cNvSpPr/>
            <p:nvPr/>
          </p:nvSpPr>
          <p:spPr>
            <a:xfrm>
              <a:off x="2269341" y="3736288"/>
              <a:ext cx="255058" cy="15441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0F178784-52EA-493B-A3AE-3506417FB6EF}"/>
                </a:ext>
              </a:extLst>
            </p:cNvPr>
            <p:cNvSpPr/>
            <p:nvPr/>
          </p:nvSpPr>
          <p:spPr>
            <a:xfrm>
              <a:off x="3074814" y="3736288"/>
              <a:ext cx="255058" cy="15441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C151BB2A-9188-460A-B33F-0CF70D5D15C1}"/>
                </a:ext>
              </a:extLst>
            </p:cNvPr>
            <p:cNvSpPr/>
            <p:nvPr/>
          </p:nvSpPr>
          <p:spPr>
            <a:xfrm>
              <a:off x="3880287" y="3736288"/>
              <a:ext cx="255058" cy="15441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404756AF-4239-488D-BE08-8926F3EE7FC5}"/>
                </a:ext>
              </a:extLst>
            </p:cNvPr>
            <p:cNvSpPr/>
            <p:nvPr/>
          </p:nvSpPr>
          <p:spPr>
            <a:xfrm>
              <a:off x="4685760" y="3736288"/>
              <a:ext cx="255058" cy="15441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E49B51AF-8BD9-4179-B611-41EFD94A861B}"/>
                </a:ext>
              </a:extLst>
            </p:cNvPr>
            <p:cNvSpPr/>
            <p:nvPr/>
          </p:nvSpPr>
          <p:spPr>
            <a:xfrm>
              <a:off x="5491234" y="3736288"/>
              <a:ext cx="255058" cy="15441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99DA8A2E-2EEE-4C82-96FD-6FD68C89C53C}"/>
                </a:ext>
              </a:extLst>
            </p:cNvPr>
            <p:cNvSpPr/>
            <p:nvPr/>
          </p:nvSpPr>
          <p:spPr>
            <a:xfrm>
              <a:off x="6296705" y="3736288"/>
              <a:ext cx="255058" cy="15441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143C1414-52B5-48DA-A5D6-8A024FBAC486}"/>
                </a:ext>
              </a:extLst>
            </p:cNvPr>
            <p:cNvSpPr/>
            <p:nvPr/>
          </p:nvSpPr>
          <p:spPr>
            <a:xfrm>
              <a:off x="7907655" y="3736288"/>
              <a:ext cx="255058" cy="15441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42</a:t>
              </a: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16D98073-C67E-4C77-AC0A-DC8B171D15FD}"/>
                </a:ext>
              </a:extLst>
            </p:cNvPr>
            <p:cNvSpPr/>
            <p:nvPr/>
          </p:nvSpPr>
          <p:spPr>
            <a:xfrm>
              <a:off x="7102179" y="3736288"/>
              <a:ext cx="255058" cy="15441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</a:t>
              </a:r>
            </a:p>
          </p:txBody>
        </p:sp>
      </p:grpSp>
      <p:sp>
        <p:nvSpPr>
          <p:cNvPr id="667" name="Rectangle 666">
            <a:extLst>
              <a:ext uri="{FF2B5EF4-FFF2-40B4-BE49-F238E27FC236}">
                <a16:creationId xmlns:a16="http://schemas.microsoft.com/office/drawing/2014/main" id="{07E2EAE1-27FA-40FF-8B75-3E14E6244623}"/>
              </a:ext>
            </a:extLst>
          </p:cNvPr>
          <p:cNvSpPr/>
          <p:nvPr/>
        </p:nvSpPr>
        <p:spPr>
          <a:xfrm>
            <a:off x="4265175" y="5392786"/>
            <a:ext cx="1482072" cy="258532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(months)</a:t>
            </a:r>
          </a:p>
        </p:txBody>
      </p:sp>
      <p:sp>
        <p:nvSpPr>
          <p:cNvPr id="668" name="Freeform 103">
            <a:extLst>
              <a:ext uri="{FF2B5EF4-FFF2-40B4-BE49-F238E27FC236}">
                <a16:creationId xmlns:a16="http://schemas.microsoft.com/office/drawing/2014/main" id="{16C9D4E9-0046-443E-8786-4D7ADC649C2E}"/>
              </a:ext>
            </a:extLst>
          </p:cNvPr>
          <p:cNvSpPr/>
          <p:nvPr/>
        </p:nvSpPr>
        <p:spPr>
          <a:xfrm>
            <a:off x="2039559" y="1693105"/>
            <a:ext cx="5933299" cy="3323257"/>
          </a:xfrm>
          <a:custGeom>
            <a:avLst/>
            <a:gdLst>
              <a:gd name="connsiteX0" fmla="*/ 0 w 5600700"/>
              <a:gd name="connsiteY0" fmla="*/ 0 h 2049780"/>
              <a:gd name="connsiteX1" fmla="*/ 0 w 5600700"/>
              <a:gd name="connsiteY1" fmla="*/ 2049780 h 2049780"/>
              <a:gd name="connsiteX2" fmla="*/ 5600700 w 5600700"/>
              <a:gd name="connsiteY2" fmla="*/ 2049780 h 204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00700" h="2049780">
                <a:moveTo>
                  <a:pt x="0" y="0"/>
                </a:moveTo>
                <a:lnTo>
                  <a:pt x="0" y="2049780"/>
                </a:lnTo>
                <a:lnTo>
                  <a:pt x="5600700" y="2049780"/>
                </a:lnTo>
              </a:path>
            </a:pathLst>
          </a:custGeom>
          <a:noFill/>
          <a:ln w="28575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40" b="0" i="0" u="none" strike="noStrike" kern="1200" cap="none" spc="0" normalizeH="0" baseline="0" noProof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69" name="Group 668">
            <a:extLst>
              <a:ext uri="{FF2B5EF4-FFF2-40B4-BE49-F238E27FC236}">
                <a16:creationId xmlns:a16="http://schemas.microsoft.com/office/drawing/2014/main" id="{9BE4EED6-CCE3-4F01-AA47-6B1DA47DAFAE}"/>
              </a:ext>
            </a:extLst>
          </p:cNvPr>
          <p:cNvGrpSpPr/>
          <p:nvPr/>
        </p:nvGrpSpPr>
        <p:grpSpPr>
          <a:xfrm>
            <a:off x="1943972" y="1691598"/>
            <a:ext cx="86400" cy="3324765"/>
            <a:chOff x="2310134" y="1290941"/>
            <a:chExt cx="83076" cy="2316832"/>
          </a:xfrm>
        </p:grpSpPr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CC9B6438-D9B5-4955-9AD0-095F226E309C}"/>
                </a:ext>
              </a:extLst>
            </p:cNvPr>
            <p:cNvCxnSpPr>
              <a:cxnSpLocks/>
            </p:cNvCxnSpPr>
            <p:nvPr/>
          </p:nvCxnSpPr>
          <p:spPr>
            <a:xfrm>
              <a:off x="2310134" y="1290941"/>
              <a:ext cx="8307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Connector 670">
              <a:extLst>
                <a:ext uri="{FF2B5EF4-FFF2-40B4-BE49-F238E27FC236}">
                  <a16:creationId xmlns:a16="http://schemas.microsoft.com/office/drawing/2014/main" id="{5A5F4187-8189-421D-BCEB-529809E7D644}"/>
                </a:ext>
              </a:extLst>
            </p:cNvPr>
            <p:cNvCxnSpPr/>
            <p:nvPr/>
          </p:nvCxnSpPr>
          <p:spPr>
            <a:xfrm>
              <a:off x="2310134" y="1754307"/>
              <a:ext cx="71052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>
              <a:extLst>
                <a:ext uri="{FF2B5EF4-FFF2-40B4-BE49-F238E27FC236}">
                  <a16:creationId xmlns:a16="http://schemas.microsoft.com/office/drawing/2014/main" id="{CC4F4F7F-5E06-4477-9FA6-417FFA7FD688}"/>
                </a:ext>
              </a:extLst>
            </p:cNvPr>
            <p:cNvCxnSpPr/>
            <p:nvPr/>
          </p:nvCxnSpPr>
          <p:spPr>
            <a:xfrm>
              <a:off x="2310134" y="2217673"/>
              <a:ext cx="71052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Straight Connector 672">
              <a:extLst>
                <a:ext uri="{FF2B5EF4-FFF2-40B4-BE49-F238E27FC236}">
                  <a16:creationId xmlns:a16="http://schemas.microsoft.com/office/drawing/2014/main" id="{CC478144-0120-4EE7-8841-6F10A8FAE4C9}"/>
                </a:ext>
              </a:extLst>
            </p:cNvPr>
            <p:cNvCxnSpPr/>
            <p:nvPr/>
          </p:nvCxnSpPr>
          <p:spPr>
            <a:xfrm>
              <a:off x="2310134" y="2681039"/>
              <a:ext cx="71052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Connector 673">
              <a:extLst>
                <a:ext uri="{FF2B5EF4-FFF2-40B4-BE49-F238E27FC236}">
                  <a16:creationId xmlns:a16="http://schemas.microsoft.com/office/drawing/2014/main" id="{E03C1D4D-DB93-4CB0-ABCF-2524BEBC81CF}"/>
                </a:ext>
              </a:extLst>
            </p:cNvPr>
            <p:cNvCxnSpPr/>
            <p:nvPr/>
          </p:nvCxnSpPr>
          <p:spPr>
            <a:xfrm>
              <a:off x="2310134" y="3144405"/>
              <a:ext cx="71052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5" name="Straight Connector 674">
              <a:extLst>
                <a:ext uri="{FF2B5EF4-FFF2-40B4-BE49-F238E27FC236}">
                  <a16:creationId xmlns:a16="http://schemas.microsoft.com/office/drawing/2014/main" id="{B348BF77-63BB-4656-ADC2-AEEE5E738FAF}"/>
                </a:ext>
              </a:extLst>
            </p:cNvPr>
            <p:cNvCxnSpPr/>
            <p:nvPr/>
          </p:nvCxnSpPr>
          <p:spPr>
            <a:xfrm>
              <a:off x="2310134" y="3607773"/>
              <a:ext cx="71052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6" name="Group 675">
            <a:extLst>
              <a:ext uri="{FF2B5EF4-FFF2-40B4-BE49-F238E27FC236}">
                <a16:creationId xmlns:a16="http://schemas.microsoft.com/office/drawing/2014/main" id="{752F4A34-209E-4627-A6AB-A8704B6DAED4}"/>
              </a:ext>
            </a:extLst>
          </p:cNvPr>
          <p:cNvGrpSpPr/>
          <p:nvPr/>
        </p:nvGrpSpPr>
        <p:grpSpPr>
          <a:xfrm>
            <a:off x="2038824" y="5027551"/>
            <a:ext cx="5933944" cy="86400"/>
            <a:chOff x="2394618" y="3624632"/>
            <a:chExt cx="5637710" cy="66256"/>
          </a:xfrm>
        </p:grpSpPr>
        <p:cxnSp>
          <p:nvCxnSpPr>
            <p:cNvPr id="677" name="Straight Connector 676">
              <a:extLst>
                <a:ext uri="{FF2B5EF4-FFF2-40B4-BE49-F238E27FC236}">
                  <a16:creationId xmlns:a16="http://schemas.microsoft.com/office/drawing/2014/main" id="{397C0988-ECF8-4B05-9CAC-203C1172231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361490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Straight Connector 677">
              <a:extLst>
                <a:ext uri="{FF2B5EF4-FFF2-40B4-BE49-F238E27FC236}">
                  <a16:creationId xmlns:a16="http://schemas.microsoft.com/office/drawing/2014/main" id="{A02A606E-01D0-4198-99EB-01E8083EA4A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972264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Connector 678">
              <a:extLst>
                <a:ext uri="{FF2B5EF4-FFF2-40B4-BE49-F238E27FC236}">
                  <a16:creationId xmlns:a16="http://schemas.microsoft.com/office/drawing/2014/main" id="{E1D9BDD8-3E11-4736-ADBB-A3E4C6934E5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583038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>
              <a:extLst>
                <a:ext uri="{FF2B5EF4-FFF2-40B4-BE49-F238E27FC236}">
                  <a16:creationId xmlns:a16="http://schemas.microsoft.com/office/drawing/2014/main" id="{20E3C745-072C-4B01-BDD0-FCA3CFB8C4F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193812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Straight Connector 680">
              <a:extLst>
                <a:ext uri="{FF2B5EF4-FFF2-40B4-BE49-F238E27FC236}">
                  <a16:creationId xmlns:a16="http://schemas.microsoft.com/office/drawing/2014/main" id="{98B27249-A33A-431F-8B7C-2F5855F60FF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999200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Straight Connector 681">
              <a:extLst>
                <a:ext uri="{FF2B5EF4-FFF2-40B4-BE49-F238E27FC236}">
                  <a16:creationId xmlns:a16="http://schemas.microsoft.com/office/drawing/2014/main" id="{ADE24E53-B163-4F4C-8584-66E0F6D3D55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88425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Straight Connector 682">
              <a:extLst>
                <a:ext uri="{FF2B5EF4-FFF2-40B4-BE49-F238E27FC236}">
                  <a16:creationId xmlns:a16="http://schemas.microsoft.com/office/drawing/2014/main" id="{AEB658CF-30E8-4B44-8583-F0587D3A185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777651" y="3657760"/>
              <a:ext cx="66256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Straight Connector 683">
              <a:extLst>
                <a:ext uri="{FF2B5EF4-FFF2-40B4-BE49-F238E27FC236}">
                  <a16:creationId xmlns:a16="http://schemas.microsoft.com/office/drawing/2014/main" id="{D109A16B-C101-48B4-BC33-0522E9F9F5E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166877" y="3657760"/>
              <a:ext cx="66255" cy="0"/>
            </a:xfrm>
            <a:prstGeom prst="line">
              <a:avLst/>
            </a:prstGeom>
            <a:ln w="28575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5" name="Rectangle 684">
            <a:extLst>
              <a:ext uri="{FF2B5EF4-FFF2-40B4-BE49-F238E27FC236}">
                <a16:creationId xmlns:a16="http://schemas.microsoft.com/office/drawing/2014/main" id="{CB61F92A-974B-4789-A144-19F47012B263}"/>
              </a:ext>
            </a:extLst>
          </p:cNvPr>
          <p:cNvSpPr/>
          <p:nvPr/>
        </p:nvSpPr>
        <p:spPr>
          <a:xfrm rot="16200000">
            <a:off x="788062" y="3225467"/>
            <a:ext cx="973063" cy="25853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EFS (%)</a:t>
            </a:r>
          </a:p>
        </p:txBody>
      </p:sp>
      <p:grpSp>
        <p:nvGrpSpPr>
          <p:cNvPr id="686" name="Group 685">
            <a:extLst>
              <a:ext uri="{FF2B5EF4-FFF2-40B4-BE49-F238E27FC236}">
                <a16:creationId xmlns:a16="http://schemas.microsoft.com/office/drawing/2014/main" id="{5C827F02-4234-48B4-9912-3D0164024EFC}"/>
              </a:ext>
            </a:extLst>
          </p:cNvPr>
          <p:cNvGrpSpPr/>
          <p:nvPr/>
        </p:nvGrpSpPr>
        <p:grpSpPr>
          <a:xfrm>
            <a:off x="1529638" y="1567247"/>
            <a:ext cx="307778" cy="3542333"/>
            <a:chOff x="1274701" y="1306038"/>
            <a:chExt cx="256482" cy="2951943"/>
          </a:xfrm>
        </p:grpSpPr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C587D481-523E-4033-9D11-3133192F96FF}"/>
                </a:ext>
              </a:extLst>
            </p:cNvPr>
            <p:cNvSpPr/>
            <p:nvPr/>
          </p:nvSpPr>
          <p:spPr>
            <a:xfrm>
              <a:off x="1274701" y="1306038"/>
              <a:ext cx="256481" cy="184666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2C7DF981-3586-465D-8494-1867FA8F2DA7}"/>
                </a:ext>
              </a:extLst>
            </p:cNvPr>
            <p:cNvSpPr/>
            <p:nvPr/>
          </p:nvSpPr>
          <p:spPr>
            <a:xfrm>
              <a:off x="1360195" y="1859493"/>
              <a:ext cx="170987" cy="184666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91DFF871-DA60-4E09-A193-17F9752CC5C9}"/>
                </a:ext>
              </a:extLst>
            </p:cNvPr>
            <p:cNvSpPr/>
            <p:nvPr/>
          </p:nvSpPr>
          <p:spPr>
            <a:xfrm>
              <a:off x="1360195" y="2412949"/>
              <a:ext cx="170987" cy="184666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6F5617E5-E42B-4425-923E-EE5233CF53AE}"/>
                </a:ext>
              </a:extLst>
            </p:cNvPr>
            <p:cNvSpPr/>
            <p:nvPr/>
          </p:nvSpPr>
          <p:spPr>
            <a:xfrm>
              <a:off x="1360195" y="2966403"/>
              <a:ext cx="170987" cy="184666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766B66D7-58D6-40CC-A5C1-14FE07E14DBA}"/>
                </a:ext>
              </a:extLst>
            </p:cNvPr>
            <p:cNvSpPr/>
            <p:nvPr/>
          </p:nvSpPr>
          <p:spPr>
            <a:xfrm>
              <a:off x="1360195" y="3519857"/>
              <a:ext cx="170987" cy="184666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BC2E994D-EFF5-49C4-831C-57D2AF483C73}"/>
                </a:ext>
              </a:extLst>
            </p:cNvPr>
            <p:cNvSpPr/>
            <p:nvPr/>
          </p:nvSpPr>
          <p:spPr>
            <a:xfrm>
              <a:off x="1445690" y="4073315"/>
              <a:ext cx="85493" cy="184666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340" name="Line 328">
            <a:extLst>
              <a:ext uri="{FF2B5EF4-FFF2-40B4-BE49-F238E27FC236}">
                <a16:creationId xmlns:a16="http://schemas.microsoft.com/office/drawing/2014/main" id="{9685F318-3488-43D8-A6BA-61B809CEB8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03947" y="1694895"/>
            <a:ext cx="79541" cy="0"/>
          </a:xfrm>
          <a:prstGeom prst="line">
            <a:avLst/>
          </a:prstGeom>
          <a:noFill/>
          <a:ln w="9525" cap="flat">
            <a:solidFill>
              <a:srgbClr val="112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1" name="Line 329">
            <a:extLst>
              <a:ext uri="{FF2B5EF4-FFF2-40B4-BE49-F238E27FC236}">
                <a16:creationId xmlns:a16="http://schemas.microsoft.com/office/drawing/2014/main" id="{9C7B3307-1460-4EBA-9B1E-9A4D9EA069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3020" y="1656437"/>
            <a:ext cx="0" cy="75591"/>
          </a:xfrm>
          <a:prstGeom prst="line">
            <a:avLst/>
          </a:prstGeom>
          <a:noFill/>
          <a:ln w="9525" cap="flat">
            <a:solidFill>
              <a:srgbClr val="112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633" name="Group 632">
            <a:extLst>
              <a:ext uri="{FF2B5EF4-FFF2-40B4-BE49-F238E27FC236}">
                <a16:creationId xmlns:a16="http://schemas.microsoft.com/office/drawing/2014/main" id="{AEC36D0B-0AD6-432F-BF12-955D67397D91}"/>
              </a:ext>
            </a:extLst>
          </p:cNvPr>
          <p:cNvGrpSpPr/>
          <p:nvPr/>
        </p:nvGrpSpPr>
        <p:grpSpPr>
          <a:xfrm>
            <a:off x="2040229" y="1694895"/>
            <a:ext cx="5210627" cy="1125904"/>
            <a:chOff x="1700191" y="1412412"/>
            <a:chExt cx="4342189" cy="938253"/>
          </a:xfrm>
        </p:grpSpPr>
        <p:sp>
          <p:nvSpPr>
            <p:cNvPr id="342" name="Freeform 330">
              <a:extLst>
                <a:ext uri="{FF2B5EF4-FFF2-40B4-BE49-F238E27FC236}">
                  <a16:creationId xmlns:a16="http://schemas.microsoft.com/office/drawing/2014/main" id="{640EAAD0-546A-4282-8CFE-3B4DB55DE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191" y="1412412"/>
              <a:ext cx="4308466" cy="906205"/>
            </a:xfrm>
            <a:custGeom>
              <a:avLst/>
              <a:gdLst>
                <a:gd name="T0" fmla="*/ 123 w 7739"/>
                <a:gd name="T1" fmla="*/ 13 h 1713"/>
                <a:gd name="T2" fmla="*/ 418 w 7739"/>
                <a:gd name="T3" fmla="*/ 28 h 1713"/>
                <a:gd name="T4" fmla="*/ 455 w 7739"/>
                <a:gd name="T5" fmla="*/ 61 h 1713"/>
                <a:gd name="T6" fmla="*/ 509 w 7739"/>
                <a:gd name="T7" fmla="*/ 78 h 1713"/>
                <a:gd name="T8" fmla="*/ 568 w 7739"/>
                <a:gd name="T9" fmla="*/ 114 h 1713"/>
                <a:gd name="T10" fmla="*/ 598 w 7739"/>
                <a:gd name="T11" fmla="*/ 130 h 1713"/>
                <a:gd name="T12" fmla="*/ 739 w 7739"/>
                <a:gd name="T13" fmla="*/ 165 h 1713"/>
                <a:gd name="T14" fmla="*/ 818 w 7739"/>
                <a:gd name="T15" fmla="*/ 180 h 1713"/>
                <a:gd name="T16" fmla="*/ 922 w 7739"/>
                <a:gd name="T17" fmla="*/ 214 h 1713"/>
                <a:gd name="T18" fmla="*/ 982 w 7739"/>
                <a:gd name="T19" fmla="*/ 231 h 1713"/>
                <a:gd name="T20" fmla="*/ 1042 w 7739"/>
                <a:gd name="T21" fmla="*/ 262 h 1713"/>
                <a:gd name="T22" fmla="*/ 1126 w 7739"/>
                <a:gd name="T23" fmla="*/ 296 h 1713"/>
                <a:gd name="T24" fmla="*/ 1220 w 7739"/>
                <a:gd name="T25" fmla="*/ 332 h 1713"/>
                <a:gd name="T26" fmla="*/ 1300 w 7739"/>
                <a:gd name="T27" fmla="*/ 362 h 1713"/>
                <a:gd name="T28" fmla="*/ 1316 w 7739"/>
                <a:gd name="T29" fmla="*/ 440 h 1713"/>
                <a:gd name="T30" fmla="*/ 1351 w 7739"/>
                <a:gd name="T31" fmla="*/ 513 h 1713"/>
                <a:gd name="T32" fmla="*/ 1371 w 7739"/>
                <a:gd name="T33" fmla="*/ 548 h 1713"/>
                <a:gd name="T34" fmla="*/ 1400 w 7739"/>
                <a:gd name="T35" fmla="*/ 576 h 1713"/>
                <a:gd name="T36" fmla="*/ 1420 w 7739"/>
                <a:gd name="T37" fmla="*/ 664 h 1713"/>
                <a:gd name="T38" fmla="*/ 1470 w 7739"/>
                <a:gd name="T39" fmla="*/ 683 h 1713"/>
                <a:gd name="T40" fmla="*/ 1506 w 7739"/>
                <a:gd name="T41" fmla="*/ 717 h 1713"/>
                <a:gd name="T42" fmla="*/ 1737 w 7739"/>
                <a:gd name="T43" fmla="*/ 732 h 1713"/>
                <a:gd name="T44" fmla="*/ 1889 w 7739"/>
                <a:gd name="T45" fmla="*/ 764 h 1713"/>
                <a:gd name="T46" fmla="*/ 1927 w 7739"/>
                <a:gd name="T47" fmla="*/ 777 h 1713"/>
                <a:gd name="T48" fmla="*/ 1973 w 7739"/>
                <a:gd name="T49" fmla="*/ 813 h 1713"/>
                <a:gd name="T50" fmla="*/ 2038 w 7739"/>
                <a:gd name="T51" fmla="*/ 831 h 1713"/>
                <a:gd name="T52" fmla="*/ 2107 w 7739"/>
                <a:gd name="T53" fmla="*/ 866 h 1713"/>
                <a:gd name="T54" fmla="*/ 2497 w 7739"/>
                <a:gd name="T55" fmla="*/ 879 h 1713"/>
                <a:gd name="T56" fmla="*/ 2514 w 7739"/>
                <a:gd name="T57" fmla="*/ 930 h 1713"/>
                <a:gd name="T58" fmla="*/ 2552 w 7739"/>
                <a:gd name="T59" fmla="*/ 961 h 1713"/>
                <a:gd name="T60" fmla="*/ 2569 w 7739"/>
                <a:gd name="T61" fmla="*/ 997 h 1713"/>
                <a:gd name="T62" fmla="*/ 2617 w 7739"/>
                <a:gd name="T63" fmla="*/ 1012 h 1713"/>
                <a:gd name="T64" fmla="*/ 2664 w 7739"/>
                <a:gd name="T65" fmla="*/ 1063 h 1713"/>
                <a:gd name="T66" fmla="*/ 2718 w 7739"/>
                <a:gd name="T67" fmla="*/ 1081 h 1713"/>
                <a:gd name="T68" fmla="*/ 2822 w 7739"/>
                <a:gd name="T69" fmla="*/ 1112 h 1713"/>
                <a:gd name="T70" fmla="*/ 3269 w 7739"/>
                <a:gd name="T71" fmla="*/ 1131 h 1713"/>
                <a:gd name="T72" fmla="*/ 3332 w 7739"/>
                <a:gd name="T73" fmla="*/ 1161 h 1713"/>
                <a:gd name="T74" fmla="*/ 3477 w 7739"/>
                <a:gd name="T75" fmla="*/ 1171 h 1713"/>
                <a:gd name="T76" fmla="*/ 3585 w 7739"/>
                <a:gd name="T77" fmla="*/ 1192 h 1713"/>
                <a:gd name="T78" fmla="*/ 3821 w 7739"/>
                <a:gd name="T79" fmla="*/ 1199 h 1713"/>
                <a:gd name="T80" fmla="*/ 3835 w 7739"/>
                <a:gd name="T81" fmla="*/ 1241 h 1713"/>
                <a:gd name="T82" fmla="*/ 3898 w 7739"/>
                <a:gd name="T83" fmla="*/ 1262 h 1713"/>
                <a:gd name="T84" fmla="*/ 3982 w 7739"/>
                <a:gd name="T85" fmla="*/ 1296 h 1713"/>
                <a:gd name="T86" fmla="*/ 4071 w 7739"/>
                <a:gd name="T87" fmla="*/ 1314 h 1713"/>
                <a:gd name="T88" fmla="*/ 4319 w 7739"/>
                <a:gd name="T89" fmla="*/ 1347 h 1713"/>
                <a:gd name="T90" fmla="*/ 5132 w 7739"/>
                <a:gd name="T91" fmla="*/ 1369 h 1713"/>
                <a:gd name="T92" fmla="*/ 5352 w 7739"/>
                <a:gd name="T93" fmla="*/ 1414 h 1713"/>
                <a:gd name="T94" fmla="*/ 5970 w 7739"/>
                <a:gd name="T95" fmla="*/ 1444 h 1713"/>
                <a:gd name="T96" fmla="*/ 6069 w 7739"/>
                <a:gd name="T97" fmla="*/ 1497 h 1713"/>
                <a:gd name="T98" fmla="*/ 6466 w 7739"/>
                <a:gd name="T99" fmla="*/ 1528 h 1713"/>
                <a:gd name="T100" fmla="*/ 6484 w 7739"/>
                <a:gd name="T101" fmla="*/ 1623 h 1713"/>
                <a:gd name="T102" fmla="*/ 7739 w 7739"/>
                <a:gd name="T103" fmla="*/ 1713 h 1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739" h="1713">
                  <a:moveTo>
                    <a:pt x="0" y="0"/>
                  </a:moveTo>
                  <a:lnTo>
                    <a:pt x="123" y="0"/>
                  </a:lnTo>
                  <a:lnTo>
                    <a:pt x="123" y="13"/>
                  </a:lnTo>
                  <a:lnTo>
                    <a:pt x="371" y="13"/>
                  </a:lnTo>
                  <a:lnTo>
                    <a:pt x="371" y="28"/>
                  </a:lnTo>
                  <a:lnTo>
                    <a:pt x="418" y="28"/>
                  </a:lnTo>
                  <a:lnTo>
                    <a:pt x="418" y="45"/>
                  </a:lnTo>
                  <a:lnTo>
                    <a:pt x="455" y="45"/>
                  </a:lnTo>
                  <a:lnTo>
                    <a:pt x="455" y="61"/>
                  </a:lnTo>
                  <a:lnTo>
                    <a:pt x="470" y="61"/>
                  </a:lnTo>
                  <a:lnTo>
                    <a:pt x="470" y="78"/>
                  </a:lnTo>
                  <a:lnTo>
                    <a:pt x="509" y="78"/>
                  </a:lnTo>
                  <a:lnTo>
                    <a:pt x="509" y="92"/>
                  </a:lnTo>
                  <a:lnTo>
                    <a:pt x="568" y="92"/>
                  </a:lnTo>
                  <a:lnTo>
                    <a:pt x="568" y="114"/>
                  </a:lnTo>
                  <a:lnTo>
                    <a:pt x="585" y="114"/>
                  </a:lnTo>
                  <a:lnTo>
                    <a:pt x="585" y="130"/>
                  </a:lnTo>
                  <a:lnTo>
                    <a:pt x="598" y="130"/>
                  </a:lnTo>
                  <a:lnTo>
                    <a:pt x="598" y="148"/>
                  </a:lnTo>
                  <a:lnTo>
                    <a:pt x="739" y="148"/>
                  </a:lnTo>
                  <a:lnTo>
                    <a:pt x="739" y="165"/>
                  </a:lnTo>
                  <a:lnTo>
                    <a:pt x="779" y="165"/>
                  </a:lnTo>
                  <a:lnTo>
                    <a:pt x="779" y="180"/>
                  </a:lnTo>
                  <a:lnTo>
                    <a:pt x="818" y="180"/>
                  </a:lnTo>
                  <a:lnTo>
                    <a:pt x="818" y="197"/>
                  </a:lnTo>
                  <a:lnTo>
                    <a:pt x="922" y="197"/>
                  </a:lnTo>
                  <a:lnTo>
                    <a:pt x="922" y="214"/>
                  </a:lnTo>
                  <a:lnTo>
                    <a:pt x="973" y="214"/>
                  </a:lnTo>
                  <a:lnTo>
                    <a:pt x="973" y="231"/>
                  </a:lnTo>
                  <a:lnTo>
                    <a:pt x="982" y="231"/>
                  </a:lnTo>
                  <a:lnTo>
                    <a:pt x="982" y="247"/>
                  </a:lnTo>
                  <a:lnTo>
                    <a:pt x="1042" y="247"/>
                  </a:lnTo>
                  <a:lnTo>
                    <a:pt x="1042" y="262"/>
                  </a:lnTo>
                  <a:lnTo>
                    <a:pt x="1086" y="262"/>
                  </a:lnTo>
                  <a:lnTo>
                    <a:pt x="1086" y="296"/>
                  </a:lnTo>
                  <a:lnTo>
                    <a:pt x="1126" y="296"/>
                  </a:lnTo>
                  <a:lnTo>
                    <a:pt x="1126" y="315"/>
                  </a:lnTo>
                  <a:lnTo>
                    <a:pt x="1220" y="315"/>
                  </a:lnTo>
                  <a:lnTo>
                    <a:pt x="1220" y="332"/>
                  </a:lnTo>
                  <a:lnTo>
                    <a:pt x="1251" y="332"/>
                  </a:lnTo>
                  <a:lnTo>
                    <a:pt x="1251" y="362"/>
                  </a:lnTo>
                  <a:lnTo>
                    <a:pt x="1300" y="362"/>
                  </a:lnTo>
                  <a:lnTo>
                    <a:pt x="1300" y="399"/>
                  </a:lnTo>
                  <a:lnTo>
                    <a:pt x="1316" y="399"/>
                  </a:lnTo>
                  <a:lnTo>
                    <a:pt x="1316" y="440"/>
                  </a:lnTo>
                  <a:lnTo>
                    <a:pt x="1336" y="440"/>
                  </a:lnTo>
                  <a:lnTo>
                    <a:pt x="1336" y="513"/>
                  </a:lnTo>
                  <a:lnTo>
                    <a:pt x="1351" y="513"/>
                  </a:lnTo>
                  <a:lnTo>
                    <a:pt x="1351" y="530"/>
                  </a:lnTo>
                  <a:lnTo>
                    <a:pt x="1371" y="530"/>
                  </a:lnTo>
                  <a:lnTo>
                    <a:pt x="1371" y="548"/>
                  </a:lnTo>
                  <a:lnTo>
                    <a:pt x="1387" y="548"/>
                  </a:lnTo>
                  <a:lnTo>
                    <a:pt x="1387" y="576"/>
                  </a:lnTo>
                  <a:lnTo>
                    <a:pt x="1400" y="576"/>
                  </a:lnTo>
                  <a:lnTo>
                    <a:pt x="1400" y="633"/>
                  </a:lnTo>
                  <a:lnTo>
                    <a:pt x="1420" y="633"/>
                  </a:lnTo>
                  <a:lnTo>
                    <a:pt x="1420" y="664"/>
                  </a:lnTo>
                  <a:lnTo>
                    <a:pt x="1438" y="664"/>
                  </a:lnTo>
                  <a:lnTo>
                    <a:pt x="1438" y="683"/>
                  </a:lnTo>
                  <a:lnTo>
                    <a:pt x="1470" y="683"/>
                  </a:lnTo>
                  <a:lnTo>
                    <a:pt x="1470" y="698"/>
                  </a:lnTo>
                  <a:lnTo>
                    <a:pt x="1506" y="698"/>
                  </a:lnTo>
                  <a:lnTo>
                    <a:pt x="1506" y="717"/>
                  </a:lnTo>
                  <a:lnTo>
                    <a:pt x="1569" y="717"/>
                  </a:lnTo>
                  <a:lnTo>
                    <a:pt x="1569" y="732"/>
                  </a:lnTo>
                  <a:lnTo>
                    <a:pt x="1737" y="732"/>
                  </a:lnTo>
                  <a:lnTo>
                    <a:pt x="1737" y="746"/>
                  </a:lnTo>
                  <a:lnTo>
                    <a:pt x="1889" y="746"/>
                  </a:lnTo>
                  <a:lnTo>
                    <a:pt x="1889" y="764"/>
                  </a:lnTo>
                  <a:lnTo>
                    <a:pt x="1907" y="764"/>
                  </a:lnTo>
                  <a:lnTo>
                    <a:pt x="1907" y="777"/>
                  </a:lnTo>
                  <a:lnTo>
                    <a:pt x="1927" y="777"/>
                  </a:lnTo>
                  <a:lnTo>
                    <a:pt x="1927" y="798"/>
                  </a:lnTo>
                  <a:lnTo>
                    <a:pt x="1973" y="798"/>
                  </a:lnTo>
                  <a:lnTo>
                    <a:pt x="1973" y="813"/>
                  </a:lnTo>
                  <a:lnTo>
                    <a:pt x="2002" y="813"/>
                  </a:lnTo>
                  <a:lnTo>
                    <a:pt x="2002" y="831"/>
                  </a:lnTo>
                  <a:lnTo>
                    <a:pt x="2038" y="831"/>
                  </a:lnTo>
                  <a:lnTo>
                    <a:pt x="2038" y="849"/>
                  </a:lnTo>
                  <a:lnTo>
                    <a:pt x="2107" y="849"/>
                  </a:lnTo>
                  <a:lnTo>
                    <a:pt x="2107" y="866"/>
                  </a:lnTo>
                  <a:lnTo>
                    <a:pt x="2409" y="866"/>
                  </a:lnTo>
                  <a:lnTo>
                    <a:pt x="2409" y="879"/>
                  </a:lnTo>
                  <a:lnTo>
                    <a:pt x="2497" y="879"/>
                  </a:lnTo>
                  <a:lnTo>
                    <a:pt x="2497" y="902"/>
                  </a:lnTo>
                  <a:lnTo>
                    <a:pt x="2514" y="902"/>
                  </a:lnTo>
                  <a:lnTo>
                    <a:pt x="2514" y="930"/>
                  </a:lnTo>
                  <a:lnTo>
                    <a:pt x="2542" y="930"/>
                  </a:lnTo>
                  <a:lnTo>
                    <a:pt x="2542" y="961"/>
                  </a:lnTo>
                  <a:lnTo>
                    <a:pt x="2552" y="961"/>
                  </a:lnTo>
                  <a:lnTo>
                    <a:pt x="2552" y="985"/>
                  </a:lnTo>
                  <a:lnTo>
                    <a:pt x="2569" y="985"/>
                  </a:lnTo>
                  <a:lnTo>
                    <a:pt x="2569" y="997"/>
                  </a:lnTo>
                  <a:lnTo>
                    <a:pt x="2602" y="997"/>
                  </a:lnTo>
                  <a:lnTo>
                    <a:pt x="2602" y="1012"/>
                  </a:lnTo>
                  <a:lnTo>
                    <a:pt x="2617" y="1012"/>
                  </a:lnTo>
                  <a:lnTo>
                    <a:pt x="2617" y="1046"/>
                  </a:lnTo>
                  <a:lnTo>
                    <a:pt x="2664" y="1046"/>
                  </a:lnTo>
                  <a:lnTo>
                    <a:pt x="2664" y="1063"/>
                  </a:lnTo>
                  <a:lnTo>
                    <a:pt x="2696" y="1063"/>
                  </a:lnTo>
                  <a:lnTo>
                    <a:pt x="2696" y="1081"/>
                  </a:lnTo>
                  <a:lnTo>
                    <a:pt x="2718" y="1081"/>
                  </a:lnTo>
                  <a:lnTo>
                    <a:pt x="2718" y="1097"/>
                  </a:lnTo>
                  <a:lnTo>
                    <a:pt x="2822" y="1097"/>
                  </a:lnTo>
                  <a:lnTo>
                    <a:pt x="2822" y="1112"/>
                  </a:lnTo>
                  <a:lnTo>
                    <a:pt x="2896" y="1112"/>
                  </a:lnTo>
                  <a:lnTo>
                    <a:pt x="2896" y="1131"/>
                  </a:lnTo>
                  <a:lnTo>
                    <a:pt x="3269" y="1131"/>
                  </a:lnTo>
                  <a:lnTo>
                    <a:pt x="3269" y="1149"/>
                  </a:lnTo>
                  <a:lnTo>
                    <a:pt x="3332" y="1149"/>
                  </a:lnTo>
                  <a:lnTo>
                    <a:pt x="3332" y="1161"/>
                  </a:lnTo>
                  <a:lnTo>
                    <a:pt x="3399" y="1161"/>
                  </a:lnTo>
                  <a:lnTo>
                    <a:pt x="3399" y="1171"/>
                  </a:lnTo>
                  <a:lnTo>
                    <a:pt x="3477" y="1171"/>
                  </a:lnTo>
                  <a:lnTo>
                    <a:pt x="3477" y="1181"/>
                  </a:lnTo>
                  <a:lnTo>
                    <a:pt x="3585" y="1181"/>
                  </a:lnTo>
                  <a:lnTo>
                    <a:pt x="3585" y="1192"/>
                  </a:lnTo>
                  <a:lnTo>
                    <a:pt x="3779" y="1192"/>
                  </a:lnTo>
                  <a:lnTo>
                    <a:pt x="3779" y="1199"/>
                  </a:lnTo>
                  <a:lnTo>
                    <a:pt x="3821" y="1199"/>
                  </a:lnTo>
                  <a:lnTo>
                    <a:pt x="3821" y="1212"/>
                  </a:lnTo>
                  <a:lnTo>
                    <a:pt x="3835" y="1212"/>
                  </a:lnTo>
                  <a:lnTo>
                    <a:pt x="3835" y="1241"/>
                  </a:lnTo>
                  <a:lnTo>
                    <a:pt x="3851" y="1241"/>
                  </a:lnTo>
                  <a:lnTo>
                    <a:pt x="3851" y="1262"/>
                  </a:lnTo>
                  <a:lnTo>
                    <a:pt x="3898" y="1262"/>
                  </a:lnTo>
                  <a:lnTo>
                    <a:pt x="3898" y="1280"/>
                  </a:lnTo>
                  <a:lnTo>
                    <a:pt x="3982" y="1280"/>
                  </a:lnTo>
                  <a:lnTo>
                    <a:pt x="3982" y="1296"/>
                  </a:lnTo>
                  <a:lnTo>
                    <a:pt x="3988" y="1296"/>
                  </a:lnTo>
                  <a:lnTo>
                    <a:pt x="3988" y="1314"/>
                  </a:lnTo>
                  <a:lnTo>
                    <a:pt x="4071" y="1314"/>
                  </a:lnTo>
                  <a:lnTo>
                    <a:pt x="4071" y="1330"/>
                  </a:lnTo>
                  <a:lnTo>
                    <a:pt x="4319" y="1330"/>
                  </a:lnTo>
                  <a:lnTo>
                    <a:pt x="4319" y="1347"/>
                  </a:lnTo>
                  <a:lnTo>
                    <a:pt x="5088" y="1347"/>
                  </a:lnTo>
                  <a:lnTo>
                    <a:pt x="5088" y="1369"/>
                  </a:lnTo>
                  <a:lnTo>
                    <a:pt x="5132" y="1369"/>
                  </a:lnTo>
                  <a:lnTo>
                    <a:pt x="5132" y="1393"/>
                  </a:lnTo>
                  <a:lnTo>
                    <a:pt x="5352" y="1393"/>
                  </a:lnTo>
                  <a:lnTo>
                    <a:pt x="5352" y="1414"/>
                  </a:lnTo>
                  <a:lnTo>
                    <a:pt x="5838" y="1414"/>
                  </a:lnTo>
                  <a:lnTo>
                    <a:pt x="5838" y="1444"/>
                  </a:lnTo>
                  <a:lnTo>
                    <a:pt x="5970" y="1444"/>
                  </a:lnTo>
                  <a:lnTo>
                    <a:pt x="5970" y="1465"/>
                  </a:lnTo>
                  <a:lnTo>
                    <a:pt x="6069" y="1465"/>
                  </a:lnTo>
                  <a:lnTo>
                    <a:pt x="6069" y="1497"/>
                  </a:lnTo>
                  <a:lnTo>
                    <a:pt x="6112" y="1497"/>
                  </a:lnTo>
                  <a:lnTo>
                    <a:pt x="6112" y="1528"/>
                  </a:lnTo>
                  <a:lnTo>
                    <a:pt x="6466" y="1528"/>
                  </a:lnTo>
                  <a:lnTo>
                    <a:pt x="6466" y="1604"/>
                  </a:lnTo>
                  <a:lnTo>
                    <a:pt x="6484" y="1604"/>
                  </a:lnTo>
                  <a:lnTo>
                    <a:pt x="6484" y="1623"/>
                  </a:lnTo>
                  <a:lnTo>
                    <a:pt x="6501" y="1623"/>
                  </a:lnTo>
                  <a:lnTo>
                    <a:pt x="6501" y="1713"/>
                  </a:lnTo>
                  <a:lnTo>
                    <a:pt x="7739" y="1713"/>
                  </a:lnTo>
                </a:path>
              </a:pathLst>
            </a:cu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6C436470-5BEC-4ED2-B916-149133F4459A}"/>
                </a:ext>
              </a:extLst>
            </p:cNvPr>
            <p:cNvGrpSpPr/>
            <p:nvPr/>
          </p:nvGrpSpPr>
          <p:grpSpPr>
            <a:xfrm>
              <a:off x="1974609" y="1426779"/>
              <a:ext cx="4067771" cy="923886"/>
              <a:chOff x="1974609" y="1426779"/>
              <a:chExt cx="4067771" cy="923886"/>
            </a:xfrm>
          </p:grpSpPr>
          <p:sp>
            <p:nvSpPr>
              <p:cNvPr id="343" name="Line 331">
                <a:extLst>
                  <a:ext uri="{FF2B5EF4-FFF2-40B4-BE49-F238E27FC236}">
                    <a16:creationId xmlns:a16="http://schemas.microsoft.com/office/drawing/2014/main" id="{3146DA4E-44E0-4FEF-BB08-E7F2520D6D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76096" y="2318616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44" name="Line 332">
                <a:extLst>
                  <a:ext uri="{FF2B5EF4-FFF2-40B4-BE49-F238E27FC236}">
                    <a16:creationId xmlns:a16="http://schemas.microsoft.com/office/drawing/2014/main" id="{BF63A45A-3B6C-4ECC-997D-A608B13627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8657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45" name="Line 333">
                <a:extLst>
                  <a:ext uri="{FF2B5EF4-FFF2-40B4-BE49-F238E27FC236}">
                    <a16:creationId xmlns:a16="http://schemas.microsoft.com/office/drawing/2014/main" id="{2B7FE55B-F603-4678-8CA4-B0C94FCE63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64467" y="2318616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46" name="Line 334">
                <a:extLst>
                  <a:ext uri="{FF2B5EF4-FFF2-40B4-BE49-F238E27FC236}">
                    <a16:creationId xmlns:a16="http://schemas.microsoft.com/office/drawing/2014/main" id="{9A3E5F66-2530-4827-BAB6-7CCDEA9A1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8191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47" name="Line 335">
                <a:extLst>
                  <a:ext uri="{FF2B5EF4-FFF2-40B4-BE49-F238E27FC236}">
                    <a16:creationId xmlns:a16="http://schemas.microsoft.com/office/drawing/2014/main" id="{A0C6159D-4AE6-469A-8CC0-3157428E50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51675" y="2318616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48" name="Line 336">
                <a:extLst>
                  <a:ext uri="{FF2B5EF4-FFF2-40B4-BE49-F238E27FC236}">
                    <a16:creationId xmlns:a16="http://schemas.microsoft.com/office/drawing/2014/main" id="{7DC5BB9D-1568-42BE-89B3-3BAD98D5A6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5399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49" name="Line 337">
                <a:extLst>
                  <a:ext uri="{FF2B5EF4-FFF2-40B4-BE49-F238E27FC236}">
                    <a16:creationId xmlns:a16="http://schemas.microsoft.com/office/drawing/2014/main" id="{3EB98BBF-99F9-4097-BFEA-8B5900853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0043" y="2318616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0" name="Line 338">
                <a:extLst>
                  <a:ext uri="{FF2B5EF4-FFF2-40B4-BE49-F238E27FC236}">
                    <a16:creationId xmlns:a16="http://schemas.microsoft.com/office/drawing/2014/main" id="{BD9CF6FA-C330-44A1-AA41-256CA40253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23766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1" name="Line 339">
                <a:extLst>
                  <a:ext uri="{FF2B5EF4-FFF2-40B4-BE49-F238E27FC236}">
                    <a16:creationId xmlns:a16="http://schemas.microsoft.com/office/drawing/2014/main" id="{608D6500-D69A-4848-925D-3D4A338A1F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78414" y="2318616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2" name="Line 340">
                <a:extLst>
                  <a:ext uri="{FF2B5EF4-FFF2-40B4-BE49-F238E27FC236}">
                    <a16:creationId xmlns:a16="http://schemas.microsoft.com/office/drawing/2014/main" id="{4F3B05F3-B38F-46B8-ACEE-4ED3F2381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2138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3" name="Line 341">
                <a:extLst>
                  <a:ext uri="{FF2B5EF4-FFF2-40B4-BE49-F238E27FC236}">
                    <a16:creationId xmlns:a16="http://schemas.microsoft.com/office/drawing/2014/main" id="{0FD8E648-84A5-4DCE-8AAD-3C8C5B03CE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649327" y="2318616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4" name="Line 342">
                <a:extLst>
                  <a:ext uri="{FF2B5EF4-FFF2-40B4-BE49-F238E27FC236}">
                    <a16:creationId xmlns:a16="http://schemas.microsoft.com/office/drawing/2014/main" id="{11741754-4222-4F1E-A009-41AD50E5D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1888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5" name="Line 343">
                <a:extLst>
                  <a:ext uri="{FF2B5EF4-FFF2-40B4-BE49-F238E27FC236}">
                    <a16:creationId xmlns:a16="http://schemas.microsoft.com/office/drawing/2014/main" id="{5D8FF2CC-98AA-4967-B173-D5236B210A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64437" y="2318616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6" name="Line 344">
                <a:extLst>
                  <a:ext uri="{FF2B5EF4-FFF2-40B4-BE49-F238E27FC236}">
                    <a16:creationId xmlns:a16="http://schemas.microsoft.com/office/drawing/2014/main" id="{AC5FE97F-6803-4D48-ABA0-8188CF9A77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8160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7" name="Line 345">
                <a:extLst>
                  <a:ext uri="{FF2B5EF4-FFF2-40B4-BE49-F238E27FC236}">
                    <a16:creationId xmlns:a16="http://schemas.microsoft.com/office/drawing/2014/main" id="{290223EC-CCA1-406F-8246-E1212FD07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15588" y="2318616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8" name="Line 346">
                <a:extLst>
                  <a:ext uri="{FF2B5EF4-FFF2-40B4-BE49-F238E27FC236}">
                    <a16:creationId xmlns:a16="http://schemas.microsoft.com/office/drawing/2014/main" id="{A440364D-16EC-442B-857B-F9A9450246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9312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9" name="Line 347">
                <a:extLst>
                  <a:ext uri="{FF2B5EF4-FFF2-40B4-BE49-F238E27FC236}">
                    <a16:creationId xmlns:a16="http://schemas.microsoft.com/office/drawing/2014/main" id="{5A60DDAE-C5AE-438B-AA1C-701B6D9D80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1865" y="2318616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60" name="Line 348">
                <a:extLst>
                  <a:ext uri="{FF2B5EF4-FFF2-40B4-BE49-F238E27FC236}">
                    <a16:creationId xmlns:a16="http://schemas.microsoft.com/office/drawing/2014/main" id="{6AB71439-90FB-4522-AB76-1A4F04609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15588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61" name="Line 349">
                <a:extLst>
                  <a:ext uri="{FF2B5EF4-FFF2-40B4-BE49-F238E27FC236}">
                    <a16:creationId xmlns:a16="http://schemas.microsoft.com/office/drawing/2014/main" id="{7D9CCEE9-72AB-420B-81E2-FD9D25EC7F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399" y="2318616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62" name="Line 350">
                <a:extLst>
                  <a:ext uri="{FF2B5EF4-FFF2-40B4-BE49-F238E27FC236}">
                    <a16:creationId xmlns:a16="http://schemas.microsoft.com/office/drawing/2014/main" id="{D0C9C4E8-7BCC-44E1-89CC-ECC21AEE30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05122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63" name="Line 351">
                <a:extLst>
                  <a:ext uri="{FF2B5EF4-FFF2-40B4-BE49-F238E27FC236}">
                    <a16:creationId xmlns:a16="http://schemas.microsoft.com/office/drawing/2014/main" id="{C1E9D82C-DA2B-4B4D-9AE9-3D4CA31E6D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55119" y="2318616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64" name="Line 352">
                <a:extLst>
                  <a:ext uri="{FF2B5EF4-FFF2-40B4-BE49-F238E27FC236}">
                    <a16:creationId xmlns:a16="http://schemas.microsoft.com/office/drawing/2014/main" id="{213548DC-C03E-4ECE-83E7-622D006E84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88842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65" name="Line 353">
                <a:extLst>
                  <a:ext uri="{FF2B5EF4-FFF2-40B4-BE49-F238E27FC236}">
                    <a16:creationId xmlns:a16="http://schemas.microsoft.com/office/drawing/2014/main" id="{D8B86A52-6F90-4497-B37B-B4596C7C33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40001" y="2318616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66" name="Line 354">
                <a:extLst>
                  <a:ext uri="{FF2B5EF4-FFF2-40B4-BE49-F238E27FC236}">
                    <a16:creationId xmlns:a16="http://schemas.microsoft.com/office/drawing/2014/main" id="{68FACCD1-31A5-406B-9E4B-36A47B8D7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3725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67" name="Line 355">
                <a:extLst>
                  <a:ext uri="{FF2B5EF4-FFF2-40B4-BE49-F238E27FC236}">
                    <a16:creationId xmlns:a16="http://schemas.microsoft.com/office/drawing/2014/main" id="{C8C5D4A6-6F1A-46B9-AA15-95F3B9B86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34187" y="2318616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68" name="Line 356">
                <a:extLst>
                  <a:ext uri="{FF2B5EF4-FFF2-40B4-BE49-F238E27FC236}">
                    <a16:creationId xmlns:a16="http://schemas.microsoft.com/office/drawing/2014/main" id="{163FA188-1941-4388-8D45-AD0C597284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66747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69" name="Line 357">
                <a:extLst>
                  <a:ext uri="{FF2B5EF4-FFF2-40B4-BE49-F238E27FC236}">
                    <a16:creationId xmlns:a16="http://schemas.microsoft.com/office/drawing/2014/main" id="{CA13B4BF-7939-4F14-AA7D-48D792DEDD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23721" y="2318616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0" name="Line 358">
                <a:extLst>
                  <a:ext uri="{FF2B5EF4-FFF2-40B4-BE49-F238E27FC236}">
                    <a16:creationId xmlns:a16="http://schemas.microsoft.com/office/drawing/2014/main" id="{8E6C7827-9F58-4A82-95D5-D52C74E3D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7444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1" name="Line 359">
                <a:extLst>
                  <a:ext uri="{FF2B5EF4-FFF2-40B4-BE49-F238E27FC236}">
                    <a16:creationId xmlns:a16="http://schemas.microsoft.com/office/drawing/2014/main" id="{60E2A318-04B8-43CC-9DB2-5F5159BF29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00463" y="2318616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2" name="Line 360">
                <a:extLst>
                  <a:ext uri="{FF2B5EF4-FFF2-40B4-BE49-F238E27FC236}">
                    <a16:creationId xmlns:a16="http://schemas.microsoft.com/office/drawing/2014/main" id="{FE20EB01-9B01-47F2-89AD-BA708F5BE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4187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3" name="Line 361">
                <a:extLst>
                  <a:ext uri="{FF2B5EF4-FFF2-40B4-BE49-F238E27FC236}">
                    <a16:creationId xmlns:a16="http://schemas.microsoft.com/office/drawing/2014/main" id="{A21AA994-1DDE-48CB-88A5-5A0BFFDD7F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91160" y="2318616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4" name="Line 362">
                <a:extLst>
                  <a:ext uri="{FF2B5EF4-FFF2-40B4-BE49-F238E27FC236}">
                    <a16:creationId xmlns:a16="http://schemas.microsoft.com/office/drawing/2014/main" id="{71FA0C71-8A93-4B00-B36E-AC22CAAA14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23721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5" name="Line 363">
                <a:extLst>
                  <a:ext uri="{FF2B5EF4-FFF2-40B4-BE49-F238E27FC236}">
                    <a16:creationId xmlns:a16="http://schemas.microsoft.com/office/drawing/2014/main" id="{CA54A83C-1248-4B2F-B365-2B9618A71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85346" y="2318616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6" name="Line 364">
                <a:extLst>
                  <a:ext uri="{FF2B5EF4-FFF2-40B4-BE49-F238E27FC236}">
                    <a16:creationId xmlns:a16="http://schemas.microsoft.com/office/drawing/2014/main" id="{834440D7-4A7C-43E6-BF7D-536FAFCB44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9069" y="228656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7" name="Line 365">
                <a:extLst>
                  <a:ext uri="{FF2B5EF4-FFF2-40B4-BE49-F238E27FC236}">
                    <a16:creationId xmlns:a16="http://schemas.microsoft.com/office/drawing/2014/main" id="{0F091D76-E40F-4389-BE60-EB7802B2D2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81857" y="2263360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8" name="Line 366">
                <a:extLst>
                  <a:ext uri="{FF2B5EF4-FFF2-40B4-BE49-F238E27FC236}">
                    <a16:creationId xmlns:a16="http://schemas.microsoft.com/office/drawing/2014/main" id="{E9555AD8-438B-44DC-8AAE-B5869A660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5581" y="2231311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9" name="Line 367">
                <a:extLst>
                  <a:ext uri="{FF2B5EF4-FFF2-40B4-BE49-F238E27FC236}">
                    <a16:creationId xmlns:a16="http://schemas.microsoft.com/office/drawing/2014/main" id="{85C59FD2-342B-4FCC-8102-48DD46B6C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76043" y="2263360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80" name="Line 368">
                <a:extLst>
                  <a:ext uri="{FF2B5EF4-FFF2-40B4-BE49-F238E27FC236}">
                    <a16:creationId xmlns:a16="http://schemas.microsoft.com/office/drawing/2014/main" id="{A6D918E2-0B15-47C3-B7CC-8B431C219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08604" y="2231311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81" name="Line 369">
                <a:extLst>
                  <a:ext uri="{FF2B5EF4-FFF2-40B4-BE49-F238E27FC236}">
                    <a16:creationId xmlns:a16="http://schemas.microsoft.com/office/drawing/2014/main" id="{4158B5BC-D768-4C6C-8FFA-D4DF756D2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66740" y="2222470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82" name="Line 370">
                <a:extLst>
                  <a:ext uri="{FF2B5EF4-FFF2-40B4-BE49-F238E27FC236}">
                    <a16:creationId xmlns:a16="http://schemas.microsoft.com/office/drawing/2014/main" id="{4C068E96-1D02-4DCF-B27D-389070470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00463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83" name="Line 371">
                <a:extLst>
                  <a:ext uri="{FF2B5EF4-FFF2-40B4-BE49-F238E27FC236}">
                    <a16:creationId xmlns:a16="http://schemas.microsoft.com/office/drawing/2014/main" id="{64B43C9C-E32E-46DC-81BE-3DCFD5359E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8600" y="2222470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84" name="Line 372">
                <a:extLst>
                  <a:ext uri="{FF2B5EF4-FFF2-40B4-BE49-F238E27FC236}">
                    <a16:creationId xmlns:a16="http://schemas.microsoft.com/office/drawing/2014/main" id="{2B6FD0BC-8DDB-46EF-9CC4-0552AC2BDF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92323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85" name="Line 373">
                <a:extLst>
                  <a:ext uri="{FF2B5EF4-FFF2-40B4-BE49-F238E27FC236}">
                    <a16:creationId xmlns:a16="http://schemas.microsoft.com/office/drawing/2014/main" id="{587A6EA4-1589-4A17-AE11-E503599F4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1622" y="2222470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86" name="Line 374">
                <a:extLst>
                  <a:ext uri="{FF2B5EF4-FFF2-40B4-BE49-F238E27FC236}">
                    <a16:creationId xmlns:a16="http://schemas.microsoft.com/office/drawing/2014/main" id="{408AA3DA-8454-4566-B331-CC97EE00D5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5346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87" name="Line 375">
                <a:extLst>
                  <a:ext uri="{FF2B5EF4-FFF2-40B4-BE49-F238E27FC236}">
                    <a16:creationId xmlns:a16="http://schemas.microsoft.com/office/drawing/2014/main" id="{1650D3D0-40D9-48D4-BDAF-A98AD536B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42319" y="2222470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88" name="Line 376">
                <a:extLst>
                  <a:ext uri="{FF2B5EF4-FFF2-40B4-BE49-F238E27FC236}">
                    <a16:creationId xmlns:a16="http://schemas.microsoft.com/office/drawing/2014/main" id="{A854E745-9F00-4BA8-9E47-CC887050D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6043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89" name="Line 377">
                <a:extLst>
                  <a:ext uri="{FF2B5EF4-FFF2-40B4-BE49-F238E27FC236}">
                    <a16:creationId xmlns:a16="http://schemas.microsoft.com/office/drawing/2014/main" id="{744CC242-7F80-4055-A186-7B3E99D4F9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33016" y="2222470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90" name="Line 378">
                <a:extLst>
                  <a:ext uri="{FF2B5EF4-FFF2-40B4-BE49-F238E27FC236}">
                    <a16:creationId xmlns:a16="http://schemas.microsoft.com/office/drawing/2014/main" id="{6296E7E1-5CCE-4B51-983D-6E55A54DB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66740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91" name="Line 379">
                <a:extLst>
                  <a:ext uri="{FF2B5EF4-FFF2-40B4-BE49-F238E27FC236}">
                    <a16:creationId xmlns:a16="http://schemas.microsoft.com/office/drawing/2014/main" id="{82062F25-FC9C-4911-BA2A-2B42EA3773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28365" y="2222470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92" name="Line 380">
                <a:extLst>
                  <a:ext uri="{FF2B5EF4-FFF2-40B4-BE49-F238E27FC236}">
                    <a16:creationId xmlns:a16="http://schemas.microsoft.com/office/drawing/2014/main" id="{76C1587E-B3A1-41DA-AE70-B27699674C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62088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93" name="Line 381">
                <a:extLst>
                  <a:ext uri="{FF2B5EF4-FFF2-40B4-BE49-F238E27FC236}">
                    <a16:creationId xmlns:a16="http://schemas.microsoft.com/office/drawing/2014/main" id="{FC41B7C2-5D2F-460C-9B7B-ABA7F1E517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20225" y="2222470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94" name="Line 382">
                <a:extLst>
                  <a:ext uri="{FF2B5EF4-FFF2-40B4-BE49-F238E27FC236}">
                    <a16:creationId xmlns:a16="http://schemas.microsoft.com/office/drawing/2014/main" id="{45DCF2B7-DF95-42BA-9955-44A8A4034E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53948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95" name="Line 383">
                <a:extLst>
                  <a:ext uri="{FF2B5EF4-FFF2-40B4-BE49-F238E27FC236}">
                    <a16:creationId xmlns:a16="http://schemas.microsoft.com/office/drawing/2014/main" id="{0FE752D0-C227-4768-A2FC-0619734C9D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12085" y="2222470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96" name="Line 384">
                <a:extLst>
                  <a:ext uri="{FF2B5EF4-FFF2-40B4-BE49-F238E27FC236}">
                    <a16:creationId xmlns:a16="http://schemas.microsoft.com/office/drawing/2014/main" id="{743914CF-5613-45CF-A7C1-9E1F12D22E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4645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97" name="Line 385">
                <a:extLst>
                  <a:ext uri="{FF2B5EF4-FFF2-40B4-BE49-F238E27FC236}">
                    <a16:creationId xmlns:a16="http://schemas.microsoft.com/office/drawing/2014/main" id="{673FA267-E1BC-4168-AF74-0BD54DDD58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02782" y="2222470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98" name="Line 386">
                <a:extLst>
                  <a:ext uri="{FF2B5EF4-FFF2-40B4-BE49-F238E27FC236}">
                    <a16:creationId xmlns:a16="http://schemas.microsoft.com/office/drawing/2014/main" id="{44B78A51-BD90-4E4D-A4D9-EF6E2CECCF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5342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99" name="Line 387">
                <a:extLst>
                  <a:ext uri="{FF2B5EF4-FFF2-40B4-BE49-F238E27FC236}">
                    <a16:creationId xmlns:a16="http://schemas.microsoft.com/office/drawing/2014/main" id="{B54A27E4-6EEB-4D0B-89A7-B2FBEC9E5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94641" y="2222470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00" name="Line 388">
                <a:extLst>
                  <a:ext uri="{FF2B5EF4-FFF2-40B4-BE49-F238E27FC236}">
                    <a16:creationId xmlns:a16="http://schemas.microsoft.com/office/drawing/2014/main" id="{8EB8E9ED-BA50-437C-854A-597D47044F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8365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01" name="Line 389">
                <a:extLst>
                  <a:ext uri="{FF2B5EF4-FFF2-40B4-BE49-F238E27FC236}">
                    <a16:creationId xmlns:a16="http://schemas.microsoft.com/office/drawing/2014/main" id="{A056B6B7-38D6-4014-A6E4-6FAF1F8FB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87664" y="2222470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02" name="Line 390">
                <a:extLst>
                  <a:ext uri="{FF2B5EF4-FFF2-40B4-BE49-F238E27FC236}">
                    <a16:creationId xmlns:a16="http://schemas.microsoft.com/office/drawing/2014/main" id="{66A17E65-5B85-4E9C-885F-C92A179E5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0225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03" name="Line 391">
                <a:extLst>
                  <a:ext uri="{FF2B5EF4-FFF2-40B4-BE49-F238E27FC236}">
                    <a16:creationId xmlns:a16="http://schemas.microsoft.com/office/drawing/2014/main" id="{D9108F28-CA72-4648-9168-24F4FE841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80687" y="2222470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04" name="Line 392">
                <a:extLst>
                  <a:ext uri="{FF2B5EF4-FFF2-40B4-BE49-F238E27FC236}">
                    <a16:creationId xmlns:a16="http://schemas.microsoft.com/office/drawing/2014/main" id="{AA34CDCA-CBDD-4118-8548-59CEAF7A3B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4410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05" name="Line 393">
                <a:extLst>
                  <a:ext uri="{FF2B5EF4-FFF2-40B4-BE49-F238E27FC236}">
                    <a16:creationId xmlns:a16="http://schemas.microsoft.com/office/drawing/2014/main" id="{8A987DDB-F26A-4AA6-BDCC-4532B6508D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73710" y="2222470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06" name="Line 394">
                <a:extLst>
                  <a:ext uri="{FF2B5EF4-FFF2-40B4-BE49-F238E27FC236}">
                    <a16:creationId xmlns:a16="http://schemas.microsoft.com/office/drawing/2014/main" id="{DD23CE8A-DEED-488D-8DEE-6B129B088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07433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07" name="Line 395">
                <a:extLst>
                  <a:ext uri="{FF2B5EF4-FFF2-40B4-BE49-F238E27FC236}">
                    <a16:creationId xmlns:a16="http://schemas.microsoft.com/office/drawing/2014/main" id="{F3E25AA2-3CA1-445E-B4DD-F22B6390D9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66732" y="2222470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08" name="Line 396">
                <a:extLst>
                  <a:ext uri="{FF2B5EF4-FFF2-40B4-BE49-F238E27FC236}">
                    <a16:creationId xmlns:a16="http://schemas.microsoft.com/office/drawing/2014/main" id="{01C4C98C-A553-4CC4-BD25-795B1E463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00456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09" name="Line 397">
                <a:extLst>
                  <a:ext uri="{FF2B5EF4-FFF2-40B4-BE49-F238E27FC236}">
                    <a16:creationId xmlns:a16="http://schemas.microsoft.com/office/drawing/2014/main" id="{333DF8E9-8895-47D1-A185-C1EBA0AE7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44638" y="2222470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10" name="Line 398">
                <a:extLst>
                  <a:ext uri="{FF2B5EF4-FFF2-40B4-BE49-F238E27FC236}">
                    <a16:creationId xmlns:a16="http://schemas.microsoft.com/office/drawing/2014/main" id="{ED250008-B5CA-465C-A722-FFE1D12AA1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78361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11" name="Line 399">
                <a:extLst>
                  <a:ext uri="{FF2B5EF4-FFF2-40B4-BE49-F238E27FC236}">
                    <a16:creationId xmlns:a16="http://schemas.microsoft.com/office/drawing/2014/main" id="{6C0EB799-B7C4-4ED3-ACF5-23C53AA781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28357" y="2222470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12" name="Line 400">
                <a:extLst>
                  <a:ext uri="{FF2B5EF4-FFF2-40B4-BE49-F238E27FC236}">
                    <a16:creationId xmlns:a16="http://schemas.microsoft.com/office/drawing/2014/main" id="{B89BB728-F15E-454E-BC81-7B4376C52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2081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13" name="Line 401">
                <a:extLst>
                  <a:ext uri="{FF2B5EF4-FFF2-40B4-BE49-F238E27FC236}">
                    <a16:creationId xmlns:a16="http://schemas.microsoft.com/office/drawing/2014/main" id="{99DE48D3-A352-4368-BD85-8022F1C8D9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15566" y="2222470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14" name="Line 402">
                <a:extLst>
                  <a:ext uri="{FF2B5EF4-FFF2-40B4-BE49-F238E27FC236}">
                    <a16:creationId xmlns:a16="http://schemas.microsoft.com/office/drawing/2014/main" id="{F6B56009-DC72-416A-BF9F-739FB86E1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49289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15" name="Line 403">
                <a:extLst>
                  <a:ext uri="{FF2B5EF4-FFF2-40B4-BE49-F238E27FC236}">
                    <a16:creationId xmlns:a16="http://schemas.microsoft.com/office/drawing/2014/main" id="{9C65E54F-4DE6-4D9D-AC26-32E305BC2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99285" y="2222470"/>
                <a:ext cx="67447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16" name="Line 404">
                <a:extLst>
                  <a:ext uri="{FF2B5EF4-FFF2-40B4-BE49-F238E27FC236}">
                    <a16:creationId xmlns:a16="http://schemas.microsoft.com/office/drawing/2014/main" id="{E34AA3D2-8E0F-4C30-86A1-6F0561EF6D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3009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17" name="Line 405">
                <a:extLst>
                  <a:ext uri="{FF2B5EF4-FFF2-40B4-BE49-F238E27FC236}">
                    <a16:creationId xmlns:a16="http://schemas.microsoft.com/office/drawing/2014/main" id="{1F7842A1-362A-4F07-8CB9-B03A12DDEF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87657" y="2222470"/>
                <a:ext cx="66284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8" name="Line 407">
                <a:extLst>
                  <a:ext uri="{FF2B5EF4-FFF2-40B4-BE49-F238E27FC236}">
                    <a16:creationId xmlns:a16="http://schemas.microsoft.com/office/drawing/2014/main" id="{0377FD9F-1C82-4EAA-9818-D01F6F24CA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1328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9" name="Line 408">
                <a:extLst>
                  <a:ext uri="{FF2B5EF4-FFF2-40B4-BE49-F238E27FC236}">
                    <a16:creationId xmlns:a16="http://schemas.microsoft.com/office/drawing/2014/main" id="{B80929E5-E000-4316-AC7D-1A2A5A2FF6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78302" y="2222470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0" name="Line 409">
                <a:extLst>
                  <a:ext uri="{FF2B5EF4-FFF2-40B4-BE49-F238E27FC236}">
                    <a16:creationId xmlns:a16="http://schemas.microsoft.com/office/drawing/2014/main" id="{546FBECE-49A0-4DDB-87BA-7D2485937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12025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1" name="Line 410">
                <a:extLst>
                  <a:ext uri="{FF2B5EF4-FFF2-40B4-BE49-F238E27FC236}">
                    <a16:creationId xmlns:a16="http://schemas.microsoft.com/office/drawing/2014/main" id="{7F9E4959-1628-4C60-87BC-798FA5F437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73650" y="222247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2" name="Line 411">
                <a:extLst>
                  <a:ext uri="{FF2B5EF4-FFF2-40B4-BE49-F238E27FC236}">
                    <a16:creationId xmlns:a16="http://schemas.microsoft.com/office/drawing/2014/main" id="{28DAB631-B4E6-41EC-9456-8632B4CCC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07373" y="219042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3" name="Line 412">
                <a:extLst>
                  <a:ext uri="{FF2B5EF4-FFF2-40B4-BE49-F238E27FC236}">
                    <a16:creationId xmlns:a16="http://schemas.microsoft.com/office/drawing/2014/main" id="{ABF4EE53-3186-4504-8545-63B043C348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66673" y="2208104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4" name="Line 413">
                <a:extLst>
                  <a:ext uri="{FF2B5EF4-FFF2-40B4-BE49-F238E27FC236}">
                    <a16:creationId xmlns:a16="http://schemas.microsoft.com/office/drawing/2014/main" id="{45080A37-D944-490B-BBEC-9E8419E43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9233" y="2177160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5" name="Line 414">
                <a:extLst>
                  <a:ext uri="{FF2B5EF4-FFF2-40B4-BE49-F238E27FC236}">
                    <a16:creationId xmlns:a16="http://schemas.microsoft.com/office/drawing/2014/main" id="{7B760BFF-F5C3-4759-81A7-FA6268D899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57370" y="2208104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6" name="Line 415">
                <a:extLst>
                  <a:ext uri="{FF2B5EF4-FFF2-40B4-BE49-F238E27FC236}">
                    <a16:creationId xmlns:a16="http://schemas.microsoft.com/office/drawing/2014/main" id="{F582080A-C16A-4C80-8568-0B0930E82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9930" y="2177160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7" name="Line 416">
                <a:extLst>
                  <a:ext uri="{FF2B5EF4-FFF2-40B4-BE49-F238E27FC236}">
                    <a16:creationId xmlns:a16="http://schemas.microsoft.com/office/drawing/2014/main" id="{2F286867-11D2-4B70-A14D-B67EF6F651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49230" y="2190422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8" name="Line 417">
                <a:extLst>
                  <a:ext uri="{FF2B5EF4-FFF2-40B4-BE49-F238E27FC236}">
                    <a16:creationId xmlns:a16="http://schemas.microsoft.com/office/drawing/2014/main" id="{B7DCC73E-F1E6-49B7-AD82-A03C716EEA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2953" y="2158373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9" name="Line 418">
                <a:extLst>
                  <a:ext uri="{FF2B5EF4-FFF2-40B4-BE49-F238E27FC236}">
                    <a16:creationId xmlns:a16="http://schemas.microsoft.com/office/drawing/2014/main" id="{D04A838B-7AB2-49CA-B6F8-731BF2FD9C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41090" y="2190422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0" name="Line 419">
                <a:extLst>
                  <a:ext uri="{FF2B5EF4-FFF2-40B4-BE49-F238E27FC236}">
                    <a16:creationId xmlns:a16="http://schemas.microsoft.com/office/drawing/2014/main" id="{D297049B-459C-454A-8E31-7FC191227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3650" y="2158373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1" name="Line 420">
                <a:extLst>
                  <a:ext uri="{FF2B5EF4-FFF2-40B4-BE49-F238E27FC236}">
                    <a16:creationId xmlns:a16="http://schemas.microsoft.com/office/drawing/2014/main" id="{DDA8715B-FA57-4166-A5DC-5F90274B9B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37601" y="2190422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2" name="Line 421">
                <a:extLst>
                  <a:ext uri="{FF2B5EF4-FFF2-40B4-BE49-F238E27FC236}">
                    <a16:creationId xmlns:a16="http://schemas.microsoft.com/office/drawing/2014/main" id="{5CB16C91-A559-432E-A86A-EB8282DE63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1324" y="2158373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3" name="Line 422">
                <a:extLst>
                  <a:ext uri="{FF2B5EF4-FFF2-40B4-BE49-F238E27FC236}">
                    <a16:creationId xmlns:a16="http://schemas.microsoft.com/office/drawing/2014/main" id="{BC32E169-DFE8-4254-80C5-FAFC0362A5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25973" y="2190422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4" name="Line 423">
                <a:extLst>
                  <a:ext uri="{FF2B5EF4-FFF2-40B4-BE49-F238E27FC236}">
                    <a16:creationId xmlns:a16="http://schemas.microsoft.com/office/drawing/2014/main" id="{38DC9263-DF72-4BD1-94AA-DC96C2D956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9696" y="2158373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" name="Line 424">
                <a:extLst>
                  <a:ext uri="{FF2B5EF4-FFF2-40B4-BE49-F238E27FC236}">
                    <a16:creationId xmlns:a16="http://schemas.microsoft.com/office/drawing/2014/main" id="{71A05ED4-A5D2-4F00-BB3C-519B3545FA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99227" y="2190422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6" name="Line 425">
                <a:extLst>
                  <a:ext uri="{FF2B5EF4-FFF2-40B4-BE49-F238E27FC236}">
                    <a16:creationId xmlns:a16="http://schemas.microsoft.com/office/drawing/2014/main" id="{2D3DBFCD-59EC-497C-A768-8BA9D2383E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2950" y="2158373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" name="Line 426">
                <a:extLst>
                  <a:ext uri="{FF2B5EF4-FFF2-40B4-BE49-F238E27FC236}">
                    <a16:creationId xmlns:a16="http://schemas.microsoft.com/office/drawing/2014/main" id="{EA348FB1-9E32-49B2-B309-1CFE4729D5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86435" y="217716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8" name="Line 427">
                <a:extLst>
                  <a:ext uri="{FF2B5EF4-FFF2-40B4-BE49-F238E27FC236}">
                    <a16:creationId xmlns:a16="http://schemas.microsoft.com/office/drawing/2014/main" id="{D6EBB834-197E-4633-99CB-ABAA73F294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0158" y="214511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9" name="Line 428">
                <a:extLst>
                  <a:ext uri="{FF2B5EF4-FFF2-40B4-BE49-F238E27FC236}">
                    <a16:creationId xmlns:a16="http://schemas.microsoft.com/office/drawing/2014/main" id="{B66C06D1-00B9-440C-8009-41D2444156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51549" y="2177160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0" name="Line 429">
                <a:extLst>
                  <a:ext uri="{FF2B5EF4-FFF2-40B4-BE49-F238E27FC236}">
                    <a16:creationId xmlns:a16="http://schemas.microsoft.com/office/drawing/2014/main" id="{573CCEB0-CEF1-4B06-B3D3-489579134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84109" y="214511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1" name="Line 430">
                <a:extLst>
                  <a:ext uri="{FF2B5EF4-FFF2-40B4-BE49-F238E27FC236}">
                    <a16:creationId xmlns:a16="http://schemas.microsoft.com/office/drawing/2014/main" id="{FE409AA1-E3B6-4E6E-B7F4-559C07458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15500" y="2158373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2" name="Line 431">
                <a:extLst>
                  <a:ext uri="{FF2B5EF4-FFF2-40B4-BE49-F238E27FC236}">
                    <a16:creationId xmlns:a16="http://schemas.microsoft.com/office/drawing/2014/main" id="{EF7DC2E2-6BEE-4B83-AD2F-BC7E8F920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9223" y="2127430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3" name="Line 432">
                <a:extLst>
                  <a:ext uri="{FF2B5EF4-FFF2-40B4-BE49-F238E27FC236}">
                    <a16:creationId xmlns:a16="http://schemas.microsoft.com/office/drawing/2014/main" id="{3B44E00A-63B8-4D8D-A0A1-BEC1CF354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01546" y="2158373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4" name="Line 433">
                <a:extLst>
                  <a:ext uri="{FF2B5EF4-FFF2-40B4-BE49-F238E27FC236}">
                    <a16:creationId xmlns:a16="http://schemas.microsoft.com/office/drawing/2014/main" id="{9EFC9ACC-C4DF-46F4-9443-65290E57E9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34106" y="2127430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5" name="Line 434">
                <a:extLst>
                  <a:ext uri="{FF2B5EF4-FFF2-40B4-BE49-F238E27FC236}">
                    <a16:creationId xmlns:a16="http://schemas.microsoft.com/office/drawing/2014/main" id="{5BDB19A7-0726-4D3E-83E1-FC311389D5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24797" y="2158373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6" name="Line 435">
                <a:extLst>
                  <a:ext uri="{FF2B5EF4-FFF2-40B4-BE49-F238E27FC236}">
                    <a16:creationId xmlns:a16="http://schemas.microsoft.com/office/drawing/2014/main" id="{568584E1-3388-402D-B3DD-71DC789A19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8520" y="2127430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7" name="Line 436">
                <a:extLst>
                  <a:ext uri="{FF2B5EF4-FFF2-40B4-BE49-F238E27FC236}">
                    <a16:creationId xmlns:a16="http://schemas.microsoft.com/office/drawing/2014/main" id="{06859331-4476-4432-AEB1-87DA821EDC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32930" y="2158373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8" name="Line 437">
                <a:extLst>
                  <a:ext uri="{FF2B5EF4-FFF2-40B4-BE49-F238E27FC236}">
                    <a16:creationId xmlns:a16="http://schemas.microsoft.com/office/drawing/2014/main" id="{EBF105A8-136F-4A45-BB99-2E7102C422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6653" y="2127430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9" name="Line 438">
                <a:extLst>
                  <a:ext uri="{FF2B5EF4-FFF2-40B4-BE49-F238E27FC236}">
                    <a16:creationId xmlns:a16="http://schemas.microsoft.com/office/drawing/2014/main" id="{DE4178CD-B60B-4B5B-83CC-AEC4527A7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24790" y="2158373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0" name="Line 439">
                <a:extLst>
                  <a:ext uri="{FF2B5EF4-FFF2-40B4-BE49-F238E27FC236}">
                    <a16:creationId xmlns:a16="http://schemas.microsoft.com/office/drawing/2014/main" id="{DD5DA84E-08C2-4028-8778-EA55CFD1E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8513" y="2127430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1" name="Line 440">
                <a:extLst>
                  <a:ext uri="{FF2B5EF4-FFF2-40B4-BE49-F238E27FC236}">
                    <a16:creationId xmlns:a16="http://schemas.microsoft.com/office/drawing/2014/main" id="{FF992C33-53BD-4C06-8109-EA51FE72C9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95718" y="2158373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2" name="Line 441">
                <a:extLst>
                  <a:ext uri="{FF2B5EF4-FFF2-40B4-BE49-F238E27FC236}">
                    <a16:creationId xmlns:a16="http://schemas.microsoft.com/office/drawing/2014/main" id="{F3DC7E9F-7E9A-44BF-A34D-0BFF700DF5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9441" y="2127430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3" name="Line 442">
                <a:extLst>
                  <a:ext uri="{FF2B5EF4-FFF2-40B4-BE49-F238E27FC236}">
                    <a16:creationId xmlns:a16="http://schemas.microsoft.com/office/drawing/2014/main" id="{09596FB6-EEF1-426A-AF7E-4B72DEF01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79438" y="2158373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4" name="Line 443">
                <a:extLst>
                  <a:ext uri="{FF2B5EF4-FFF2-40B4-BE49-F238E27FC236}">
                    <a16:creationId xmlns:a16="http://schemas.microsoft.com/office/drawing/2014/main" id="{57A889C6-8DED-43BB-BE74-D139349C4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1998" y="2127430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5" name="Line 444">
                <a:extLst>
                  <a:ext uri="{FF2B5EF4-FFF2-40B4-BE49-F238E27FC236}">
                    <a16:creationId xmlns:a16="http://schemas.microsoft.com/office/drawing/2014/main" id="{267AC2ED-9343-407B-9C43-98D631AD69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72461" y="2158373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6" name="Line 445">
                <a:extLst>
                  <a:ext uri="{FF2B5EF4-FFF2-40B4-BE49-F238E27FC236}">
                    <a16:creationId xmlns:a16="http://schemas.microsoft.com/office/drawing/2014/main" id="{290C87EE-7B62-4D8D-9011-08EF5A1B34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6184" y="2127430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7" name="Line 446">
                <a:extLst>
                  <a:ext uri="{FF2B5EF4-FFF2-40B4-BE49-F238E27FC236}">
                    <a16:creationId xmlns:a16="http://schemas.microsoft.com/office/drawing/2014/main" id="{3A3AB3F5-82BD-4FE7-8795-0E9BAED0F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46878" y="2158373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8" name="Line 447">
                <a:extLst>
                  <a:ext uri="{FF2B5EF4-FFF2-40B4-BE49-F238E27FC236}">
                    <a16:creationId xmlns:a16="http://schemas.microsoft.com/office/drawing/2014/main" id="{6DE2786B-B6F0-42B6-9702-F8AECF6217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0601" y="2127430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9" name="Line 448">
                <a:extLst>
                  <a:ext uri="{FF2B5EF4-FFF2-40B4-BE49-F238E27FC236}">
                    <a16:creationId xmlns:a16="http://schemas.microsoft.com/office/drawing/2014/main" id="{EAC62D5A-097A-4422-8810-23B8453EDE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34086" y="2148427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0" name="Line 449">
                <a:extLst>
                  <a:ext uri="{FF2B5EF4-FFF2-40B4-BE49-F238E27FC236}">
                    <a16:creationId xmlns:a16="http://schemas.microsoft.com/office/drawing/2014/main" id="{C499FE1C-C120-4CD3-B8AA-ACD46B7002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7809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1" name="Line 450">
                <a:extLst>
                  <a:ext uri="{FF2B5EF4-FFF2-40B4-BE49-F238E27FC236}">
                    <a16:creationId xmlns:a16="http://schemas.microsoft.com/office/drawing/2014/main" id="{F517570B-ECE7-4A71-9361-6FF0E2AC43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29435" y="2148427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2" name="Line 451">
                <a:extLst>
                  <a:ext uri="{FF2B5EF4-FFF2-40B4-BE49-F238E27FC236}">
                    <a16:creationId xmlns:a16="http://schemas.microsoft.com/office/drawing/2014/main" id="{8E4ED7BF-9972-4049-94F4-FCDF4D076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3158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3" name="Line 452">
                <a:extLst>
                  <a:ext uri="{FF2B5EF4-FFF2-40B4-BE49-F238E27FC236}">
                    <a16:creationId xmlns:a16="http://schemas.microsoft.com/office/drawing/2014/main" id="{2111F566-3B7E-49BA-AE8B-74EFB41B39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16643" y="2148427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4" name="Line 453">
                <a:extLst>
                  <a:ext uri="{FF2B5EF4-FFF2-40B4-BE49-F238E27FC236}">
                    <a16:creationId xmlns:a16="http://schemas.microsoft.com/office/drawing/2014/main" id="{223384D3-E0CD-4E03-883E-ABE59606B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0366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5" name="Line 454">
                <a:extLst>
                  <a:ext uri="{FF2B5EF4-FFF2-40B4-BE49-F238E27FC236}">
                    <a16:creationId xmlns:a16="http://schemas.microsoft.com/office/drawing/2014/main" id="{8C9A0DC3-09CB-40F3-984B-8AFF6A2F5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09666" y="2148427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6" name="Line 455">
                <a:extLst>
                  <a:ext uri="{FF2B5EF4-FFF2-40B4-BE49-F238E27FC236}">
                    <a16:creationId xmlns:a16="http://schemas.microsoft.com/office/drawing/2014/main" id="{04A48267-73FF-4F7E-9134-D9A474F3E6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2226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7" name="Line 456">
                <a:extLst>
                  <a:ext uri="{FF2B5EF4-FFF2-40B4-BE49-F238E27FC236}">
                    <a16:creationId xmlns:a16="http://schemas.microsoft.com/office/drawing/2014/main" id="{6DBA9A89-9494-47C5-8F63-87E5F52395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02689" y="2148427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8" name="Line 457">
                <a:extLst>
                  <a:ext uri="{FF2B5EF4-FFF2-40B4-BE49-F238E27FC236}">
                    <a16:creationId xmlns:a16="http://schemas.microsoft.com/office/drawing/2014/main" id="{642A1D9B-71FC-45EC-A2D8-007B37B14D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6412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9" name="Line 458">
                <a:extLst>
                  <a:ext uri="{FF2B5EF4-FFF2-40B4-BE49-F238E27FC236}">
                    <a16:creationId xmlns:a16="http://schemas.microsoft.com/office/drawing/2014/main" id="{7AA494EF-2061-44A5-A1DB-EF212DBC91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89897" y="2148427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0" name="Line 459">
                <a:extLst>
                  <a:ext uri="{FF2B5EF4-FFF2-40B4-BE49-F238E27FC236}">
                    <a16:creationId xmlns:a16="http://schemas.microsoft.com/office/drawing/2014/main" id="{49A247F8-B9C2-465B-865D-183930E14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3620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1" name="Line 460">
                <a:extLst>
                  <a:ext uri="{FF2B5EF4-FFF2-40B4-BE49-F238E27FC236}">
                    <a16:creationId xmlns:a16="http://schemas.microsoft.com/office/drawing/2014/main" id="{9D39415C-5324-4E66-A82D-94EFBD0EE5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87572" y="2148427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2" name="Line 461">
                <a:extLst>
                  <a:ext uri="{FF2B5EF4-FFF2-40B4-BE49-F238E27FC236}">
                    <a16:creationId xmlns:a16="http://schemas.microsoft.com/office/drawing/2014/main" id="{78AB06D7-0DB6-44FA-9CAA-6230D34F2E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0132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3" name="Line 462">
                <a:extLst>
                  <a:ext uri="{FF2B5EF4-FFF2-40B4-BE49-F238E27FC236}">
                    <a16:creationId xmlns:a16="http://schemas.microsoft.com/office/drawing/2014/main" id="{A8C3C33C-95E1-4926-96F8-7B3076521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77106" y="2148427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Line 463">
                <a:extLst>
                  <a:ext uri="{FF2B5EF4-FFF2-40B4-BE49-F238E27FC236}">
                    <a16:creationId xmlns:a16="http://schemas.microsoft.com/office/drawing/2014/main" id="{CE5A507F-8CA8-440F-AF75-20471F67BA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0829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Line 464">
                <a:extLst>
                  <a:ext uri="{FF2B5EF4-FFF2-40B4-BE49-F238E27FC236}">
                    <a16:creationId xmlns:a16="http://schemas.microsoft.com/office/drawing/2014/main" id="{CE760228-E58F-44FF-BE86-DE270DE91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73617" y="2148427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Line 465">
                <a:extLst>
                  <a:ext uri="{FF2B5EF4-FFF2-40B4-BE49-F238E27FC236}">
                    <a16:creationId xmlns:a16="http://schemas.microsoft.com/office/drawing/2014/main" id="{18F3FACE-6896-4EED-BAC8-B5916C81CE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6177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Line 466">
                <a:extLst>
                  <a:ext uri="{FF2B5EF4-FFF2-40B4-BE49-F238E27FC236}">
                    <a16:creationId xmlns:a16="http://schemas.microsoft.com/office/drawing/2014/main" id="{685B4E58-DE61-49F3-9174-B26B80169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65477" y="2148427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8" name="Line 467">
                <a:extLst>
                  <a:ext uri="{FF2B5EF4-FFF2-40B4-BE49-F238E27FC236}">
                    <a16:creationId xmlns:a16="http://schemas.microsoft.com/office/drawing/2014/main" id="{D0FBF2BF-FB07-4E48-B020-8137D4ED01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9200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Line 468">
                <a:extLst>
                  <a:ext uri="{FF2B5EF4-FFF2-40B4-BE49-F238E27FC236}">
                    <a16:creationId xmlns:a16="http://schemas.microsoft.com/office/drawing/2014/main" id="{5BCF9816-0267-4A02-B0EC-5B89469FF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60826" y="2148427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Line 469">
                <a:extLst>
                  <a:ext uri="{FF2B5EF4-FFF2-40B4-BE49-F238E27FC236}">
                    <a16:creationId xmlns:a16="http://schemas.microsoft.com/office/drawing/2014/main" id="{B22ED3E6-112A-444A-858E-98A65DCD1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4549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Line 470">
                <a:extLst>
                  <a:ext uri="{FF2B5EF4-FFF2-40B4-BE49-F238E27FC236}">
                    <a16:creationId xmlns:a16="http://schemas.microsoft.com/office/drawing/2014/main" id="{960F708A-A73A-4EC8-B861-8B045F7899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53848" y="2148427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Line 471">
                <a:extLst>
                  <a:ext uri="{FF2B5EF4-FFF2-40B4-BE49-F238E27FC236}">
                    <a16:creationId xmlns:a16="http://schemas.microsoft.com/office/drawing/2014/main" id="{81129D94-9EA2-44A4-921F-4CC6831000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7572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Line 472">
                <a:extLst>
                  <a:ext uri="{FF2B5EF4-FFF2-40B4-BE49-F238E27FC236}">
                    <a16:creationId xmlns:a16="http://schemas.microsoft.com/office/drawing/2014/main" id="{A305CE05-1876-4D6B-A071-F2721A4983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45708" y="2148427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4" name="Line 473">
                <a:extLst>
                  <a:ext uri="{FF2B5EF4-FFF2-40B4-BE49-F238E27FC236}">
                    <a16:creationId xmlns:a16="http://schemas.microsoft.com/office/drawing/2014/main" id="{DBB3F4D8-D89C-4F38-A885-52A68A7225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9432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Line 474">
                <a:extLst>
                  <a:ext uri="{FF2B5EF4-FFF2-40B4-BE49-F238E27FC236}">
                    <a16:creationId xmlns:a16="http://schemas.microsoft.com/office/drawing/2014/main" id="{C2906856-6143-4A71-A360-D6F8FF2E72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42220" y="2148427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6" name="Line 475">
                <a:extLst>
                  <a:ext uri="{FF2B5EF4-FFF2-40B4-BE49-F238E27FC236}">
                    <a16:creationId xmlns:a16="http://schemas.microsoft.com/office/drawing/2014/main" id="{170EC1FF-2E0B-47C6-9C76-43F9B6A3C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5943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7" name="Line 476">
                <a:extLst>
                  <a:ext uri="{FF2B5EF4-FFF2-40B4-BE49-F238E27FC236}">
                    <a16:creationId xmlns:a16="http://schemas.microsoft.com/office/drawing/2014/main" id="{D80EE587-34C7-4048-B8DF-518C9C233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36405" y="2148427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8" name="Line 477">
                <a:extLst>
                  <a:ext uri="{FF2B5EF4-FFF2-40B4-BE49-F238E27FC236}">
                    <a16:creationId xmlns:a16="http://schemas.microsoft.com/office/drawing/2014/main" id="{DFFA8341-5C70-4F88-A67A-55D2982A1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0129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9" name="Line 478">
                <a:extLst>
                  <a:ext uri="{FF2B5EF4-FFF2-40B4-BE49-F238E27FC236}">
                    <a16:creationId xmlns:a16="http://schemas.microsoft.com/office/drawing/2014/main" id="{0B7FC33C-C58F-405E-AED8-F408B5864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32917" y="2148427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90" name="Line 479">
                <a:extLst>
                  <a:ext uri="{FF2B5EF4-FFF2-40B4-BE49-F238E27FC236}">
                    <a16:creationId xmlns:a16="http://schemas.microsoft.com/office/drawing/2014/main" id="{8B5F3697-A4FE-45D3-B85E-7DA9231D45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5477" y="21163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91" name="Line 480">
                <a:extLst>
                  <a:ext uri="{FF2B5EF4-FFF2-40B4-BE49-F238E27FC236}">
                    <a16:creationId xmlns:a16="http://schemas.microsoft.com/office/drawing/2014/main" id="{9D6F12A1-EACA-43D9-8C26-057EF0841B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3614" y="2141796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92" name="Line 481">
                <a:extLst>
                  <a:ext uri="{FF2B5EF4-FFF2-40B4-BE49-F238E27FC236}">
                    <a16:creationId xmlns:a16="http://schemas.microsoft.com/office/drawing/2014/main" id="{35EBAB51-89AC-49B4-BF3C-EA622F450D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7337" y="2109747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93" name="Line 482">
                <a:extLst>
                  <a:ext uri="{FF2B5EF4-FFF2-40B4-BE49-F238E27FC236}">
                    <a16:creationId xmlns:a16="http://schemas.microsoft.com/office/drawing/2014/main" id="{FD96404F-5E9E-4AFF-B2E1-90056C04A7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2451" y="2141796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94" name="Line 483">
                <a:extLst>
                  <a:ext uri="{FF2B5EF4-FFF2-40B4-BE49-F238E27FC236}">
                    <a16:creationId xmlns:a16="http://schemas.microsoft.com/office/drawing/2014/main" id="{DDEF7689-C5B4-4602-966B-3C581E08E0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5011" y="2109747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95" name="Line 484">
                <a:extLst>
                  <a:ext uri="{FF2B5EF4-FFF2-40B4-BE49-F238E27FC236}">
                    <a16:creationId xmlns:a16="http://schemas.microsoft.com/office/drawing/2014/main" id="{5D7F5371-04F8-43CE-8463-F2D4CA6B85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15474" y="2141796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96" name="Line 485">
                <a:extLst>
                  <a:ext uri="{FF2B5EF4-FFF2-40B4-BE49-F238E27FC236}">
                    <a16:creationId xmlns:a16="http://schemas.microsoft.com/office/drawing/2014/main" id="{6DFB9B04-7EF7-47C8-BAE9-60F802EAAB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8034" y="2109747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97" name="Line 486">
                <a:extLst>
                  <a:ext uri="{FF2B5EF4-FFF2-40B4-BE49-F238E27FC236}">
                    <a16:creationId xmlns:a16="http://schemas.microsoft.com/office/drawing/2014/main" id="{3F617E60-0C97-46BA-AEBF-7B3FA6A5E6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08497" y="2132955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98" name="Line 487">
                <a:extLst>
                  <a:ext uri="{FF2B5EF4-FFF2-40B4-BE49-F238E27FC236}">
                    <a16:creationId xmlns:a16="http://schemas.microsoft.com/office/drawing/2014/main" id="{B431DE0F-7767-4FDE-9EC5-C2071EB8D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2220" y="2100906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99" name="Line 488">
                <a:extLst>
                  <a:ext uri="{FF2B5EF4-FFF2-40B4-BE49-F238E27FC236}">
                    <a16:creationId xmlns:a16="http://schemas.microsoft.com/office/drawing/2014/main" id="{CB4EE4E4-C0B0-44FC-9D2C-076ECD6818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06171" y="2132955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00" name="Line 489">
                <a:extLst>
                  <a:ext uri="{FF2B5EF4-FFF2-40B4-BE49-F238E27FC236}">
                    <a16:creationId xmlns:a16="http://schemas.microsoft.com/office/drawing/2014/main" id="{8D75A10B-B657-4D52-ADAE-8F924190A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9894" y="2100906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01" name="Line 490">
                <a:extLst>
                  <a:ext uri="{FF2B5EF4-FFF2-40B4-BE49-F238E27FC236}">
                    <a16:creationId xmlns:a16="http://schemas.microsoft.com/office/drawing/2014/main" id="{FE7D363A-CA09-4D31-9F2E-770B1AFD47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00357" y="2132955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02" name="Line 491">
                <a:extLst>
                  <a:ext uri="{FF2B5EF4-FFF2-40B4-BE49-F238E27FC236}">
                    <a16:creationId xmlns:a16="http://schemas.microsoft.com/office/drawing/2014/main" id="{1FA90DFB-5F7D-481F-9886-161435FD4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4080" y="2100906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03" name="Line 492">
                <a:extLst>
                  <a:ext uri="{FF2B5EF4-FFF2-40B4-BE49-F238E27FC236}">
                    <a16:creationId xmlns:a16="http://schemas.microsoft.com/office/drawing/2014/main" id="{AF14732F-7FB2-434B-BBEE-C17A26E024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95705" y="2132955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04" name="Line 493">
                <a:extLst>
                  <a:ext uri="{FF2B5EF4-FFF2-40B4-BE49-F238E27FC236}">
                    <a16:creationId xmlns:a16="http://schemas.microsoft.com/office/drawing/2014/main" id="{ECBD0E18-283C-4E06-97DC-CE33659FFF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428" y="2100906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05" name="Line 494">
                <a:extLst>
                  <a:ext uri="{FF2B5EF4-FFF2-40B4-BE49-F238E27FC236}">
                    <a16:creationId xmlns:a16="http://schemas.microsoft.com/office/drawing/2014/main" id="{4E7336B6-E239-4DE3-9688-7228A7F971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91054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06" name="Line 495">
                <a:extLst>
                  <a:ext uri="{FF2B5EF4-FFF2-40B4-BE49-F238E27FC236}">
                    <a16:creationId xmlns:a16="http://schemas.microsoft.com/office/drawing/2014/main" id="{D8BE090E-14F8-41D7-942D-43C5D0CB49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4777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07" name="Line 496">
                <a:extLst>
                  <a:ext uri="{FF2B5EF4-FFF2-40B4-BE49-F238E27FC236}">
                    <a16:creationId xmlns:a16="http://schemas.microsoft.com/office/drawing/2014/main" id="{73A222B1-ED6C-4DA8-943E-E83EEC5E44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86402" y="2127430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08" name="Line 497">
                <a:extLst>
                  <a:ext uri="{FF2B5EF4-FFF2-40B4-BE49-F238E27FC236}">
                    <a16:creationId xmlns:a16="http://schemas.microsoft.com/office/drawing/2014/main" id="{EC6B278C-5B1B-41FA-A7E7-1D20893CA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0125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09" name="Line 498">
                <a:extLst>
                  <a:ext uri="{FF2B5EF4-FFF2-40B4-BE49-F238E27FC236}">
                    <a16:creationId xmlns:a16="http://schemas.microsoft.com/office/drawing/2014/main" id="{55EB7C77-A179-4870-9FDA-FB29543BAA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79425" y="2127430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0" name="Line 499">
                <a:extLst>
                  <a:ext uri="{FF2B5EF4-FFF2-40B4-BE49-F238E27FC236}">
                    <a16:creationId xmlns:a16="http://schemas.microsoft.com/office/drawing/2014/main" id="{EED63AF7-424D-4AC7-BBD1-B71F7B5CC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1985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1" name="Line 500">
                <a:extLst>
                  <a:ext uri="{FF2B5EF4-FFF2-40B4-BE49-F238E27FC236}">
                    <a16:creationId xmlns:a16="http://schemas.microsoft.com/office/drawing/2014/main" id="{EA0D9281-DC37-4DAE-BF99-65B77D0BC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72448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2" name="Line 501">
                <a:extLst>
                  <a:ext uri="{FF2B5EF4-FFF2-40B4-BE49-F238E27FC236}">
                    <a16:creationId xmlns:a16="http://schemas.microsoft.com/office/drawing/2014/main" id="{679567CC-CEFB-48F2-B8B6-53EF7E07A1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6171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3" name="Line 502">
                <a:extLst>
                  <a:ext uri="{FF2B5EF4-FFF2-40B4-BE49-F238E27FC236}">
                    <a16:creationId xmlns:a16="http://schemas.microsoft.com/office/drawing/2014/main" id="{B0826DB3-EFB6-4547-A803-B66E692BAA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68959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4" name="Line 503">
                <a:extLst>
                  <a:ext uri="{FF2B5EF4-FFF2-40B4-BE49-F238E27FC236}">
                    <a16:creationId xmlns:a16="http://schemas.microsoft.com/office/drawing/2014/main" id="{D12EB240-2032-4C4C-921D-304ED18D6F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2682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5" name="Line 504">
                <a:extLst>
                  <a:ext uri="{FF2B5EF4-FFF2-40B4-BE49-F238E27FC236}">
                    <a16:creationId xmlns:a16="http://schemas.microsoft.com/office/drawing/2014/main" id="{A832FAE0-5FCE-40E0-82E8-5EC7CC1FD3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63145" y="2127430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6" name="Line 505">
                <a:extLst>
                  <a:ext uri="{FF2B5EF4-FFF2-40B4-BE49-F238E27FC236}">
                    <a16:creationId xmlns:a16="http://schemas.microsoft.com/office/drawing/2014/main" id="{9AEB87D9-97EB-4CDF-A925-C901F1BB1D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5705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7" name="Line 506">
                <a:extLst>
                  <a:ext uri="{FF2B5EF4-FFF2-40B4-BE49-F238E27FC236}">
                    <a16:creationId xmlns:a16="http://schemas.microsoft.com/office/drawing/2014/main" id="{DD89076D-0E90-4494-8173-9166AAB452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60819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8" name="Line 507">
                <a:extLst>
                  <a:ext uri="{FF2B5EF4-FFF2-40B4-BE49-F238E27FC236}">
                    <a16:creationId xmlns:a16="http://schemas.microsoft.com/office/drawing/2014/main" id="{85874514-64B6-43DB-82A3-F6DB4D74DE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4542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9" name="Line 508">
                <a:extLst>
                  <a:ext uri="{FF2B5EF4-FFF2-40B4-BE49-F238E27FC236}">
                    <a16:creationId xmlns:a16="http://schemas.microsoft.com/office/drawing/2014/main" id="{80B0F796-C58F-4BAE-A444-779A8C353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52679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20" name="Line 509">
                <a:extLst>
                  <a:ext uri="{FF2B5EF4-FFF2-40B4-BE49-F238E27FC236}">
                    <a16:creationId xmlns:a16="http://schemas.microsoft.com/office/drawing/2014/main" id="{1982AD8D-12CD-473F-A02A-F41EECDBD0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6402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21" name="Line 510">
                <a:extLst>
                  <a:ext uri="{FF2B5EF4-FFF2-40B4-BE49-F238E27FC236}">
                    <a16:creationId xmlns:a16="http://schemas.microsoft.com/office/drawing/2014/main" id="{8409F090-9F1F-416F-B74E-6F7684835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0585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22" name="Line 511">
                <a:extLst>
                  <a:ext uri="{FF2B5EF4-FFF2-40B4-BE49-F238E27FC236}">
                    <a16:creationId xmlns:a16="http://schemas.microsoft.com/office/drawing/2014/main" id="{233C8826-72F9-49B9-BED5-4A8334A37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4308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23" name="Line 512">
                <a:extLst>
                  <a:ext uri="{FF2B5EF4-FFF2-40B4-BE49-F238E27FC236}">
                    <a16:creationId xmlns:a16="http://schemas.microsoft.com/office/drawing/2014/main" id="{2DFB976E-D898-4B39-BF87-1306C342E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8956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24" name="Line 513">
                <a:extLst>
                  <a:ext uri="{FF2B5EF4-FFF2-40B4-BE49-F238E27FC236}">
                    <a16:creationId xmlns:a16="http://schemas.microsoft.com/office/drawing/2014/main" id="{296742FA-A918-4398-BB57-C3C2AB0D8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2679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25" name="Line 514">
                <a:extLst>
                  <a:ext uri="{FF2B5EF4-FFF2-40B4-BE49-F238E27FC236}">
                    <a16:creationId xmlns:a16="http://schemas.microsoft.com/office/drawing/2014/main" id="{02A63423-6717-4B06-AE81-AFF1FFB68C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1979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26" name="Line 515">
                <a:extLst>
                  <a:ext uri="{FF2B5EF4-FFF2-40B4-BE49-F238E27FC236}">
                    <a16:creationId xmlns:a16="http://schemas.microsoft.com/office/drawing/2014/main" id="{0120B281-3C13-4158-90BD-7DDC016E09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702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27" name="Line 516">
                <a:extLst>
                  <a:ext uri="{FF2B5EF4-FFF2-40B4-BE49-F238E27FC236}">
                    <a16:creationId xmlns:a16="http://schemas.microsoft.com/office/drawing/2014/main" id="{C06E10A2-6309-4737-8495-E9F36EE7DD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07327" y="2127430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28" name="Line 517">
                <a:extLst>
                  <a:ext uri="{FF2B5EF4-FFF2-40B4-BE49-F238E27FC236}">
                    <a16:creationId xmlns:a16="http://schemas.microsoft.com/office/drawing/2014/main" id="{F05433F5-B206-42D3-B922-DBC4B2996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1050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29" name="Line 518">
                <a:extLst>
                  <a:ext uri="{FF2B5EF4-FFF2-40B4-BE49-F238E27FC236}">
                    <a16:creationId xmlns:a16="http://schemas.microsoft.com/office/drawing/2014/main" id="{4EB46385-B480-4F80-8B75-901FDF68E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00350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30" name="Line 519">
                <a:extLst>
                  <a:ext uri="{FF2B5EF4-FFF2-40B4-BE49-F238E27FC236}">
                    <a16:creationId xmlns:a16="http://schemas.microsoft.com/office/drawing/2014/main" id="{74A6DA48-5E0A-4FE1-A792-994A66576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4073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31" name="Line 520">
                <a:extLst>
                  <a:ext uri="{FF2B5EF4-FFF2-40B4-BE49-F238E27FC236}">
                    <a16:creationId xmlns:a16="http://schemas.microsoft.com/office/drawing/2014/main" id="{17C9F56E-142A-4896-8C9E-ED94DB796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4536" y="2127430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32" name="Line 521">
                <a:extLst>
                  <a:ext uri="{FF2B5EF4-FFF2-40B4-BE49-F238E27FC236}">
                    <a16:creationId xmlns:a16="http://schemas.microsoft.com/office/drawing/2014/main" id="{F43FAE42-819E-44C5-B09E-A1F771B94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8259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33" name="Line 522">
                <a:extLst>
                  <a:ext uri="{FF2B5EF4-FFF2-40B4-BE49-F238E27FC236}">
                    <a16:creationId xmlns:a16="http://schemas.microsoft.com/office/drawing/2014/main" id="{9598D6A4-34FF-4FA9-8C2B-49106F4B19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87558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34" name="Line 523">
                <a:extLst>
                  <a:ext uri="{FF2B5EF4-FFF2-40B4-BE49-F238E27FC236}">
                    <a16:creationId xmlns:a16="http://schemas.microsoft.com/office/drawing/2014/main" id="{77CCA3BF-FA12-4B3D-A164-9FB7B7AE62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1282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35" name="Line 524">
                <a:extLst>
                  <a:ext uri="{FF2B5EF4-FFF2-40B4-BE49-F238E27FC236}">
                    <a16:creationId xmlns:a16="http://schemas.microsoft.com/office/drawing/2014/main" id="{71725247-097D-49F2-9EA7-F0EE5CB10F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80581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36" name="Line 525">
                <a:extLst>
                  <a:ext uri="{FF2B5EF4-FFF2-40B4-BE49-F238E27FC236}">
                    <a16:creationId xmlns:a16="http://schemas.microsoft.com/office/drawing/2014/main" id="{CA382967-8AD8-4B17-9BFD-BAF95070BE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4304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37" name="Line 526">
                <a:extLst>
                  <a:ext uri="{FF2B5EF4-FFF2-40B4-BE49-F238E27FC236}">
                    <a16:creationId xmlns:a16="http://schemas.microsoft.com/office/drawing/2014/main" id="{2717AC8B-B9BF-459B-9CB1-EBE3C23E6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73604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38" name="Line 527">
                <a:extLst>
                  <a:ext uri="{FF2B5EF4-FFF2-40B4-BE49-F238E27FC236}">
                    <a16:creationId xmlns:a16="http://schemas.microsoft.com/office/drawing/2014/main" id="{70DB3840-95E3-4F55-A227-D2A589FC4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7327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39" name="Line 528">
                <a:extLst>
                  <a:ext uri="{FF2B5EF4-FFF2-40B4-BE49-F238E27FC236}">
                    <a16:creationId xmlns:a16="http://schemas.microsoft.com/office/drawing/2014/main" id="{7B0D01F6-05AD-429C-B3A7-5CA8412B9C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66627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40" name="Line 529">
                <a:extLst>
                  <a:ext uri="{FF2B5EF4-FFF2-40B4-BE49-F238E27FC236}">
                    <a16:creationId xmlns:a16="http://schemas.microsoft.com/office/drawing/2014/main" id="{AB746289-4C34-4C4E-900F-CB8000D9DD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0350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41" name="Line 530">
                <a:extLst>
                  <a:ext uri="{FF2B5EF4-FFF2-40B4-BE49-F238E27FC236}">
                    <a16:creationId xmlns:a16="http://schemas.microsoft.com/office/drawing/2014/main" id="{E8395B78-D93E-4A6D-BDAF-26182B177C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58487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42" name="Line 531">
                <a:extLst>
                  <a:ext uri="{FF2B5EF4-FFF2-40B4-BE49-F238E27FC236}">
                    <a16:creationId xmlns:a16="http://schemas.microsoft.com/office/drawing/2014/main" id="{533E3D6E-6C19-4F29-8D88-10203E951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2210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43" name="Line 532">
                <a:extLst>
                  <a:ext uri="{FF2B5EF4-FFF2-40B4-BE49-F238E27FC236}">
                    <a16:creationId xmlns:a16="http://schemas.microsoft.com/office/drawing/2014/main" id="{AE217C99-6E6B-4CA5-A436-EF7650B8E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5229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44" name="Line 533">
                <a:extLst>
                  <a:ext uri="{FF2B5EF4-FFF2-40B4-BE49-F238E27FC236}">
                    <a16:creationId xmlns:a16="http://schemas.microsoft.com/office/drawing/2014/main" id="{5005891B-3424-4F32-A8C1-E00532A77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953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45" name="Line 534">
                <a:extLst>
                  <a:ext uri="{FF2B5EF4-FFF2-40B4-BE49-F238E27FC236}">
                    <a16:creationId xmlns:a16="http://schemas.microsoft.com/office/drawing/2014/main" id="{21342E75-33A3-467E-A7E9-5711BEFBCF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24764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46" name="Line 535">
                <a:extLst>
                  <a:ext uri="{FF2B5EF4-FFF2-40B4-BE49-F238E27FC236}">
                    <a16:creationId xmlns:a16="http://schemas.microsoft.com/office/drawing/2014/main" id="{DB6BA9BF-86B0-4409-912E-15DA29A22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8487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47" name="Line 536">
                <a:extLst>
                  <a:ext uri="{FF2B5EF4-FFF2-40B4-BE49-F238E27FC236}">
                    <a16:creationId xmlns:a16="http://schemas.microsoft.com/office/drawing/2014/main" id="{71B18E72-8527-4C6C-AFF7-14B51482AA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07321" y="2127430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48" name="Line 537">
                <a:extLst>
                  <a:ext uri="{FF2B5EF4-FFF2-40B4-BE49-F238E27FC236}">
                    <a16:creationId xmlns:a16="http://schemas.microsoft.com/office/drawing/2014/main" id="{A1FCA042-8CF7-47B6-88D7-C939ACFD6A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9881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49" name="Line 538">
                <a:extLst>
                  <a:ext uri="{FF2B5EF4-FFF2-40B4-BE49-F238E27FC236}">
                    <a16:creationId xmlns:a16="http://schemas.microsoft.com/office/drawing/2014/main" id="{3C2CB704-D016-452A-8060-B1BFC67296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0109" y="212743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50" name="Line 539">
                <a:extLst>
                  <a:ext uri="{FF2B5EF4-FFF2-40B4-BE49-F238E27FC236}">
                    <a16:creationId xmlns:a16="http://schemas.microsoft.com/office/drawing/2014/main" id="{A6774A38-FB7A-4603-916D-B908910544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3832" y="2095381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51" name="Line 540">
                <a:extLst>
                  <a:ext uri="{FF2B5EF4-FFF2-40B4-BE49-F238E27FC236}">
                    <a16:creationId xmlns:a16="http://schemas.microsoft.com/office/drawing/2014/main" id="{2B5C02BF-EA64-4C61-AD93-CE09D5186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44526" y="2128535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52" name="Line 541">
                <a:extLst>
                  <a:ext uri="{FF2B5EF4-FFF2-40B4-BE49-F238E27FC236}">
                    <a16:creationId xmlns:a16="http://schemas.microsoft.com/office/drawing/2014/main" id="{15093358-074D-4370-B8D3-A8F1AE9C1C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7086" y="2096486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53" name="Line 542">
                <a:extLst>
                  <a:ext uri="{FF2B5EF4-FFF2-40B4-BE49-F238E27FC236}">
                    <a16:creationId xmlns:a16="http://schemas.microsoft.com/office/drawing/2014/main" id="{76D4A159-C2F2-4D9D-A5B8-9F9A485261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9874" y="2128535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54" name="Line 543">
                <a:extLst>
                  <a:ext uri="{FF2B5EF4-FFF2-40B4-BE49-F238E27FC236}">
                    <a16:creationId xmlns:a16="http://schemas.microsoft.com/office/drawing/2014/main" id="{8626F0E5-DB87-42D8-BC96-09A8F3B9F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3597" y="2096486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55" name="Line 544">
                <a:extLst>
                  <a:ext uri="{FF2B5EF4-FFF2-40B4-BE49-F238E27FC236}">
                    <a16:creationId xmlns:a16="http://schemas.microsoft.com/office/drawing/2014/main" id="{CDD96BE0-3E08-44D3-AA3D-D113C2925F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15454" y="2128535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56" name="Line 545">
                <a:extLst>
                  <a:ext uri="{FF2B5EF4-FFF2-40B4-BE49-F238E27FC236}">
                    <a16:creationId xmlns:a16="http://schemas.microsoft.com/office/drawing/2014/main" id="{BC1AD2F9-12A4-40E0-97BC-D8F81666D4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8014" y="2096486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57" name="Line 546">
                <a:extLst>
                  <a:ext uri="{FF2B5EF4-FFF2-40B4-BE49-F238E27FC236}">
                    <a16:creationId xmlns:a16="http://schemas.microsoft.com/office/drawing/2014/main" id="{69E90B20-9416-46CE-9817-69DED31B85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84057" y="2128535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58" name="Line 547">
                <a:extLst>
                  <a:ext uri="{FF2B5EF4-FFF2-40B4-BE49-F238E27FC236}">
                    <a16:creationId xmlns:a16="http://schemas.microsoft.com/office/drawing/2014/main" id="{EEEDFBCC-CC8A-4E60-80C3-3FF8F36A9A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7780" y="2096486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59" name="Line 548">
                <a:extLst>
                  <a:ext uri="{FF2B5EF4-FFF2-40B4-BE49-F238E27FC236}">
                    <a16:creationId xmlns:a16="http://schemas.microsoft.com/office/drawing/2014/main" id="{DE86B726-D441-439B-AB69-E67F18F39D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34053" y="2128535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60" name="Line 549">
                <a:extLst>
                  <a:ext uri="{FF2B5EF4-FFF2-40B4-BE49-F238E27FC236}">
                    <a16:creationId xmlns:a16="http://schemas.microsoft.com/office/drawing/2014/main" id="{E14D6362-6ACA-4A72-8EE4-EEC6E37813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777" y="2096486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61" name="Line 550">
                <a:extLst>
                  <a:ext uri="{FF2B5EF4-FFF2-40B4-BE49-F238E27FC236}">
                    <a16:creationId xmlns:a16="http://schemas.microsoft.com/office/drawing/2014/main" id="{4968E536-0476-4B47-BB74-5C902430BA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13122" y="2128535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62" name="Line 551">
                <a:extLst>
                  <a:ext uri="{FF2B5EF4-FFF2-40B4-BE49-F238E27FC236}">
                    <a16:creationId xmlns:a16="http://schemas.microsoft.com/office/drawing/2014/main" id="{62C27BAE-EDF5-4678-8AB6-EB63EEFBF8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6845" y="2096486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63" name="Line 552">
                <a:extLst>
                  <a:ext uri="{FF2B5EF4-FFF2-40B4-BE49-F238E27FC236}">
                    <a16:creationId xmlns:a16="http://schemas.microsoft.com/office/drawing/2014/main" id="{C975CCFB-4397-4874-A349-647BF42974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043" y="2116378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64" name="Line 553">
                <a:extLst>
                  <a:ext uri="{FF2B5EF4-FFF2-40B4-BE49-F238E27FC236}">
                    <a16:creationId xmlns:a16="http://schemas.microsoft.com/office/drawing/2014/main" id="{9474E1EF-0C32-47A2-A7DC-6D8836235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7767" y="2085435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65" name="Line 554">
                <a:extLst>
                  <a:ext uri="{FF2B5EF4-FFF2-40B4-BE49-F238E27FC236}">
                    <a16:creationId xmlns:a16="http://schemas.microsoft.com/office/drawing/2014/main" id="{25010FE8-BB21-4E3D-85C2-5385127030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72415" y="2116378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66" name="Line 555">
                <a:extLst>
                  <a:ext uri="{FF2B5EF4-FFF2-40B4-BE49-F238E27FC236}">
                    <a16:creationId xmlns:a16="http://schemas.microsoft.com/office/drawing/2014/main" id="{3690428E-8FAC-46F8-A1A5-D92264C2A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6138" y="2085435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67" name="Line 556">
                <a:extLst>
                  <a:ext uri="{FF2B5EF4-FFF2-40B4-BE49-F238E27FC236}">
                    <a16:creationId xmlns:a16="http://schemas.microsoft.com/office/drawing/2014/main" id="{009A8250-C6C8-4AAB-AAB8-58BE0FD5B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36366" y="2116378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68" name="Line 557">
                <a:extLst>
                  <a:ext uri="{FF2B5EF4-FFF2-40B4-BE49-F238E27FC236}">
                    <a16:creationId xmlns:a16="http://schemas.microsoft.com/office/drawing/2014/main" id="{479A4B15-7CD0-4B87-ABC8-48901F8AE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0089" y="2085435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69" name="Line 558">
                <a:extLst>
                  <a:ext uri="{FF2B5EF4-FFF2-40B4-BE49-F238E27FC236}">
                    <a16:creationId xmlns:a16="http://schemas.microsoft.com/office/drawing/2014/main" id="{1020E677-058D-47AF-961E-E9FA34F4F7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30552" y="2110853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70" name="Line 559">
                <a:extLst>
                  <a:ext uri="{FF2B5EF4-FFF2-40B4-BE49-F238E27FC236}">
                    <a16:creationId xmlns:a16="http://schemas.microsoft.com/office/drawing/2014/main" id="{F32BD77B-404C-473C-95B9-62289A384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3112" y="2078804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71" name="Line 560">
                <a:extLst>
                  <a:ext uri="{FF2B5EF4-FFF2-40B4-BE49-F238E27FC236}">
                    <a16:creationId xmlns:a16="http://schemas.microsoft.com/office/drawing/2014/main" id="{EBE8F825-ADD2-4440-9988-E19231B53C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91014" y="2104222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72" name="Line 561">
                <a:extLst>
                  <a:ext uri="{FF2B5EF4-FFF2-40B4-BE49-F238E27FC236}">
                    <a16:creationId xmlns:a16="http://schemas.microsoft.com/office/drawing/2014/main" id="{C0A7477D-7F3B-4020-A0AF-E9DBB657EF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24737" y="20732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73" name="Line 562">
                <a:extLst>
                  <a:ext uri="{FF2B5EF4-FFF2-40B4-BE49-F238E27FC236}">
                    <a16:creationId xmlns:a16="http://schemas.microsoft.com/office/drawing/2014/main" id="{B575B9C9-92FB-4B28-B81A-073EC01073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84037" y="2104222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74" name="Line 563">
                <a:extLst>
                  <a:ext uri="{FF2B5EF4-FFF2-40B4-BE49-F238E27FC236}">
                    <a16:creationId xmlns:a16="http://schemas.microsoft.com/office/drawing/2014/main" id="{3B503417-426A-4334-A2F3-5BA212F175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7760" y="207327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75" name="Line 564">
                <a:extLst>
                  <a:ext uri="{FF2B5EF4-FFF2-40B4-BE49-F238E27FC236}">
                    <a16:creationId xmlns:a16="http://schemas.microsoft.com/office/drawing/2014/main" id="{C3DB889F-C1D0-411A-BE48-CAFFACE6C2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1473" y="2064437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76" name="Line 565">
                <a:extLst>
                  <a:ext uri="{FF2B5EF4-FFF2-40B4-BE49-F238E27FC236}">
                    <a16:creationId xmlns:a16="http://schemas.microsoft.com/office/drawing/2014/main" id="{8346782D-641F-4228-9C8F-7299B7F77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5196" y="2032389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77" name="Line 566">
                <a:extLst>
                  <a:ext uri="{FF2B5EF4-FFF2-40B4-BE49-F238E27FC236}">
                    <a16:creationId xmlns:a16="http://schemas.microsoft.com/office/drawing/2014/main" id="{58C07E16-F115-46F4-A772-A0F07B59BA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6587" y="2043440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78" name="Line 567">
                <a:extLst>
                  <a:ext uri="{FF2B5EF4-FFF2-40B4-BE49-F238E27FC236}">
                    <a16:creationId xmlns:a16="http://schemas.microsoft.com/office/drawing/2014/main" id="{F5216F8A-2F97-4657-8058-5DD600F410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0310" y="2012496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79" name="Line 568">
                <a:extLst>
                  <a:ext uri="{FF2B5EF4-FFF2-40B4-BE49-F238E27FC236}">
                    <a16:creationId xmlns:a16="http://schemas.microsoft.com/office/drawing/2014/main" id="{1F685007-9AA0-4C76-8B6B-1186C83B8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87512" y="2043440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80" name="Line 569">
                <a:extLst>
                  <a:ext uri="{FF2B5EF4-FFF2-40B4-BE49-F238E27FC236}">
                    <a16:creationId xmlns:a16="http://schemas.microsoft.com/office/drawing/2014/main" id="{0339C739-AA00-43CD-AC78-DAF3CBC038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1235" y="2012496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81" name="Line 570">
                <a:extLst>
                  <a:ext uri="{FF2B5EF4-FFF2-40B4-BE49-F238E27FC236}">
                    <a16:creationId xmlns:a16="http://schemas.microsoft.com/office/drawing/2014/main" id="{4B068226-8E9F-495B-9EA6-B9B60352C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9835" y="2036809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82" name="Line 571">
                <a:extLst>
                  <a:ext uri="{FF2B5EF4-FFF2-40B4-BE49-F238E27FC236}">
                    <a16:creationId xmlns:a16="http://schemas.microsoft.com/office/drawing/2014/main" id="{A80ED301-FBAA-4FF7-91A7-F8E93A1AD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2395" y="2004760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83" name="Line 572">
                <a:extLst>
                  <a:ext uri="{FF2B5EF4-FFF2-40B4-BE49-F238E27FC236}">
                    <a16:creationId xmlns:a16="http://schemas.microsoft.com/office/drawing/2014/main" id="{617DA163-A4CB-46E0-8C17-D56792F3D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8427" y="2012496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84" name="Line 573">
                <a:extLst>
                  <a:ext uri="{FF2B5EF4-FFF2-40B4-BE49-F238E27FC236}">
                    <a16:creationId xmlns:a16="http://schemas.microsoft.com/office/drawing/2014/main" id="{AC1486B8-62EF-4D1C-8821-A88B249053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2151" y="198044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85" name="Line 574">
                <a:extLst>
                  <a:ext uri="{FF2B5EF4-FFF2-40B4-BE49-F238E27FC236}">
                    <a16:creationId xmlns:a16="http://schemas.microsoft.com/office/drawing/2014/main" id="{196D13BF-30DF-4F5E-B551-BEC9BACC27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34007" y="2012496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86" name="Line 575">
                <a:extLst>
                  <a:ext uri="{FF2B5EF4-FFF2-40B4-BE49-F238E27FC236}">
                    <a16:creationId xmlns:a16="http://schemas.microsoft.com/office/drawing/2014/main" id="{8C245113-7CFE-40FE-97A2-DFAB9E143C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7730" y="198044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87" name="Line 576">
                <a:extLst>
                  <a:ext uri="{FF2B5EF4-FFF2-40B4-BE49-F238E27FC236}">
                    <a16:creationId xmlns:a16="http://schemas.microsoft.com/office/drawing/2014/main" id="{7C7C027D-34FE-4678-A545-4320E0C133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53769" y="2012496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88" name="Line 577">
                <a:extLst>
                  <a:ext uri="{FF2B5EF4-FFF2-40B4-BE49-F238E27FC236}">
                    <a16:creationId xmlns:a16="http://schemas.microsoft.com/office/drawing/2014/main" id="{9A215C55-D88F-46BA-9FC8-BDBA2B96F4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7493" y="1980448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89" name="Line 578">
                <a:extLst>
                  <a:ext uri="{FF2B5EF4-FFF2-40B4-BE49-F238E27FC236}">
                    <a16:creationId xmlns:a16="http://schemas.microsoft.com/office/drawing/2014/main" id="{B8E2124B-9F02-4677-9132-E25F3107C6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1206" y="2005866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90" name="Line 579">
                <a:extLst>
                  <a:ext uri="{FF2B5EF4-FFF2-40B4-BE49-F238E27FC236}">
                    <a16:creationId xmlns:a16="http://schemas.microsoft.com/office/drawing/2014/main" id="{2E1D8CAD-B05F-4F7C-93F6-305DD2EC84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3766" y="1973817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91" name="Line 580">
                <a:extLst>
                  <a:ext uri="{FF2B5EF4-FFF2-40B4-BE49-F238E27FC236}">
                    <a16:creationId xmlns:a16="http://schemas.microsoft.com/office/drawing/2014/main" id="{DA98F7EC-8826-4ED1-93B1-4A2E977DFE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11900" y="1994814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92" name="Line 581">
                <a:extLst>
                  <a:ext uri="{FF2B5EF4-FFF2-40B4-BE49-F238E27FC236}">
                    <a16:creationId xmlns:a16="http://schemas.microsoft.com/office/drawing/2014/main" id="{89856C34-0EF3-45B7-9CB0-BE73C75010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5623" y="1962766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93" name="Line 582">
                <a:extLst>
                  <a:ext uri="{FF2B5EF4-FFF2-40B4-BE49-F238E27FC236}">
                    <a16:creationId xmlns:a16="http://schemas.microsoft.com/office/drawing/2014/main" id="{56FBA407-2718-4DDE-9AE0-26810695F0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13049" y="1875461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94" name="Line 583">
                <a:extLst>
                  <a:ext uri="{FF2B5EF4-FFF2-40B4-BE49-F238E27FC236}">
                    <a16:creationId xmlns:a16="http://schemas.microsoft.com/office/drawing/2014/main" id="{A7265E97-151A-4E2B-8CF0-0570A24D5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6772" y="184341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95" name="Line 584">
                <a:extLst>
                  <a:ext uri="{FF2B5EF4-FFF2-40B4-BE49-F238E27FC236}">
                    <a16:creationId xmlns:a16="http://schemas.microsoft.com/office/drawing/2014/main" id="{8423959B-D19B-4DC7-AA74-B15F6350F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65339" y="1766053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96" name="Line 585">
                <a:extLst>
                  <a:ext uri="{FF2B5EF4-FFF2-40B4-BE49-F238E27FC236}">
                    <a16:creationId xmlns:a16="http://schemas.microsoft.com/office/drawing/2014/main" id="{ED6760A5-E1BB-4FD2-A009-8DEF0BBF69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9062" y="1734004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97" name="Line 586">
                <a:extLst>
                  <a:ext uri="{FF2B5EF4-FFF2-40B4-BE49-F238E27FC236}">
                    <a16:creationId xmlns:a16="http://schemas.microsoft.com/office/drawing/2014/main" id="{E24F1487-51C1-4F72-A81D-E86FBE1D0B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54873" y="1752791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98" name="Line 587">
                <a:extLst>
                  <a:ext uri="{FF2B5EF4-FFF2-40B4-BE49-F238E27FC236}">
                    <a16:creationId xmlns:a16="http://schemas.microsoft.com/office/drawing/2014/main" id="{35E43149-8AAF-4A8F-94AC-9679524D8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8596" y="1720743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99" name="Line 588">
                <a:extLst>
                  <a:ext uri="{FF2B5EF4-FFF2-40B4-BE49-F238E27FC236}">
                    <a16:creationId xmlns:a16="http://schemas.microsoft.com/office/drawing/2014/main" id="{DEE66E6D-7C46-4E48-B532-800B339A4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31616" y="1704166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00" name="Line 589">
                <a:extLst>
                  <a:ext uri="{FF2B5EF4-FFF2-40B4-BE49-F238E27FC236}">
                    <a16:creationId xmlns:a16="http://schemas.microsoft.com/office/drawing/2014/main" id="{DA3B99A7-8F05-4EEE-A1E8-C7B3DD1A7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5339" y="1672117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01" name="Line 590">
                <a:extLst>
                  <a:ext uri="{FF2B5EF4-FFF2-40B4-BE49-F238E27FC236}">
                    <a16:creationId xmlns:a16="http://schemas.microsoft.com/office/drawing/2014/main" id="{E81B63A4-F2B1-43C7-85E6-35E2F00E1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2078" y="1620176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02" name="Line 591">
                <a:extLst>
                  <a:ext uri="{FF2B5EF4-FFF2-40B4-BE49-F238E27FC236}">
                    <a16:creationId xmlns:a16="http://schemas.microsoft.com/office/drawing/2014/main" id="{359C1975-D253-4E18-B669-7301CC13A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4639" y="1588128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03" name="Line 592">
                <a:extLst>
                  <a:ext uri="{FF2B5EF4-FFF2-40B4-BE49-F238E27FC236}">
                    <a16:creationId xmlns:a16="http://schemas.microsoft.com/office/drawing/2014/main" id="{6943B769-134E-49F1-AAD7-DED9921D46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65332" y="1603599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04" name="Line 593">
                <a:extLst>
                  <a:ext uri="{FF2B5EF4-FFF2-40B4-BE49-F238E27FC236}">
                    <a16:creationId xmlns:a16="http://schemas.microsoft.com/office/drawing/2014/main" id="{E6B3D84E-5AB4-4826-942C-99C188B76C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7893" y="1571551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05" name="Line 594">
                <a:extLst>
                  <a:ext uri="{FF2B5EF4-FFF2-40B4-BE49-F238E27FC236}">
                    <a16:creationId xmlns:a16="http://schemas.microsoft.com/office/drawing/2014/main" id="{53CAB772-5F40-45AA-844F-63EAC27271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2537" y="1575971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06" name="Line 595">
                <a:extLst>
                  <a:ext uri="{FF2B5EF4-FFF2-40B4-BE49-F238E27FC236}">
                    <a16:creationId xmlns:a16="http://schemas.microsoft.com/office/drawing/2014/main" id="{87462111-B6C6-49D8-80F6-12BB4B1FF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5098" y="1543922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07" name="Line 596">
                <a:extLst>
                  <a:ext uri="{FF2B5EF4-FFF2-40B4-BE49-F238E27FC236}">
                    <a16:creationId xmlns:a16="http://schemas.microsoft.com/office/drawing/2014/main" id="{5DE283F4-73FE-4771-918D-55EBA7B007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80443" y="1571551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08" name="Line 597">
                <a:extLst>
                  <a:ext uri="{FF2B5EF4-FFF2-40B4-BE49-F238E27FC236}">
                    <a16:creationId xmlns:a16="http://schemas.microsoft.com/office/drawing/2014/main" id="{5AC2FBD3-7B76-442D-BB22-CAE631857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4166" y="1540607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09" name="Line 598">
                <a:extLst>
                  <a:ext uri="{FF2B5EF4-FFF2-40B4-BE49-F238E27FC236}">
                    <a16:creationId xmlns:a16="http://schemas.microsoft.com/office/drawing/2014/main" id="{F1FC7C42-59B6-44DB-9CC3-EB95B8F65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71140" y="1559394"/>
                <a:ext cx="67446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10" name="Line 599">
                <a:extLst>
                  <a:ext uri="{FF2B5EF4-FFF2-40B4-BE49-F238E27FC236}">
                    <a16:creationId xmlns:a16="http://schemas.microsoft.com/office/drawing/2014/main" id="{886C90F6-5990-4858-80EB-FC33AF9C09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863" y="1527346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11" name="Line 600">
                <a:extLst>
                  <a:ext uri="{FF2B5EF4-FFF2-40B4-BE49-F238E27FC236}">
                    <a16:creationId xmlns:a16="http://schemas.microsoft.com/office/drawing/2014/main" id="{5213C078-FFC9-4115-9F30-A3B245D38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5775" y="1487561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12" name="Line 601">
                <a:extLst>
                  <a:ext uri="{FF2B5EF4-FFF2-40B4-BE49-F238E27FC236}">
                    <a16:creationId xmlns:a16="http://schemas.microsoft.com/office/drawing/2014/main" id="{F88B902E-0FFB-49CE-B2C9-31A27F998E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8335" y="145551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13" name="Line 602">
                <a:extLst>
                  <a:ext uri="{FF2B5EF4-FFF2-40B4-BE49-F238E27FC236}">
                    <a16:creationId xmlns:a16="http://schemas.microsoft.com/office/drawing/2014/main" id="{3C522D88-431B-4302-8CB5-82A8193E64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01355" y="1487561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14" name="Line 603">
                <a:extLst>
                  <a:ext uri="{FF2B5EF4-FFF2-40B4-BE49-F238E27FC236}">
                    <a16:creationId xmlns:a16="http://schemas.microsoft.com/office/drawing/2014/main" id="{D4286948-7B45-4E81-8630-314051118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3915" y="1455512"/>
                <a:ext cx="0" cy="62992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15" name="Line 604">
                <a:extLst>
                  <a:ext uri="{FF2B5EF4-FFF2-40B4-BE49-F238E27FC236}">
                    <a16:creationId xmlns:a16="http://schemas.microsoft.com/office/drawing/2014/main" id="{2A72C005-D401-44F9-91C2-3AA50EEC2F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74609" y="1458828"/>
                <a:ext cx="66283" cy="0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16" name="Line 605">
                <a:extLst>
                  <a:ext uri="{FF2B5EF4-FFF2-40B4-BE49-F238E27FC236}">
                    <a16:creationId xmlns:a16="http://schemas.microsoft.com/office/drawing/2014/main" id="{5F5CAE2F-7207-4B0B-8856-D663776411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7169" y="1426779"/>
                <a:ext cx="0" cy="64097"/>
              </a:xfrm>
              <a:prstGeom prst="line">
                <a:avLst/>
              </a:prstGeom>
              <a:noFill/>
              <a:ln w="9525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C059BD5E-DF9E-402E-BAFD-DFC952FC0E7E}"/>
              </a:ext>
            </a:extLst>
          </p:cNvPr>
          <p:cNvGrpSpPr/>
          <p:nvPr/>
        </p:nvGrpSpPr>
        <p:grpSpPr>
          <a:xfrm>
            <a:off x="2040231" y="1694895"/>
            <a:ext cx="4850600" cy="1830091"/>
            <a:chOff x="1700191" y="1412412"/>
            <a:chExt cx="4042167" cy="1525076"/>
          </a:xfrm>
        </p:grpSpPr>
        <p:sp>
          <p:nvSpPr>
            <p:cNvPr id="433" name="Freeform 20">
              <a:extLst>
                <a:ext uri="{FF2B5EF4-FFF2-40B4-BE49-F238E27FC236}">
                  <a16:creationId xmlns:a16="http://schemas.microsoft.com/office/drawing/2014/main" id="{D58C44B9-DC37-4529-A919-B15888643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191" y="1412412"/>
              <a:ext cx="4008444" cy="1493029"/>
            </a:xfrm>
            <a:custGeom>
              <a:avLst/>
              <a:gdLst>
                <a:gd name="T0" fmla="*/ 56 w 7199"/>
                <a:gd name="T1" fmla="*/ 0 h 2823"/>
                <a:gd name="T2" fmla="*/ 114 w 7199"/>
                <a:gd name="T3" fmla="*/ 15 h 2823"/>
                <a:gd name="T4" fmla="*/ 172 w 7199"/>
                <a:gd name="T5" fmla="*/ 29 h 2823"/>
                <a:gd name="T6" fmla="*/ 257 w 7199"/>
                <a:gd name="T7" fmla="*/ 44 h 2823"/>
                <a:gd name="T8" fmla="*/ 490 w 7199"/>
                <a:gd name="T9" fmla="*/ 64 h 2823"/>
                <a:gd name="T10" fmla="*/ 558 w 7199"/>
                <a:gd name="T11" fmla="*/ 84 h 2823"/>
                <a:gd name="T12" fmla="*/ 663 w 7199"/>
                <a:gd name="T13" fmla="*/ 109 h 2823"/>
                <a:gd name="T14" fmla="*/ 752 w 7199"/>
                <a:gd name="T15" fmla="*/ 137 h 2823"/>
                <a:gd name="T16" fmla="*/ 793 w 7199"/>
                <a:gd name="T17" fmla="*/ 156 h 2823"/>
                <a:gd name="T18" fmla="*/ 878 w 7199"/>
                <a:gd name="T19" fmla="*/ 177 h 2823"/>
                <a:gd name="T20" fmla="*/ 915 w 7199"/>
                <a:gd name="T21" fmla="*/ 216 h 2823"/>
                <a:gd name="T22" fmla="*/ 973 w 7199"/>
                <a:gd name="T23" fmla="*/ 258 h 2823"/>
                <a:gd name="T24" fmla="*/ 1093 w 7199"/>
                <a:gd name="T25" fmla="*/ 273 h 2823"/>
                <a:gd name="T26" fmla="*/ 1121 w 7199"/>
                <a:gd name="T27" fmla="*/ 285 h 2823"/>
                <a:gd name="T28" fmla="*/ 1236 w 7199"/>
                <a:gd name="T29" fmla="*/ 323 h 2823"/>
                <a:gd name="T30" fmla="*/ 1307 w 7199"/>
                <a:gd name="T31" fmla="*/ 354 h 2823"/>
                <a:gd name="T32" fmla="*/ 1322 w 7199"/>
                <a:gd name="T33" fmla="*/ 392 h 2823"/>
                <a:gd name="T34" fmla="*/ 1331 w 7199"/>
                <a:gd name="T35" fmla="*/ 494 h 2823"/>
                <a:gd name="T36" fmla="*/ 1371 w 7199"/>
                <a:gd name="T37" fmla="*/ 548 h 2823"/>
                <a:gd name="T38" fmla="*/ 1404 w 7199"/>
                <a:gd name="T39" fmla="*/ 564 h 2823"/>
                <a:gd name="T40" fmla="*/ 1442 w 7199"/>
                <a:gd name="T41" fmla="*/ 598 h 2823"/>
                <a:gd name="T42" fmla="*/ 1509 w 7199"/>
                <a:gd name="T43" fmla="*/ 621 h 2823"/>
                <a:gd name="T44" fmla="*/ 1662 w 7199"/>
                <a:gd name="T45" fmla="*/ 629 h 2823"/>
                <a:gd name="T46" fmla="*/ 1750 w 7199"/>
                <a:gd name="T47" fmla="*/ 645 h 2823"/>
                <a:gd name="T48" fmla="*/ 1933 w 7199"/>
                <a:gd name="T49" fmla="*/ 653 h 2823"/>
                <a:gd name="T50" fmla="*/ 2009 w 7199"/>
                <a:gd name="T51" fmla="*/ 669 h 2823"/>
                <a:gd name="T52" fmla="*/ 2230 w 7199"/>
                <a:gd name="T53" fmla="*/ 697 h 2823"/>
                <a:gd name="T54" fmla="*/ 2311 w 7199"/>
                <a:gd name="T55" fmla="*/ 721 h 2823"/>
                <a:gd name="T56" fmla="*/ 2455 w 7199"/>
                <a:gd name="T57" fmla="*/ 734 h 2823"/>
                <a:gd name="T58" fmla="*/ 2531 w 7199"/>
                <a:gd name="T59" fmla="*/ 768 h 2823"/>
                <a:gd name="T60" fmla="*/ 2554 w 7199"/>
                <a:gd name="T61" fmla="*/ 786 h 2823"/>
                <a:gd name="T62" fmla="*/ 2573 w 7199"/>
                <a:gd name="T63" fmla="*/ 795 h 2823"/>
                <a:gd name="T64" fmla="*/ 2631 w 7199"/>
                <a:gd name="T65" fmla="*/ 827 h 2823"/>
                <a:gd name="T66" fmla="*/ 2746 w 7199"/>
                <a:gd name="T67" fmla="*/ 839 h 2823"/>
                <a:gd name="T68" fmla="*/ 2865 w 7199"/>
                <a:gd name="T69" fmla="*/ 852 h 2823"/>
                <a:gd name="T70" fmla="*/ 2944 w 7199"/>
                <a:gd name="T71" fmla="*/ 864 h 2823"/>
                <a:gd name="T72" fmla="*/ 3130 w 7199"/>
                <a:gd name="T73" fmla="*/ 879 h 2823"/>
                <a:gd name="T74" fmla="*/ 3541 w 7199"/>
                <a:gd name="T75" fmla="*/ 894 h 2823"/>
                <a:gd name="T76" fmla="*/ 3641 w 7199"/>
                <a:gd name="T77" fmla="*/ 903 h 2823"/>
                <a:gd name="T78" fmla="*/ 3745 w 7199"/>
                <a:gd name="T79" fmla="*/ 918 h 2823"/>
                <a:gd name="T80" fmla="*/ 3755 w 7199"/>
                <a:gd name="T81" fmla="*/ 935 h 2823"/>
                <a:gd name="T82" fmla="*/ 3804 w 7199"/>
                <a:gd name="T83" fmla="*/ 945 h 2823"/>
                <a:gd name="T84" fmla="*/ 3911 w 7199"/>
                <a:gd name="T85" fmla="*/ 961 h 2823"/>
                <a:gd name="T86" fmla="*/ 3977 w 7199"/>
                <a:gd name="T87" fmla="*/ 978 h 2823"/>
                <a:gd name="T88" fmla="*/ 4016 w 7199"/>
                <a:gd name="T89" fmla="*/ 988 h 2823"/>
                <a:gd name="T90" fmla="*/ 4192 w 7199"/>
                <a:gd name="T91" fmla="*/ 997 h 2823"/>
                <a:gd name="T92" fmla="*/ 4289 w 7199"/>
                <a:gd name="T93" fmla="*/ 1012 h 2823"/>
                <a:gd name="T94" fmla="*/ 4422 w 7199"/>
                <a:gd name="T95" fmla="*/ 1024 h 2823"/>
                <a:gd name="T96" fmla="*/ 4485 w 7199"/>
                <a:gd name="T97" fmla="*/ 1032 h 2823"/>
                <a:gd name="T98" fmla="*/ 4831 w 7199"/>
                <a:gd name="T99" fmla="*/ 1046 h 2823"/>
                <a:gd name="T100" fmla="*/ 5015 w 7199"/>
                <a:gd name="T101" fmla="*/ 1063 h 2823"/>
                <a:gd name="T102" fmla="*/ 5142 w 7199"/>
                <a:gd name="T103" fmla="*/ 1084 h 2823"/>
                <a:gd name="T104" fmla="*/ 5203 w 7199"/>
                <a:gd name="T105" fmla="*/ 1094 h 2823"/>
                <a:gd name="T106" fmla="*/ 5261 w 7199"/>
                <a:gd name="T107" fmla="*/ 1110 h 2823"/>
                <a:gd name="T108" fmla="*/ 5312 w 7199"/>
                <a:gd name="T109" fmla="*/ 1127 h 2823"/>
                <a:gd name="T110" fmla="*/ 5348 w 7199"/>
                <a:gd name="T111" fmla="*/ 1148 h 2823"/>
                <a:gd name="T112" fmla="*/ 5378 w 7199"/>
                <a:gd name="T113" fmla="*/ 1169 h 2823"/>
                <a:gd name="T114" fmla="*/ 5397 w 7199"/>
                <a:gd name="T115" fmla="*/ 1188 h 2823"/>
                <a:gd name="T116" fmla="*/ 5428 w 7199"/>
                <a:gd name="T117" fmla="*/ 1207 h 2823"/>
                <a:gd name="T118" fmla="*/ 5457 w 7199"/>
                <a:gd name="T119" fmla="*/ 1230 h 2823"/>
                <a:gd name="T120" fmla="*/ 5988 w 7199"/>
                <a:gd name="T121" fmla="*/ 1257 h 2823"/>
                <a:gd name="T122" fmla="*/ 7035 w 7199"/>
                <a:gd name="T123" fmla="*/ 2823 h 2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99" h="2823">
                  <a:moveTo>
                    <a:pt x="0" y="0"/>
                  </a:moveTo>
                  <a:lnTo>
                    <a:pt x="56" y="0"/>
                  </a:lnTo>
                  <a:lnTo>
                    <a:pt x="56" y="15"/>
                  </a:lnTo>
                  <a:lnTo>
                    <a:pt x="114" y="15"/>
                  </a:lnTo>
                  <a:lnTo>
                    <a:pt x="172" y="15"/>
                  </a:lnTo>
                  <a:lnTo>
                    <a:pt x="172" y="29"/>
                  </a:lnTo>
                  <a:lnTo>
                    <a:pt x="257" y="29"/>
                  </a:lnTo>
                  <a:lnTo>
                    <a:pt x="257" y="44"/>
                  </a:lnTo>
                  <a:lnTo>
                    <a:pt x="490" y="44"/>
                  </a:lnTo>
                  <a:lnTo>
                    <a:pt x="490" y="64"/>
                  </a:lnTo>
                  <a:lnTo>
                    <a:pt x="558" y="64"/>
                  </a:lnTo>
                  <a:lnTo>
                    <a:pt x="558" y="84"/>
                  </a:lnTo>
                  <a:lnTo>
                    <a:pt x="663" y="84"/>
                  </a:lnTo>
                  <a:lnTo>
                    <a:pt x="663" y="109"/>
                  </a:lnTo>
                  <a:lnTo>
                    <a:pt x="752" y="109"/>
                  </a:lnTo>
                  <a:lnTo>
                    <a:pt x="752" y="137"/>
                  </a:lnTo>
                  <a:lnTo>
                    <a:pt x="793" y="137"/>
                  </a:lnTo>
                  <a:lnTo>
                    <a:pt x="793" y="156"/>
                  </a:lnTo>
                  <a:lnTo>
                    <a:pt x="878" y="156"/>
                  </a:lnTo>
                  <a:lnTo>
                    <a:pt x="878" y="177"/>
                  </a:lnTo>
                  <a:lnTo>
                    <a:pt x="915" y="177"/>
                  </a:lnTo>
                  <a:lnTo>
                    <a:pt x="915" y="216"/>
                  </a:lnTo>
                  <a:lnTo>
                    <a:pt x="973" y="216"/>
                  </a:lnTo>
                  <a:lnTo>
                    <a:pt x="973" y="258"/>
                  </a:lnTo>
                  <a:lnTo>
                    <a:pt x="1093" y="258"/>
                  </a:lnTo>
                  <a:lnTo>
                    <a:pt x="1093" y="273"/>
                  </a:lnTo>
                  <a:lnTo>
                    <a:pt x="1121" y="273"/>
                  </a:lnTo>
                  <a:lnTo>
                    <a:pt x="1121" y="285"/>
                  </a:lnTo>
                  <a:lnTo>
                    <a:pt x="1236" y="285"/>
                  </a:lnTo>
                  <a:lnTo>
                    <a:pt x="1236" y="323"/>
                  </a:lnTo>
                  <a:lnTo>
                    <a:pt x="1307" y="323"/>
                  </a:lnTo>
                  <a:lnTo>
                    <a:pt x="1307" y="354"/>
                  </a:lnTo>
                  <a:lnTo>
                    <a:pt x="1322" y="354"/>
                  </a:lnTo>
                  <a:lnTo>
                    <a:pt x="1322" y="392"/>
                  </a:lnTo>
                  <a:lnTo>
                    <a:pt x="1331" y="392"/>
                  </a:lnTo>
                  <a:lnTo>
                    <a:pt x="1331" y="494"/>
                  </a:lnTo>
                  <a:lnTo>
                    <a:pt x="1371" y="494"/>
                  </a:lnTo>
                  <a:lnTo>
                    <a:pt x="1371" y="548"/>
                  </a:lnTo>
                  <a:lnTo>
                    <a:pt x="1404" y="548"/>
                  </a:lnTo>
                  <a:lnTo>
                    <a:pt x="1404" y="564"/>
                  </a:lnTo>
                  <a:lnTo>
                    <a:pt x="1442" y="564"/>
                  </a:lnTo>
                  <a:lnTo>
                    <a:pt x="1442" y="598"/>
                  </a:lnTo>
                  <a:lnTo>
                    <a:pt x="1509" y="598"/>
                  </a:lnTo>
                  <a:lnTo>
                    <a:pt x="1509" y="621"/>
                  </a:lnTo>
                  <a:lnTo>
                    <a:pt x="1662" y="621"/>
                  </a:lnTo>
                  <a:lnTo>
                    <a:pt x="1662" y="629"/>
                  </a:lnTo>
                  <a:lnTo>
                    <a:pt x="1750" y="629"/>
                  </a:lnTo>
                  <a:lnTo>
                    <a:pt x="1750" y="645"/>
                  </a:lnTo>
                  <a:lnTo>
                    <a:pt x="1933" y="645"/>
                  </a:lnTo>
                  <a:lnTo>
                    <a:pt x="1933" y="653"/>
                  </a:lnTo>
                  <a:lnTo>
                    <a:pt x="2009" y="653"/>
                  </a:lnTo>
                  <a:lnTo>
                    <a:pt x="2009" y="669"/>
                  </a:lnTo>
                  <a:lnTo>
                    <a:pt x="2230" y="669"/>
                  </a:lnTo>
                  <a:lnTo>
                    <a:pt x="2230" y="697"/>
                  </a:lnTo>
                  <a:lnTo>
                    <a:pt x="2311" y="697"/>
                  </a:lnTo>
                  <a:lnTo>
                    <a:pt x="2311" y="721"/>
                  </a:lnTo>
                  <a:lnTo>
                    <a:pt x="2455" y="721"/>
                  </a:lnTo>
                  <a:lnTo>
                    <a:pt x="2455" y="734"/>
                  </a:lnTo>
                  <a:lnTo>
                    <a:pt x="2531" y="734"/>
                  </a:lnTo>
                  <a:lnTo>
                    <a:pt x="2531" y="768"/>
                  </a:lnTo>
                  <a:lnTo>
                    <a:pt x="2554" y="768"/>
                  </a:lnTo>
                  <a:lnTo>
                    <a:pt x="2554" y="786"/>
                  </a:lnTo>
                  <a:lnTo>
                    <a:pt x="2573" y="786"/>
                  </a:lnTo>
                  <a:lnTo>
                    <a:pt x="2573" y="795"/>
                  </a:lnTo>
                  <a:lnTo>
                    <a:pt x="2631" y="795"/>
                  </a:lnTo>
                  <a:lnTo>
                    <a:pt x="2631" y="827"/>
                  </a:lnTo>
                  <a:lnTo>
                    <a:pt x="2746" y="827"/>
                  </a:lnTo>
                  <a:lnTo>
                    <a:pt x="2746" y="839"/>
                  </a:lnTo>
                  <a:lnTo>
                    <a:pt x="2865" y="839"/>
                  </a:lnTo>
                  <a:lnTo>
                    <a:pt x="2865" y="852"/>
                  </a:lnTo>
                  <a:lnTo>
                    <a:pt x="2944" y="852"/>
                  </a:lnTo>
                  <a:lnTo>
                    <a:pt x="2944" y="864"/>
                  </a:lnTo>
                  <a:lnTo>
                    <a:pt x="3130" y="864"/>
                  </a:lnTo>
                  <a:lnTo>
                    <a:pt x="3130" y="879"/>
                  </a:lnTo>
                  <a:lnTo>
                    <a:pt x="3541" y="879"/>
                  </a:lnTo>
                  <a:lnTo>
                    <a:pt x="3541" y="894"/>
                  </a:lnTo>
                  <a:lnTo>
                    <a:pt x="3641" y="894"/>
                  </a:lnTo>
                  <a:lnTo>
                    <a:pt x="3641" y="903"/>
                  </a:lnTo>
                  <a:lnTo>
                    <a:pt x="3745" y="903"/>
                  </a:lnTo>
                  <a:lnTo>
                    <a:pt x="3745" y="918"/>
                  </a:lnTo>
                  <a:lnTo>
                    <a:pt x="3755" y="918"/>
                  </a:lnTo>
                  <a:lnTo>
                    <a:pt x="3755" y="935"/>
                  </a:lnTo>
                  <a:lnTo>
                    <a:pt x="3804" y="935"/>
                  </a:lnTo>
                  <a:lnTo>
                    <a:pt x="3804" y="945"/>
                  </a:lnTo>
                  <a:lnTo>
                    <a:pt x="3911" y="945"/>
                  </a:lnTo>
                  <a:lnTo>
                    <a:pt x="3911" y="961"/>
                  </a:lnTo>
                  <a:lnTo>
                    <a:pt x="3977" y="961"/>
                  </a:lnTo>
                  <a:lnTo>
                    <a:pt x="3977" y="978"/>
                  </a:lnTo>
                  <a:lnTo>
                    <a:pt x="4016" y="978"/>
                  </a:lnTo>
                  <a:lnTo>
                    <a:pt x="4016" y="988"/>
                  </a:lnTo>
                  <a:lnTo>
                    <a:pt x="4192" y="988"/>
                  </a:lnTo>
                  <a:lnTo>
                    <a:pt x="4192" y="997"/>
                  </a:lnTo>
                  <a:lnTo>
                    <a:pt x="4289" y="997"/>
                  </a:lnTo>
                  <a:lnTo>
                    <a:pt x="4289" y="1012"/>
                  </a:lnTo>
                  <a:lnTo>
                    <a:pt x="4422" y="1012"/>
                  </a:lnTo>
                  <a:lnTo>
                    <a:pt x="4422" y="1024"/>
                  </a:lnTo>
                  <a:lnTo>
                    <a:pt x="4485" y="1024"/>
                  </a:lnTo>
                  <a:lnTo>
                    <a:pt x="4485" y="1032"/>
                  </a:lnTo>
                  <a:lnTo>
                    <a:pt x="4831" y="1032"/>
                  </a:lnTo>
                  <a:lnTo>
                    <a:pt x="4831" y="1046"/>
                  </a:lnTo>
                  <a:lnTo>
                    <a:pt x="5015" y="1046"/>
                  </a:lnTo>
                  <a:lnTo>
                    <a:pt x="5015" y="1063"/>
                  </a:lnTo>
                  <a:lnTo>
                    <a:pt x="5142" y="1063"/>
                  </a:lnTo>
                  <a:lnTo>
                    <a:pt x="5142" y="1084"/>
                  </a:lnTo>
                  <a:lnTo>
                    <a:pt x="5203" y="1084"/>
                  </a:lnTo>
                  <a:lnTo>
                    <a:pt x="5203" y="1094"/>
                  </a:lnTo>
                  <a:lnTo>
                    <a:pt x="5261" y="1094"/>
                  </a:lnTo>
                  <a:lnTo>
                    <a:pt x="5261" y="1110"/>
                  </a:lnTo>
                  <a:lnTo>
                    <a:pt x="5312" y="1110"/>
                  </a:lnTo>
                  <a:lnTo>
                    <a:pt x="5312" y="1127"/>
                  </a:lnTo>
                  <a:lnTo>
                    <a:pt x="5348" y="1127"/>
                  </a:lnTo>
                  <a:lnTo>
                    <a:pt x="5348" y="1148"/>
                  </a:lnTo>
                  <a:lnTo>
                    <a:pt x="5378" y="1148"/>
                  </a:lnTo>
                  <a:lnTo>
                    <a:pt x="5378" y="1169"/>
                  </a:lnTo>
                  <a:lnTo>
                    <a:pt x="5397" y="1169"/>
                  </a:lnTo>
                  <a:lnTo>
                    <a:pt x="5397" y="1188"/>
                  </a:lnTo>
                  <a:lnTo>
                    <a:pt x="5428" y="1188"/>
                  </a:lnTo>
                  <a:lnTo>
                    <a:pt x="5428" y="1207"/>
                  </a:lnTo>
                  <a:lnTo>
                    <a:pt x="5457" y="1207"/>
                  </a:lnTo>
                  <a:lnTo>
                    <a:pt x="5457" y="1230"/>
                  </a:lnTo>
                  <a:lnTo>
                    <a:pt x="5988" y="1230"/>
                  </a:lnTo>
                  <a:lnTo>
                    <a:pt x="5988" y="1257"/>
                  </a:lnTo>
                  <a:lnTo>
                    <a:pt x="7035" y="1257"/>
                  </a:lnTo>
                  <a:lnTo>
                    <a:pt x="7035" y="2823"/>
                  </a:lnTo>
                  <a:lnTo>
                    <a:pt x="7199" y="2823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30" name="Group 629">
              <a:extLst>
                <a:ext uri="{FF2B5EF4-FFF2-40B4-BE49-F238E27FC236}">
                  <a16:creationId xmlns:a16="http://schemas.microsoft.com/office/drawing/2014/main" id="{C59E663B-55F0-4946-AB24-3138A147F6B7}"/>
                </a:ext>
              </a:extLst>
            </p:cNvPr>
            <p:cNvGrpSpPr/>
            <p:nvPr/>
          </p:nvGrpSpPr>
          <p:grpSpPr>
            <a:xfrm>
              <a:off x="1942070" y="1414622"/>
              <a:ext cx="3800288" cy="1522866"/>
              <a:chOff x="1942070" y="1414622"/>
              <a:chExt cx="3800288" cy="1522866"/>
            </a:xfrm>
          </p:grpSpPr>
          <p:grpSp>
            <p:nvGrpSpPr>
              <p:cNvPr id="629" name="Group 628">
                <a:extLst>
                  <a:ext uri="{FF2B5EF4-FFF2-40B4-BE49-F238E27FC236}">
                    <a16:creationId xmlns:a16="http://schemas.microsoft.com/office/drawing/2014/main" id="{AD45DC07-9D74-4B5C-99ED-C9F4CDF25836}"/>
                  </a:ext>
                </a:extLst>
              </p:cNvPr>
              <p:cNvGrpSpPr/>
              <p:nvPr/>
            </p:nvGrpSpPr>
            <p:grpSpPr>
              <a:xfrm>
                <a:off x="4439933" y="1932921"/>
                <a:ext cx="1302425" cy="1004567"/>
                <a:chOff x="4439933" y="1932921"/>
                <a:chExt cx="1302425" cy="1004567"/>
              </a:xfrm>
            </p:grpSpPr>
            <p:sp>
              <p:nvSpPr>
                <p:cNvPr id="434" name="Line 21">
                  <a:extLst>
                    <a:ext uri="{FF2B5EF4-FFF2-40B4-BE49-F238E27FC236}">
                      <a16:creationId xmlns:a16="http://schemas.microsoft.com/office/drawing/2014/main" id="{AB77C661-DFB1-4508-8059-E3DAAF6BB4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674911" y="2905440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Line 22">
                  <a:extLst>
                    <a:ext uri="{FF2B5EF4-FFF2-40B4-BE49-F238E27FC236}">
                      <a16:creationId xmlns:a16="http://schemas.microsoft.com/office/drawing/2014/main" id="{4437DFA1-91D1-46C0-BD9A-EF3451F130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08634" y="2874496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Line 23">
                  <a:extLst>
                    <a:ext uri="{FF2B5EF4-FFF2-40B4-BE49-F238E27FC236}">
                      <a16:creationId xmlns:a16="http://schemas.microsoft.com/office/drawing/2014/main" id="{B4F00C4D-CC48-4100-A9F3-0E73158D6D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463267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Line 24">
                  <a:extLst>
                    <a:ext uri="{FF2B5EF4-FFF2-40B4-BE49-F238E27FC236}">
                      <a16:creationId xmlns:a16="http://schemas.microsoft.com/office/drawing/2014/main" id="{409FAE90-D1D4-4BA8-B128-70E1326FF6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95827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Line 25">
                  <a:extLst>
                    <a:ext uri="{FF2B5EF4-FFF2-40B4-BE49-F238E27FC236}">
                      <a16:creationId xmlns:a16="http://schemas.microsoft.com/office/drawing/2014/main" id="{93A2E8AC-9258-439C-AE64-229437D7C3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452801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Line 26">
                  <a:extLst>
                    <a:ext uri="{FF2B5EF4-FFF2-40B4-BE49-F238E27FC236}">
                      <a16:creationId xmlns:a16="http://schemas.microsoft.com/office/drawing/2014/main" id="{2EC7928F-412C-4E61-BB5C-30F1D149E3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85361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Line 27">
                  <a:extLst>
                    <a:ext uri="{FF2B5EF4-FFF2-40B4-BE49-F238E27FC236}">
                      <a16:creationId xmlns:a16="http://schemas.microsoft.com/office/drawing/2014/main" id="{00F131CA-4284-4372-9701-A1A8489F8C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79539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Line 28">
                  <a:extLst>
                    <a:ext uri="{FF2B5EF4-FFF2-40B4-BE49-F238E27FC236}">
                      <a16:creationId xmlns:a16="http://schemas.microsoft.com/office/drawing/2014/main" id="{7DFE3690-5F1B-47EE-A186-675322FA86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13263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Line 29">
                  <a:extLst>
                    <a:ext uri="{FF2B5EF4-FFF2-40B4-BE49-F238E27FC236}">
                      <a16:creationId xmlns:a16="http://schemas.microsoft.com/office/drawing/2014/main" id="{308149FD-E78B-4D82-AC4B-DC0573372C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86516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Line 30">
                  <a:extLst>
                    <a:ext uri="{FF2B5EF4-FFF2-40B4-BE49-F238E27FC236}">
                      <a16:creationId xmlns:a16="http://schemas.microsoft.com/office/drawing/2014/main" id="{922E0DA5-5F0C-4FA9-8D36-C0CC532395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20240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Line 31">
                  <a:extLst>
                    <a:ext uri="{FF2B5EF4-FFF2-40B4-BE49-F238E27FC236}">
                      <a16:creationId xmlns:a16="http://schemas.microsoft.com/office/drawing/2014/main" id="{08B0FF39-B261-409B-AB93-2610796B32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59770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Line 32">
                  <a:extLst>
                    <a:ext uri="{FF2B5EF4-FFF2-40B4-BE49-F238E27FC236}">
                      <a16:creationId xmlns:a16="http://schemas.microsoft.com/office/drawing/2014/main" id="{7E5F50AB-1E7A-4ADE-9A82-2DF6DE7F54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92331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Line 33">
                  <a:extLst>
                    <a:ext uri="{FF2B5EF4-FFF2-40B4-BE49-F238E27FC236}">
                      <a16:creationId xmlns:a16="http://schemas.microsoft.com/office/drawing/2014/main" id="{1F636F8E-BF08-4265-BA27-E30673E8D9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64422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Line 34">
                  <a:extLst>
                    <a:ext uri="{FF2B5EF4-FFF2-40B4-BE49-F238E27FC236}">
                      <a16:creationId xmlns:a16="http://schemas.microsoft.com/office/drawing/2014/main" id="{6EA4F2B5-BCCC-439C-81EE-56950CADD5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98145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Line 35">
                  <a:extLst>
                    <a:ext uri="{FF2B5EF4-FFF2-40B4-BE49-F238E27FC236}">
                      <a16:creationId xmlns:a16="http://schemas.microsoft.com/office/drawing/2014/main" id="{9B5D00BF-B3AF-45C6-B80D-CAC84605B1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41164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Line 36">
                  <a:extLst>
                    <a:ext uri="{FF2B5EF4-FFF2-40B4-BE49-F238E27FC236}">
                      <a16:creationId xmlns:a16="http://schemas.microsoft.com/office/drawing/2014/main" id="{A46FC177-C61C-4694-8EE8-F3A363E469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74888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Line 37">
                  <a:extLst>
                    <a:ext uri="{FF2B5EF4-FFF2-40B4-BE49-F238E27FC236}">
                      <a16:creationId xmlns:a16="http://schemas.microsoft.com/office/drawing/2014/main" id="{56351B31-AF2C-4EE6-8EBB-5D563CB8F7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43490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Line 38">
                  <a:extLst>
                    <a:ext uri="{FF2B5EF4-FFF2-40B4-BE49-F238E27FC236}">
                      <a16:creationId xmlns:a16="http://schemas.microsoft.com/office/drawing/2014/main" id="{A6CD530F-8D55-470B-AED8-A7C5B4A4A2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77214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Line 39">
                  <a:extLst>
                    <a:ext uri="{FF2B5EF4-FFF2-40B4-BE49-F238E27FC236}">
                      <a16:creationId xmlns:a16="http://schemas.microsoft.com/office/drawing/2014/main" id="{C132B8E7-20B7-4780-9CB8-355313AA43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26047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Line 40">
                  <a:extLst>
                    <a:ext uri="{FF2B5EF4-FFF2-40B4-BE49-F238E27FC236}">
                      <a16:creationId xmlns:a16="http://schemas.microsoft.com/office/drawing/2014/main" id="{68D04F93-0025-4CCE-8F36-D0A4D0A1BC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59770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Line 41">
                  <a:extLst>
                    <a:ext uri="{FF2B5EF4-FFF2-40B4-BE49-F238E27FC236}">
                      <a16:creationId xmlns:a16="http://schemas.microsoft.com/office/drawing/2014/main" id="{6E804C53-61E3-412A-A48E-EB8EEA01F0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31861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Line 42">
                  <a:extLst>
                    <a:ext uri="{FF2B5EF4-FFF2-40B4-BE49-F238E27FC236}">
                      <a16:creationId xmlns:a16="http://schemas.microsoft.com/office/drawing/2014/main" id="{5B3E936B-ED28-4AED-A989-CE0B4C4DE2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65585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Line 43">
                  <a:extLst>
                    <a:ext uri="{FF2B5EF4-FFF2-40B4-BE49-F238E27FC236}">
                      <a16:creationId xmlns:a16="http://schemas.microsoft.com/office/drawing/2014/main" id="{9B388D52-3704-47EA-B3C0-D5855AC985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6744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Line 44">
                  <a:extLst>
                    <a:ext uri="{FF2B5EF4-FFF2-40B4-BE49-F238E27FC236}">
                      <a16:creationId xmlns:a16="http://schemas.microsoft.com/office/drawing/2014/main" id="{768D14AA-A5DA-4457-9F13-CA9342FDF0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50468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Line 45">
                  <a:extLst>
                    <a:ext uri="{FF2B5EF4-FFF2-40B4-BE49-F238E27FC236}">
                      <a16:creationId xmlns:a16="http://schemas.microsoft.com/office/drawing/2014/main" id="{338B4EB0-7A31-49D5-B423-C5B8730C4B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26047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Line 46">
                  <a:extLst>
                    <a:ext uri="{FF2B5EF4-FFF2-40B4-BE49-F238E27FC236}">
                      <a16:creationId xmlns:a16="http://schemas.microsoft.com/office/drawing/2014/main" id="{D198F161-2CE6-4900-A507-B052CD582B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59770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Line 47">
                  <a:extLst>
                    <a:ext uri="{FF2B5EF4-FFF2-40B4-BE49-F238E27FC236}">
                      <a16:creationId xmlns:a16="http://schemas.microsoft.com/office/drawing/2014/main" id="{0F3F849E-65EE-4584-9324-AA2C2377C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0930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Line 48">
                  <a:extLst>
                    <a:ext uri="{FF2B5EF4-FFF2-40B4-BE49-F238E27FC236}">
                      <a16:creationId xmlns:a16="http://schemas.microsoft.com/office/drawing/2014/main" id="{801D3D98-2C9B-4A2B-BB0E-284A1C6C79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44653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Line 49">
                  <a:extLst>
                    <a:ext uri="{FF2B5EF4-FFF2-40B4-BE49-F238E27FC236}">
                      <a16:creationId xmlns:a16="http://schemas.microsoft.com/office/drawing/2014/main" id="{5FBB5B8E-6DB1-417B-A910-0FFBCA8225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05115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Line 50">
                  <a:extLst>
                    <a:ext uri="{FF2B5EF4-FFF2-40B4-BE49-F238E27FC236}">
                      <a16:creationId xmlns:a16="http://schemas.microsoft.com/office/drawing/2014/main" id="{63814CEA-26CF-4D62-991B-FCFA023D6E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38839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Line 51">
                  <a:extLst>
                    <a:ext uri="{FF2B5EF4-FFF2-40B4-BE49-F238E27FC236}">
                      <a16:creationId xmlns:a16="http://schemas.microsoft.com/office/drawing/2014/main" id="{4F96B08F-96D2-46FC-8B34-ECBA68A16E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93486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Line 52">
                  <a:extLst>
                    <a:ext uri="{FF2B5EF4-FFF2-40B4-BE49-F238E27FC236}">
                      <a16:creationId xmlns:a16="http://schemas.microsoft.com/office/drawing/2014/main" id="{D0759D45-97C7-4916-BB4F-376D76FDD2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26047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Line 53">
                  <a:extLst>
                    <a:ext uri="{FF2B5EF4-FFF2-40B4-BE49-F238E27FC236}">
                      <a16:creationId xmlns:a16="http://schemas.microsoft.com/office/drawing/2014/main" id="{F9744076-0D20-4E9A-8DA5-DF8475218A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96975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Line 54">
                  <a:extLst>
                    <a:ext uri="{FF2B5EF4-FFF2-40B4-BE49-F238E27FC236}">
                      <a16:creationId xmlns:a16="http://schemas.microsoft.com/office/drawing/2014/main" id="{472BB7F4-5E75-4AAA-B91A-00A85FE5EF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30698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Line 55">
                  <a:extLst>
                    <a:ext uri="{FF2B5EF4-FFF2-40B4-BE49-F238E27FC236}">
                      <a16:creationId xmlns:a16="http://schemas.microsoft.com/office/drawing/2014/main" id="{CB208D1E-0BCC-4DDD-991F-38F9409A90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81857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Line 56">
                  <a:extLst>
                    <a:ext uri="{FF2B5EF4-FFF2-40B4-BE49-F238E27FC236}">
                      <a16:creationId xmlns:a16="http://schemas.microsoft.com/office/drawing/2014/main" id="{5570AEB0-8DA0-4CD8-8F82-904B7C31E0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4418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Line 57">
                  <a:extLst>
                    <a:ext uri="{FF2B5EF4-FFF2-40B4-BE49-F238E27FC236}">
                      <a16:creationId xmlns:a16="http://schemas.microsoft.com/office/drawing/2014/main" id="{28D75569-CC71-4144-9C43-27D030BAC5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85346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Line 58">
                  <a:extLst>
                    <a:ext uri="{FF2B5EF4-FFF2-40B4-BE49-F238E27FC236}">
                      <a16:creationId xmlns:a16="http://schemas.microsoft.com/office/drawing/2014/main" id="{5F57E077-5BF8-4F7D-BCC1-50396E060A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9070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Line 59">
                  <a:extLst>
                    <a:ext uri="{FF2B5EF4-FFF2-40B4-BE49-F238E27FC236}">
                      <a16:creationId xmlns:a16="http://schemas.microsoft.com/office/drawing/2014/main" id="{06838050-966F-4E57-A9B0-3C0D70446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70229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Line 60">
                  <a:extLst>
                    <a:ext uri="{FF2B5EF4-FFF2-40B4-BE49-F238E27FC236}">
                      <a16:creationId xmlns:a16="http://schemas.microsoft.com/office/drawing/2014/main" id="{18030482-4262-4BE2-88E0-E2C5AE9E03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02789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Line 61">
                  <a:extLst>
                    <a:ext uri="{FF2B5EF4-FFF2-40B4-BE49-F238E27FC236}">
                      <a16:creationId xmlns:a16="http://schemas.microsoft.com/office/drawing/2014/main" id="{68F3A90D-363A-4E2A-A841-3E0FE3D3CA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65577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Line 62">
                  <a:extLst>
                    <a:ext uri="{FF2B5EF4-FFF2-40B4-BE49-F238E27FC236}">
                      <a16:creationId xmlns:a16="http://schemas.microsoft.com/office/drawing/2014/main" id="{2A788752-EB07-48FB-80D5-20F7C1127B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98138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Line 63">
                  <a:extLst>
                    <a:ext uri="{FF2B5EF4-FFF2-40B4-BE49-F238E27FC236}">
                      <a16:creationId xmlns:a16="http://schemas.microsoft.com/office/drawing/2014/main" id="{FD3F0DAF-9EBB-46CA-B0B2-D60A2C453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73718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Line 64">
                  <a:extLst>
                    <a:ext uri="{FF2B5EF4-FFF2-40B4-BE49-F238E27FC236}">
                      <a16:creationId xmlns:a16="http://schemas.microsoft.com/office/drawing/2014/main" id="{7A1020D4-12CC-496F-B551-8E6C0A40B8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07441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Line 65">
                  <a:extLst>
                    <a:ext uri="{FF2B5EF4-FFF2-40B4-BE49-F238E27FC236}">
                      <a16:creationId xmlns:a16="http://schemas.microsoft.com/office/drawing/2014/main" id="{7EF0F856-6CCA-4536-99C1-943BBD7A0F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57437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Line 66">
                  <a:extLst>
                    <a:ext uri="{FF2B5EF4-FFF2-40B4-BE49-F238E27FC236}">
                      <a16:creationId xmlns:a16="http://schemas.microsoft.com/office/drawing/2014/main" id="{F5AA7646-8FA1-4298-B3ED-F444EFDB63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91161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Line 67">
                  <a:extLst>
                    <a:ext uri="{FF2B5EF4-FFF2-40B4-BE49-F238E27FC236}">
                      <a16:creationId xmlns:a16="http://schemas.microsoft.com/office/drawing/2014/main" id="{B7C1B2A7-0FA2-4288-8CA5-B90443C442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51623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Line 68">
                  <a:extLst>
                    <a:ext uri="{FF2B5EF4-FFF2-40B4-BE49-F238E27FC236}">
                      <a16:creationId xmlns:a16="http://schemas.microsoft.com/office/drawing/2014/main" id="{B5FEE8E7-AC98-4C2F-BE28-0B56C1C22E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5346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Line 69">
                  <a:extLst>
                    <a:ext uri="{FF2B5EF4-FFF2-40B4-BE49-F238E27FC236}">
                      <a16:creationId xmlns:a16="http://schemas.microsoft.com/office/drawing/2014/main" id="{95677E74-A5E1-45A6-89DE-7F9AB6F99E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45809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Line 70">
                  <a:extLst>
                    <a:ext uri="{FF2B5EF4-FFF2-40B4-BE49-F238E27FC236}">
                      <a16:creationId xmlns:a16="http://schemas.microsoft.com/office/drawing/2014/main" id="{83BDBA50-79AE-4664-8145-00F630D7DA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79532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Line 71">
                  <a:extLst>
                    <a:ext uri="{FF2B5EF4-FFF2-40B4-BE49-F238E27FC236}">
                      <a16:creationId xmlns:a16="http://schemas.microsoft.com/office/drawing/2014/main" id="{09546EDA-6A61-43A2-9C08-259646B32E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41157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Line 72">
                  <a:extLst>
                    <a:ext uri="{FF2B5EF4-FFF2-40B4-BE49-F238E27FC236}">
                      <a16:creationId xmlns:a16="http://schemas.microsoft.com/office/drawing/2014/main" id="{63BDFA33-6225-46FF-AF3E-B2CA703F1E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73718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Line 73">
                  <a:extLst>
                    <a:ext uri="{FF2B5EF4-FFF2-40B4-BE49-F238E27FC236}">
                      <a16:creationId xmlns:a16="http://schemas.microsoft.com/office/drawing/2014/main" id="{ECA6BADF-795D-4DBF-865A-85B52D154F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34180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Line 74">
                  <a:extLst>
                    <a:ext uri="{FF2B5EF4-FFF2-40B4-BE49-F238E27FC236}">
                      <a16:creationId xmlns:a16="http://schemas.microsoft.com/office/drawing/2014/main" id="{1D79E9CD-4050-4E0F-8CDE-F9081109D8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67903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Line 75">
                  <a:extLst>
                    <a:ext uri="{FF2B5EF4-FFF2-40B4-BE49-F238E27FC236}">
                      <a16:creationId xmlns:a16="http://schemas.microsoft.com/office/drawing/2014/main" id="{D4F9BE9A-2B0F-4966-B74D-02E6FA6942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29528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Line 76">
                  <a:extLst>
                    <a:ext uri="{FF2B5EF4-FFF2-40B4-BE49-F238E27FC236}">
                      <a16:creationId xmlns:a16="http://schemas.microsoft.com/office/drawing/2014/main" id="{BF8DA7DC-90C7-49D8-A681-699D21DFE6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62089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Line 77">
                  <a:extLst>
                    <a:ext uri="{FF2B5EF4-FFF2-40B4-BE49-F238E27FC236}">
                      <a16:creationId xmlns:a16="http://schemas.microsoft.com/office/drawing/2014/main" id="{FD39D9AA-D37B-4B40-8D9A-929B32C2F8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6736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Line 78">
                  <a:extLst>
                    <a:ext uri="{FF2B5EF4-FFF2-40B4-BE49-F238E27FC236}">
                      <a16:creationId xmlns:a16="http://schemas.microsoft.com/office/drawing/2014/main" id="{D4ED70C8-CFE7-4AE7-A806-711FC37194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50460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Line 79">
                  <a:extLst>
                    <a:ext uri="{FF2B5EF4-FFF2-40B4-BE49-F238E27FC236}">
                      <a16:creationId xmlns:a16="http://schemas.microsoft.com/office/drawing/2014/main" id="{5C929331-ED80-4DE3-85A4-8CC898BD42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22550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Line 80">
                  <a:extLst>
                    <a:ext uri="{FF2B5EF4-FFF2-40B4-BE49-F238E27FC236}">
                      <a16:creationId xmlns:a16="http://schemas.microsoft.com/office/drawing/2014/main" id="{1A6BB330-2C50-47A8-9455-7C5E374DD6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56275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Line 81">
                  <a:extLst>
                    <a:ext uri="{FF2B5EF4-FFF2-40B4-BE49-F238E27FC236}">
                      <a16:creationId xmlns:a16="http://schemas.microsoft.com/office/drawing/2014/main" id="{0BA46307-877A-4DB3-9343-0D73942299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0922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Line 82">
                  <a:extLst>
                    <a:ext uri="{FF2B5EF4-FFF2-40B4-BE49-F238E27FC236}">
                      <a16:creationId xmlns:a16="http://schemas.microsoft.com/office/drawing/2014/main" id="{5ECC6B79-C89B-4112-A82E-F200A0F02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43482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Line 83">
                  <a:extLst>
                    <a:ext uri="{FF2B5EF4-FFF2-40B4-BE49-F238E27FC236}">
                      <a16:creationId xmlns:a16="http://schemas.microsoft.com/office/drawing/2014/main" id="{79121715-541E-4187-AD05-CABCD592B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95805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Line 84">
                  <a:extLst>
                    <a:ext uri="{FF2B5EF4-FFF2-40B4-BE49-F238E27FC236}">
                      <a16:creationId xmlns:a16="http://schemas.microsoft.com/office/drawing/2014/main" id="{B9CBB4FA-7D3F-4AE5-8E07-5EE8A38202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29528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Line 85">
                  <a:extLst>
                    <a:ext uri="{FF2B5EF4-FFF2-40B4-BE49-F238E27FC236}">
                      <a16:creationId xmlns:a16="http://schemas.microsoft.com/office/drawing/2014/main" id="{6492049C-E51A-4F54-9126-A06F88A1D3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10922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Line 86">
                  <a:extLst>
                    <a:ext uri="{FF2B5EF4-FFF2-40B4-BE49-F238E27FC236}">
                      <a16:creationId xmlns:a16="http://schemas.microsoft.com/office/drawing/2014/main" id="{A7524C7D-5BFB-4385-B444-2CDF595A6D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44645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Line 87">
                  <a:extLst>
                    <a:ext uri="{FF2B5EF4-FFF2-40B4-BE49-F238E27FC236}">
                      <a16:creationId xmlns:a16="http://schemas.microsoft.com/office/drawing/2014/main" id="{76E24E66-CC49-4B68-A7C6-B3B1D9A0D7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89990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Line 88">
                  <a:extLst>
                    <a:ext uri="{FF2B5EF4-FFF2-40B4-BE49-F238E27FC236}">
                      <a16:creationId xmlns:a16="http://schemas.microsoft.com/office/drawing/2014/main" id="{52AAAA18-C866-4325-8737-E380826DE2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23714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Line 89">
                  <a:extLst>
                    <a:ext uri="{FF2B5EF4-FFF2-40B4-BE49-F238E27FC236}">
                      <a16:creationId xmlns:a16="http://schemas.microsoft.com/office/drawing/2014/main" id="{5B07B3A9-4A9B-4E43-BD0B-465A0EE8A9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78361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Line 90">
                  <a:extLst>
                    <a:ext uri="{FF2B5EF4-FFF2-40B4-BE49-F238E27FC236}">
                      <a16:creationId xmlns:a16="http://schemas.microsoft.com/office/drawing/2014/main" id="{D74A729F-2AD9-4776-9088-54A1A5714E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0922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Line 91">
                  <a:extLst>
                    <a:ext uri="{FF2B5EF4-FFF2-40B4-BE49-F238E27FC236}">
                      <a16:creationId xmlns:a16="http://schemas.microsoft.com/office/drawing/2014/main" id="{EF1267AB-7858-45E1-BB04-B31911F7BF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66732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Line 92">
                  <a:extLst>
                    <a:ext uri="{FF2B5EF4-FFF2-40B4-BE49-F238E27FC236}">
                      <a16:creationId xmlns:a16="http://schemas.microsoft.com/office/drawing/2014/main" id="{353FBB02-1B41-4C2C-8AF1-8B990C19FE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00456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Line 93">
                  <a:extLst>
                    <a:ext uri="{FF2B5EF4-FFF2-40B4-BE49-F238E27FC236}">
                      <a16:creationId xmlns:a16="http://schemas.microsoft.com/office/drawing/2014/main" id="{0F14F930-97E2-4F61-A624-34F1154F82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62081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Line 94">
                  <a:extLst>
                    <a:ext uri="{FF2B5EF4-FFF2-40B4-BE49-F238E27FC236}">
                      <a16:creationId xmlns:a16="http://schemas.microsoft.com/office/drawing/2014/main" id="{B7B37736-A86F-4299-9425-6A4A4D3977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5805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Line 95">
                  <a:extLst>
                    <a:ext uri="{FF2B5EF4-FFF2-40B4-BE49-F238E27FC236}">
                      <a16:creationId xmlns:a16="http://schemas.microsoft.com/office/drawing/2014/main" id="{34D58BD5-971C-4EE8-8692-2CC535AAD6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50452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Line 96">
                  <a:extLst>
                    <a:ext uri="{FF2B5EF4-FFF2-40B4-BE49-F238E27FC236}">
                      <a16:creationId xmlns:a16="http://schemas.microsoft.com/office/drawing/2014/main" id="{D998AA3D-BF23-40F3-B84D-B611841DB4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84175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Line 97">
                  <a:extLst>
                    <a:ext uri="{FF2B5EF4-FFF2-40B4-BE49-F238E27FC236}">
                      <a16:creationId xmlns:a16="http://schemas.microsoft.com/office/drawing/2014/main" id="{A6C0FD33-2A1A-4792-9942-085F6864BE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85339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Line 98">
                  <a:extLst>
                    <a:ext uri="{FF2B5EF4-FFF2-40B4-BE49-F238E27FC236}">
                      <a16:creationId xmlns:a16="http://schemas.microsoft.com/office/drawing/2014/main" id="{AA52F93E-9A26-4E84-A7E0-3EF95EEE29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9062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Line 99">
                  <a:extLst>
                    <a:ext uri="{FF2B5EF4-FFF2-40B4-BE49-F238E27FC236}">
                      <a16:creationId xmlns:a16="http://schemas.microsoft.com/office/drawing/2014/main" id="{8B649F6E-4645-4A2F-B6DE-A3AF8CF635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72547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Line 100">
                  <a:extLst>
                    <a:ext uri="{FF2B5EF4-FFF2-40B4-BE49-F238E27FC236}">
                      <a16:creationId xmlns:a16="http://schemas.microsoft.com/office/drawing/2014/main" id="{89BC0FF3-0B87-4E24-8F17-4E5823DE8F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06270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Line 101">
                  <a:extLst>
                    <a:ext uri="{FF2B5EF4-FFF2-40B4-BE49-F238E27FC236}">
                      <a16:creationId xmlns:a16="http://schemas.microsoft.com/office/drawing/2014/main" id="{D780B9AF-E1B8-4145-84AD-D1FB37CB2F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35335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Line 102">
                  <a:extLst>
                    <a:ext uri="{FF2B5EF4-FFF2-40B4-BE49-F238E27FC236}">
                      <a16:creationId xmlns:a16="http://schemas.microsoft.com/office/drawing/2014/main" id="{2EE0B035-A310-46BB-A1AD-59F3A8EA89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67895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Line 103">
                  <a:extLst>
                    <a:ext uri="{FF2B5EF4-FFF2-40B4-BE49-F238E27FC236}">
                      <a16:creationId xmlns:a16="http://schemas.microsoft.com/office/drawing/2014/main" id="{BB8D7462-A127-4403-8AE4-1B4C57E6B0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38823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Line 104">
                  <a:extLst>
                    <a:ext uri="{FF2B5EF4-FFF2-40B4-BE49-F238E27FC236}">
                      <a16:creationId xmlns:a16="http://schemas.microsoft.com/office/drawing/2014/main" id="{E041830D-9F5F-4C52-BED4-C7EF0BE5BB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72547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Line 105">
                  <a:extLst>
                    <a:ext uri="{FF2B5EF4-FFF2-40B4-BE49-F238E27FC236}">
                      <a16:creationId xmlns:a16="http://schemas.microsoft.com/office/drawing/2014/main" id="{9B36AF59-E5E2-43BB-AA83-92EC88CADC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14403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Line 106">
                  <a:extLst>
                    <a:ext uri="{FF2B5EF4-FFF2-40B4-BE49-F238E27FC236}">
                      <a16:creationId xmlns:a16="http://schemas.microsoft.com/office/drawing/2014/main" id="{8053FEB1-37AC-4968-AAF9-EF73036801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48127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Line 107">
                  <a:extLst>
                    <a:ext uri="{FF2B5EF4-FFF2-40B4-BE49-F238E27FC236}">
                      <a16:creationId xmlns:a16="http://schemas.microsoft.com/office/drawing/2014/main" id="{ACC73A89-1598-497F-9DBD-C9ACE9F1E7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98123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Line 108">
                  <a:extLst>
                    <a:ext uri="{FF2B5EF4-FFF2-40B4-BE49-F238E27FC236}">
                      <a16:creationId xmlns:a16="http://schemas.microsoft.com/office/drawing/2014/main" id="{A7B7F2E2-DCBE-4FED-BD0C-88AA27F159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30684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Line 109">
                  <a:extLst>
                    <a:ext uri="{FF2B5EF4-FFF2-40B4-BE49-F238E27FC236}">
                      <a16:creationId xmlns:a16="http://schemas.microsoft.com/office/drawing/2014/main" id="{B62B1FEA-B77D-46BF-A0D9-88E773A3DB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91145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Line 110">
                  <a:extLst>
                    <a:ext uri="{FF2B5EF4-FFF2-40B4-BE49-F238E27FC236}">
                      <a16:creationId xmlns:a16="http://schemas.microsoft.com/office/drawing/2014/main" id="{CF72574C-1E92-4564-AEA7-4E88862381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24869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Line 111">
                  <a:extLst>
                    <a:ext uri="{FF2B5EF4-FFF2-40B4-BE49-F238E27FC236}">
                      <a16:creationId xmlns:a16="http://schemas.microsoft.com/office/drawing/2014/main" id="{DFC6529C-CE69-47F8-A8A4-D800302CAA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85331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Line 112">
                  <a:extLst>
                    <a:ext uri="{FF2B5EF4-FFF2-40B4-BE49-F238E27FC236}">
                      <a16:creationId xmlns:a16="http://schemas.microsoft.com/office/drawing/2014/main" id="{F49BF141-A8E6-4184-812E-C5DCD1124B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19055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Line 113">
                  <a:extLst>
                    <a:ext uri="{FF2B5EF4-FFF2-40B4-BE49-F238E27FC236}">
                      <a16:creationId xmlns:a16="http://schemas.microsoft.com/office/drawing/2014/main" id="{87218E60-8F89-487A-803C-0E0A8ACE34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19055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Line 114">
                  <a:extLst>
                    <a:ext uri="{FF2B5EF4-FFF2-40B4-BE49-F238E27FC236}">
                      <a16:creationId xmlns:a16="http://schemas.microsoft.com/office/drawing/2014/main" id="{A13B6128-B622-44DF-B994-2F2D21CA4B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51615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Line 115">
                  <a:extLst>
                    <a:ext uri="{FF2B5EF4-FFF2-40B4-BE49-F238E27FC236}">
                      <a16:creationId xmlns:a16="http://schemas.microsoft.com/office/drawing/2014/main" id="{8A1A9B4F-9221-4A4D-9E8B-5210E0D0C8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09752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Line 116">
                  <a:extLst>
                    <a:ext uri="{FF2B5EF4-FFF2-40B4-BE49-F238E27FC236}">
                      <a16:creationId xmlns:a16="http://schemas.microsoft.com/office/drawing/2014/main" id="{661BB3D4-FD1B-4618-A401-45B2563F67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43475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35" name="Line 117">
                  <a:extLst>
                    <a:ext uri="{FF2B5EF4-FFF2-40B4-BE49-F238E27FC236}">
                      <a16:creationId xmlns:a16="http://schemas.microsoft.com/office/drawing/2014/main" id="{4265D9E3-EDD1-43E4-90D6-B390651199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88820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Line 118">
                  <a:extLst>
                    <a:ext uri="{FF2B5EF4-FFF2-40B4-BE49-F238E27FC236}">
                      <a16:creationId xmlns:a16="http://schemas.microsoft.com/office/drawing/2014/main" id="{F8E1F006-8389-4F01-8C14-9885B994D0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22543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37" name="Line 119">
                  <a:extLst>
                    <a:ext uri="{FF2B5EF4-FFF2-40B4-BE49-F238E27FC236}">
                      <a16:creationId xmlns:a16="http://schemas.microsoft.com/office/drawing/2014/main" id="{7B4EF353-831B-4F95-AA97-A161D8FF14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56259" y="20765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Line 120">
                  <a:extLst>
                    <a:ext uri="{FF2B5EF4-FFF2-40B4-BE49-F238E27FC236}">
                      <a16:creationId xmlns:a16="http://schemas.microsoft.com/office/drawing/2014/main" id="{A35C257B-39C3-46AF-8AD5-D313406D1C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8820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Line 121">
                  <a:extLst>
                    <a:ext uri="{FF2B5EF4-FFF2-40B4-BE49-F238E27FC236}">
                      <a16:creationId xmlns:a16="http://schemas.microsoft.com/office/drawing/2014/main" id="{951D9F58-4112-4460-B2FA-04556181A8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59748" y="20765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Line 122">
                  <a:extLst>
                    <a:ext uri="{FF2B5EF4-FFF2-40B4-BE49-F238E27FC236}">
                      <a16:creationId xmlns:a16="http://schemas.microsoft.com/office/drawing/2014/main" id="{B39831B8-E774-46DB-A376-22E1BBC0B9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93471" y="2044545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Line 123">
                  <a:extLst>
                    <a:ext uri="{FF2B5EF4-FFF2-40B4-BE49-F238E27FC236}">
                      <a16:creationId xmlns:a16="http://schemas.microsoft.com/office/drawing/2014/main" id="{FA00C3AE-888A-40B3-BEA6-0835314E8B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30668" y="2062227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Line 124">
                  <a:extLst>
                    <a:ext uri="{FF2B5EF4-FFF2-40B4-BE49-F238E27FC236}">
                      <a16:creationId xmlns:a16="http://schemas.microsoft.com/office/drawing/2014/main" id="{3E8C1789-EB6F-4481-AE63-5ACA834D2A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64391" y="2030178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Line 125">
                  <a:extLst>
                    <a:ext uri="{FF2B5EF4-FFF2-40B4-BE49-F238E27FC236}">
                      <a16:creationId xmlns:a16="http://schemas.microsoft.com/office/drawing/2014/main" id="{2DB57C50-5F21-40CA-8A5B-DA0A5B045A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8566" y="2062227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44" name="Line 126">
                  <a:extLst>
                    <a:ext uri="{FF2B5EF4-FFF2-40B4-BE49-F238E27FC236}">
                      <a16:creationId xmlns:a16="http://schemas.microsoft.com/office/drawing/2014/main" id="{61DA7311-CAE7-447B-8F9B-65AC4CC4A5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41127" y="2030178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45" name="Line 127">
                  <a:extLst>
                    <a:ext uri="{FF2B5EF4-FFF2-40B4-BE49-F238E27FC236}">
                      <a16:creationId xmlns:a16="http://schemas.microsoft.com/office/drawing/2014/main" id="{078B4271-7C2A-4768-B997-B871B87102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795775" y="2062227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46" name="Line 128">
                  <a:extLst>
                    <a:ext uri="{FF2B5EF4-FFF2-40B4-BE49-F238E27FC236}">
                      <a16:creationId xmlns:a16="http://schemas.microsoft.com/office/drawing/2014/main" id="{8DC2955E-D8A7-45D4-8F5E-48161A4ED4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29498" y="2030178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47" name="Line 129">
                  <a:extLst>
                    <a:ext uri="{FF2B5EF4-FFF2-40B4-BE49-F238E27FC236}">
                      <a16:creationId xmlns:a16="http://schemas.microsoft.com/office/drawing/2014/main" id="{CA3C1B2F-5968-4D5B-895F-2D96D9734B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758562" y="2062227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Line 130">
                  <a:extLst>
                    <a:ext uri="{FF2B5EF4-FFF2-40B4-BE49-F238E27FC236}">
                      <a16:creationId xmlns:a16="http://schemas.microsoft.com/office/drawing/2014/main" id="{009D6E3B-0ADA-4C5D-AE9C-7EF7900930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92286" y="2030178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49" name="Line 131">
                  <a:extLst>
                    <a:ext uri="{FF2B5EF4-FFF2-40B4-BE49-F238E27FC236}">
                      <a16:creationId xmlns:a16="http://schemas.microsoft.com/office/drawing/2014/main" id="{20AD4D20-325A-44A9-AD23-FBE6B6973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703907" y="2053386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Line 132">
                  <a:extLst>
                    <a:ext uri="{FF2B5EF4-FFF2-40B4-BE49-F238E27FC236}">
                      <a16:creationId xmlns:a16="http://schemas.microsoft.com/office/drawing/2014/main" id="{A640093A-5700-4BD0-9860-5222BF1C21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37630" y="2021337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51" name="Line 133">
                  <a:extLst>
                    <a:ext uri="{FF2B5EF4-FFF2-40B4-BE49-F238E27FC236}">
                      <a16:creationId xmlns:a16="http://schemas.microsoft.com/office/drawing/2014/main" id="{FC027646-E338-49B3-9F22-DEB9EF429A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694604" y="2053386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Line 134">
                  <a:extLst>
                    <a:ext uri="{FF2B5EF4-FFF2-40B4-BE49-F238E27FC236}">
                      <a16:creationId xmlns:a16="http://schemas.microsoft.com/office/drawing/2014/main" id="{44F7E289-9BEB-486A-8271-A66F3B85CF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28327" y="2021337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53" name="Line 135">
                  <a:extLst>
                    <a:ext uri="{FF2B5EF4-FFF2-40B4-BE49-F238E27FC236}">
                      <a16:creationId xmlns:a16="http://schemas.microsoft.com/office/drawing/2014/main" id="{1D7FFC59-3501-4360-90AB-9B63A69ADF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665532" y="2027968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54" name="Line 136">
                  <a:extLst>
                    <a:ext uri="{FF2B5EF4-FFF2-40B4-BE49-F238E27FC236}">
                      <a16:creationId xmlns:a16="http://schemas.microsoft.com/office/drawing/2014/main" id="{D9DB86B4-575B-4593-8BDD-0498FE6702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98093" y="1995919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55" name="Line 137">
                  <a:extLst>
                    <a:ext uri="{FF2B5EF4-FFF2-40B4-BE49-F238E27FC236}">
                      <a16:creationId xmlns:a16="http://schemas.microsoft.com/office/drawing/2014/main" id="{ED1BE826-3097-44DE-8325-6B1DBD99D0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662043" y="2027968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56" name="Line 138">
                  <a:extLst>
                    <a:ext uri="{FF2B5EF4-FFF2-40B4-BE49-F238E27FC236}">
                      <a16:creationId xmlns:a16="http://schemas.microsoft.com/office/drawing/2014/main" id="{AC1CDC52-ED89-4424-AD30-F203D07FA6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94604" y="1995919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57" name="Line 139">
                  <a:extLst>
                    <a:ext uri="{FF2B5EF4-FFF2-40B4-BE49-F238E27FC236}">
                      <a16:creationId xmlns:a16="http://schemas.microsoft.com/office/drawing/2014/main" id="{6CF6ADC1-0F05-41F6-B04D-8175F51442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646926" y="2019127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Line 140">
                  <a:extLst>
                    <a:ext uri="{FF2B5EF4-FFF2-40B4-BE49-F238E27FC236}">
                      <a16:creationId xmlns:a16="http://schemas.microsoft.com/office/drawing/2014/main" id="{AFB7834E-DF46-4B93-A73C-D440BA0DFB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9486" y="1987079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59" name="Line 141">
                  <a:extLst>
                    <a:ext uri="{FF2B5EF4-FFF2-40B4-BE49-F238E27FC236}">
                      <a16:creationId xmlns:a16="http://schemas.microsoft.com/office/drawing/2014/main" id="{C4130F5E-79E3-4D6A-986B-4DFEC0742B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639948" y="2019127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60" name="Line 142">
                  <a:extLst>
                    <a:ext uri="{FF2B5EF4-FFF2-40B4-BE49-F238E27FC236}">
                      <a16:creationId xmlns:a16="http://schemas.microsoft.com/office/drawing/2014/main" id="{97B02327-9202-447D-962E-0FA5EBBC16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3672" y="1987079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Line 143">
                  <a:extLst>
                    <a:ext uri="{FF2B5EF4-FFF2-40B4-BE49-F238E27FC236}">
                      <a16:creationId xmlns:a16="http://schemas.microsoft.com/office/drawing/2014/main" id="{CB4B6744-2596-483D-94D1-63EAEAF291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628320" y="2013601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62" name="Line 144">
                  <a:extLst>
                    <a:ext uri="{FF2B5EF4-FFF2-40B4-BE49-F238E27FC236}">
                      <a16:creationId xmlns:a16="http://schemas.microsoft.com/office/drawing/2014/main" id="{7B19116B-0C3E-4ED9-93F5-BDDEB50BC8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62043" y="1981552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Line 145">
                  <a:extLst>
                    <a:ext uri="{FF2B5EF4-FFF2-40B4-BE49-F238E27FC236}">
                      <a16:creationId xmlns:a16="http://schemas.microsoft.com/office/drawing/2014/main" id="{832C959B-C8EF-4E48-8500-7B201C8CF4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616691" y="2003655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Line 146">
                  <a:extLst>
                    <a:ext uri="{FF2B5EF4-FFF2-40B4-BE49-F238E27FC236}">
                      <a16:creationId xmlns:a16="http://schemas.microsoft.com/office/drawing/2014/main" id="{8AD9AC17-680E-4758-B984-233612F704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50414" y="1972710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Line 147">
                  <a:extLst>
                    <a:ext uri="{FF2B5EF4-FFF2-40B4-BE49-F238E27FC236}">
                      <a16:creationId xmlns:a16="http://schemas.microsoft.com/office/drawing/2014/main" id="{C1E0C8A7-EAF8-4E54-84CE-66DD926C0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93434" y="19903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Line 148">
                  <a:extLst>
                    <a:ext uri="{FF2B5EF4-FFF2-40B4-BE49-F238E27FC236}">
                      <a16:creationId xmlns:a16="http://schemas.microsoft.com/office/drawing/2014/main" id="{0385B993-9C9C-4143-8A95-BC19628E17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7157" y="1958345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Line 149">
                  <a:extLst>
                    <a:ext uri="{FF2B5EF4-FFF2-40B4-BE49-F238E27FC236}">
                      <a16:creationId xmlns:a16="http://schemas.microsoft.com/office/drawing/2014/main" id="{61F37DB4-D0AF-4514-968A-D28898FA0B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87619" y="19903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Line 150">
                  <a:extLst>
                    <a:ext uri="{FF2B5EF4-FFF2-40B4-BE49-F238E27FC236}">
                      <a16:creationId xmlns:a16="http://schemas.microsoft.com/office/drawing/2014/main" id="{4E8E5FE3-AC4B-46B9-A5AB-889D83AA71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1343" y="1958345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69" name="Line 151">
                  <a:extLst>
                    <a:ext uri="{FF2B5EF4-FFF2-40B4-BE49-F238E27FC236}">
                      <a16:creationId xmlns:a16="http://schemas.microsoft.com/office/drawing/2014/main" id="{D45CD7AC-9088-432A-B0FA-4F2718A956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77153" y="199039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70" name="Line 152">
                  <a:extLst>
                    <a:ext uri="{FF2B5EF4-FFF2-40B4-BE49-F238E27FC236}">
                      <a16:creationId xmlns:a16="http://schemas.microsoft.com/office/drawing/2014/main" id="{DCE57F06-38FD-4317-B8DB-4EFC275034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0877" y="1958345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71" name="Line 153">
                  <a:extLst>
                    <a:ext uri="{FF2B5EF4-FFF2-40B4-BE49-F238E27FC236}">
                      <a16:creationId xmlns:a16="http://schemas.microsoft.com/office/drawing/2014/main" id="{4973F9A9-0D23-44DC-9962-B6AB847BF1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66687" y="199039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72" name="Line 154">
                  <a:extLst>
                    <a:ext uri="{FF2B5EF4-FFF2-40B4-BE49-F238E27FC236}">
                      <a16:creationId xmlns:a16="http://schemas.microsoft.com/office/drawing/2014/main" id="{C1D927FA-3D3E-4E0C-8C22-99B63C3BE8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00411" y="1958345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73" name="Line 155">
                  <a:extLst>
                    <a:ext uri="{FF2B5EF4-FFF2-40B4-BE49-F238E27FC236}">
                      <a16:creationId xmlns:a16="http://schemas.microsoft.com/office/drawing/2014/main" id="{CAB9FC0F-4A95-479C-82E3-91CE16AB4C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43430" y="1973817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74" name="Line 156">
                  <a:extLst>
                    <a:ext uri="{FF2B5EF4-FFF2-40B4-BE49-F238E27FC236}">
                      <a16:creationId xmlns:a16="http://schemas.microsoft.com/office/drawing/2014/main" id="{DB77EFFF-6A9E-43D5-AE02-2BB89BABE0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7153" y="1941769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75" name="Line 157">
                  <a:extLst>
                    <a:ext uri="{FF2B5EF4-FFF2-40B4-BE49-F238E27FC236}">
                      <a16:creationId xmlns:a16="http://schemas.microsoft.com/office/drawing/2014/main" id="{FBF6EECD-99A4-4471-9FBE-5D120EEB70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23660" y="1973817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76" name="Line 158">
                  <a:extLst>
                    <a:ext uri="{FF2B5EF4-FFF2-40B4-BE49-F238E27FC236}">
                      <a16:creationId xmlns:a16="http://schemas.microsoft.com/office/drawing/2014/main" id="{76FB7171-26AF-434E-976A-46E00D87B8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57384" y="1941769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77" name="Line 159">
                  <a:extLst>
                    <a:ext uri="{FF2B5EF4-FFF2-40B4-BE49-F238E27FC236}">
                      <a16:creationId xmlns:a16="http://schemas.microsoft.com/office/drawing/2014/main" id="{FC938331-3DAE-4BBE-BEB4-90373C7637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443422" y="1964976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78" name="Line 160">
                  <a:extLst>
                    <a:ext uri="{FF2B5EF4-FFF2-40B4-BE49-F238E27FC236}">
                      <a16:creationId xmlns:a16="http://schemas.microsoft.com/office/drawing/2014/main" id="{663AC215-0638-445B-859C-64E581147D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77146" y="1932927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79" name="Line 161">
                  <a:extLst>
                    <a:ext uri="{FF2B5EF4-FFF2-40B4-BE49-F238E27FC236}">
                      <a16:creationId xmlns:a16="http://schemas.microsoft.com/office/drawing/2014/main" id="{EEA2649A-21D6-4ED2-8497-D44543A29C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439933" y="1964976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80" name="Line 162">
                  <a:extLst>
                    <a:ext uri="{FF2B5EF4-FFF2-40B4-BE49-F238E27FC236}">
                      <a16:creationId xmlns:a16="http://schemas.microsoft.com/office/drawing/2014/main" id="{9F28C97F-FD62-4394-8ADE-ECACB6792D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72494" y="193292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81" name="Line 163">
                  <a:extLst>
                    <a:ext uri="{FF2B5EF4-FFF2-40B4-BE49-F238E27FC236}">
                      <a16:creationId xmlns:a16="http://schemas.microsoft.com/office/drawing/2014/main" id="{6F066F75-AAB7-4FDD-8A52-054BFA2357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24861" y="2076588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82" name="Line 164">
                  <a:extLst>
                    <a:ext uri="{FF2B5EF4-FFF2-40B4-BE49-F238E27FC236}">
                      <a16:creationId xmlns:a16="http://schemas.microsoft.com/office/drawing/2014/main" id="{0BEBBC93-C477-46A1-8E86-6C561BB652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58585" y="2044539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83" name="Line 165">
                  <a:extLst>
                    <a:ext uri="{FF2B5EF4-FFF2-40B4-BE49-F238E27FC236}">
                      <a16:creationId xmlns:a16="http://schemas.microsoft.com/office/drawing/2014/main" id="{AC59DE1C-D8FF-4E0A-9888-28BA2A66E3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20210" y="2076588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84" name="Line 166">
                  <a:extLst>
                    <a:ext uri="{FF2B5EF4-FFF2-40B4-BE49-F238E27FC236}">
                      <a16:creationId xmlns:a16="http://schemas.microsoft.com/office/drawing/2014/main" id="{9DD12FC6-C7F0-4F86-BE51-CFD5FECCEF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52770" y="204454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85" name="Line 167">
                  <a:extLst>
                    <a:ext uri="{FF2B5EF4-FFF2-40B4-BE49-F238E27FC236}">
                      <a16:creationId xmlns:a16="http://schemas.microsoft.com/office/drawing/2014/main" id="{C0AAEAFC-E33E-47E3-8531-97630CD34F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62066" y="206222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86" name="Line 168">
                  <a:extLst>
                    <a:ext uri="{FF2B5EF4-FFF2-40B4-BE49-F238E27FC236}">
                      <a16:creationId xmlns:a16="http://schemas.microsoft.com/office/drawing/2014/main" id="{B2398115-C3A8-4145-ACCD-FB77303974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4627" y="2030174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87" name="Line 169">
                  <a:extLst>
                    <a:ext uri="{FF2B5EF4-FFF2-40B4-BE49-F238E27FC236}">
                      <a16:creationId xmlns:a16="http://schemas.microsoft.com/office/drawing/2014/main" id="{A1D7ACD3-64D7-4E0A-BAC9-C4474A91A2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5786" y="206222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88" name="Line 170">
                  <a:extLst>
                    <a:ext uri="{FF2B5EF4-FFF2-40B4-BE49-F238E27FC236}">
                      <a16:creationId xmlns:a16="http://schemas.microsoft.com/office/drawing/2014/main" id="{F038154A-DB0B-42BA-AF77-BD3B71C2DA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79509" y="2030174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89" name="Line 171">
                  <a:extLst>
                    <a:ext uri="{FF2B5EF4-FFF2-40B4-BE49-F238E27FC236}">
                      <a16:creationId xmlns:a16="http://schemas.microsoft.com/office/drawing/2014/main" id="{C59FED47-EDC7-47ED-B170-BDFBD202F1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37646" y="2062223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Line 172">
                  <a:extLst>
                    <a:ext uri="{FF2B5EF4-FFF2-40B4-BE49-F238E27FC236}">
                      <a16:creationId xmlns:a16="http://schemas.microsoft.com/office/drawing/2014/main" id="{FFDACDA2-719F-4040-8B9E-6EDDBCBEFA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71369" y="2030174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91" name="Line 173">
                  <a:extLst>
                    <a:ext uri="{FF2B5EF4-FFF2-40B4-BE49-F238E27FC236}">
                      <a16:creationId xmlns:a16="http://schemas.microsoft.com/office/drawing/2014/main" id="{D885E0BD-358D-469A-A4BA-23F4F1CD5B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15551" y="206222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Line 174">
                  <a:extLst>
                    <a:ext uri="{FF2B5EF4-FFF2-40B4-BE49-F238E27FC236}">
                      <a16:creationId xmlns:a16="http://schemas.microsoft.com/office/drawing/2014/main" id="{605EEBC4-462A-4778-B2BE-D600B1BFEB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48111" y="2030174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93" name="Line 175">
                  <a:extLst>
                    <a:ext uri="{FF2B5EF4-FFF2-40B4-BE49-F238E27FC236}">
                      <a16:creationId xmlns:a16="http://schemas.microsoft.com/office/drawing/2014/main" id="{ED66CD24-7C10-41A9-9F85-49F9D12DD2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08573" y="206222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94" name="Line 176">
                  <a:extLst>
                    <a:ext uri="{FF2B5EF4-FFF2-40B4-BE49-F238E27FC236}">
                      <a16:creationId xmlns:a16="http://schemas.microsoft.com/office/drawing/2014/main" id="{9189C7F6-AE94-472C-9EEE-68FAE4C47E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42297" y="2030174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95" name="Line 177">
                  <a:extLst>
                    <a:ext uri="{FF2B5EF4-FFF2-40B4-BE49-F238E27FC236}">
                      <a16:creationId xmlns:a16="http://schemas.microsoft.com/office/drawing/2014/main" id="{18CB589E-48B0-4B8A-91EB-4792FB84B6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57407" y="2062223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96" name="Line 178">
                  <a:extLst>
                    <a:ext uri="{FF2B5EF4-FFF2-40B4-BE49-F238E27FC236}">
                      <a16:creationId xmlns:a16="http://schemas.microsoft.com/office/drawing/2014/main" id="{A763E54B-696A-4C0B-8794-DCAF850A0F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91130" y="2030174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Line 179">
                  <a:extLst>
                    <a:ext uri="{FF2B5EF4-FFF2-40B4-BE49-F238E27FC236}">
                      <a16:creationId xmlns:a16="http://schemas.microsoft.com/office/drawing/2014/main" id="{83AC4F62-DFCB-448B-8960-99DA273035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1127" y="2062223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98" name="Line 180">
                  <a:extLst>
                    <a:ext uri="{FF2B5EF4-FFF2-40B4-BE49-F238E27FC236}">
                      <a16:creationId xmlns:a16="http://schemas.microsoft.com/office/drawing/2014/main" id="{5B417E9A-FA10-4A34-9516-683C403E4C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74850" y="2030174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99" name="Line 181">
                  <a:extLst>
                    <a:ext uri="{FF2B5EF4-FFF2-40B4-BE49-F238E27FC236}">
                      <a16:creationId xmlns:a16="http://schemas.microsoft.com/office/drawing/2014/main" id="{C85C4DFB-E5B1-4802-8361-0AC867E9B9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23684" y="2062223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00" name="Line 182">
                  <a:extLst>
                    <a:ext uri="{FF2B5EF4-FFF2-40B4-BE49-F238E27FC236}">
                      <a16:creationId xmlns:a16="http://schemas.microsoft.com/office/drawing/2014/main" id="{5734DACF-904C-4FC9-BF0B-FFFF4B743E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57407" y="2030174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01" name="Line 183">
                  <a:extLst>
                    <a:ext uri="{FF2B5EF4-FFF2-40B4-BE49-F238E27FC236}">
                      <a16:creationId xmlns:a16="http://schemas.microsoft.com/office/drawing/2014/main" id="{33BA70A5-1F9B-44F1-B97B-23D1D30367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1589" y="206222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02" name="Line 184">
                  <a:extLst>
                    <a:ext uri="{FF2B5EF4-FFF2-40B4-BE49-F238E27FC236}">
                      <a16:creationId xmlns:a16="http://schemas.microsoft.com/office/drawing/2014/main" id="{EC646558-2615-4A38-BD60-9A223074A6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35312" y="2030174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03" name="Line 185">
                  <a:extLst>
                    <a:ext uri="{FF2B5EF4-FFF2-40B4-BE49-F238E27FC236}">
                      <a16:creationId xmlns:a16="http://schemas.microsoft.com/office/drawing/2014/main" id="{027FCF6E-D709-45F8-A49B-71501FB39E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787634" y="2062223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04" name="Line 186">
                  <a:extLst>
                    <a:ext uri="{FF2B5EF4-FFF2-40B4-BE49-F238E27FC236}">
                      <a16:creationId xmlns:a16="http://schemas.microsoft.com/office/drawing/2014/main" id="{1BCC7026-0E81-42A4-9747-95E42CB4CE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21357" y="2030174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05" name="Line 187">
                  <a:extLst>
                    <a:ext uri="{FF2B5EF4-FFF2-40B4-BE49-F238E27FC236}">
                      <a16:creationId xmlns:a16="http://schemas.microsoft.com/office/drawing/2014/main" id="{4169413F-B219-448A-B044-D8BCBEE563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755073" y="206222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06" name="Line 188">
                  <a:extLst>
                    <a:ext uri="{FF2B5EF4-FFF2-40B4-BE49-F238E27FC236}">
                      <a16:creationId xmlns:a16="http://schemas.microsoft.com/office/drawing/2014/main" id="{BCEE8368-D464-4482-9F61-3106BA050F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87634" y="2030174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07" name="Line 189">
                  <a:extLst>
                    <a:ext uri="{FF2B5EF4-FFF2-40B4-BE49-F238E27FC236}">
                      <a16:creationId xmlns:a16="http://schemas.microsoft.com/office/drawing/2014/main" id="{DE747B39-8DA4-4F2B-8BA3-43E4AC3061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748096" y="206222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Line 190">
                  <a:extLst>
                    <a:ext uri="{FF2B5EF4-FFF2-40B4-BE49-F238E27FC236}">
                      <a16:creationId xmlns:a16="http://schemas.microsoft.com/office/drawing/2014/main" id="{963DB5A1-6215-48FD-BE4A-3AD3F5BCB1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81820" y="2030182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Line 191">
                  <a:extLst>
                    <a:ext uri="{FF2B5EF4-FFF2-40B4-BE49-F238E27FC236}">
                      <a16:creationId xmlns:a16="http://schemas.microsoft.com/office/drawing/2014/main" id="{F5B32D7D-08F0-4C2D-825A-406FB97A45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84130" y="1990397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10" name="Line 192">
                  <a:extLst>
                    <a:ext uri="{FF2B5EF4-FFF2-40B4-BE49-F238E27FC236}">
                      <a16:creationId xmlns:a16="http://schemas.microsoft.com/office/drawing/2014/main" id="{9CD7EA83-1E60-4827-A053-758C85060A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6691" y="1958348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11" name="Line 193">
                  <a:extLst>
                    <a:ext uri="{FF2B5EF4-FFF2-40B4-BE49-F238E27FC236}">
                      <a16:creationId xmlns:a16="http://schemas.microsoft.com/office/drawing/2014/main" id="{4C6B903A-ECB1-496B-A8BC-3BC7929615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62036" y="1990397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12" name="Line 194">
                  <a:extLst>
                    <a:ext uri="{FF2B5EF4-FFF2-40B4-BE49-F238E27FC236}">
                      <a16:creationId xmlns:a16="http://schemas.microsoft.com/office/drawing/2014/main" id="{C47BF3D8-9940-43CD-AF90-63A0F637B2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95759" y="1958347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13" name="Line 195">
                  <a:extLst>
                    <a:ext uri="{FF2B5EF4-FFF2-40B4-BE49-F238E27FC236}">
                      <a16:creationId xmlns:a16="http://schemas.microsoft.com/office/drawing/2014/main" id="{683E27ED-24F5-4DAB-A301-C36760A7FA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0407" y="1990396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14" name="Line 196">
                  <a:extLst>
                    <a:ext uri="{FF2B5EF4-FFF2-40B4-BE49-F238E27FC236}">
                      <a16:creationId xmlns:a16="http://schemas.microsoft.com/office/drawing/2014/main" id="{17EFF5B1-AF33-47B9-8D07-BFA88EBE3F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84130" y="1958336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Line 197">
                  <a:extLst>
                    <a:ext uri="{FF2B5EF4-FFF2-40B4-BE49-F238E27FC236}">
                      <a16:creationId xmlns:a16="http://schemas.microsoft.com/office/drawing/2014/main" id="{CB2C1A0C-60CA-4716-8E6F-668D3887A2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34126" y="197491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Line 198">
                  <a:extLst>
                    <a:ext uri="{FF2B5EF4-FFF2-40B4-BE49-F238E27FC236}">
                      <a16:creationId xmlns:a16="http://schemas.microsoft.com/office/drawing/2014/main" id="{E57D780C-19B6-4355-8072-98398903B6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66687" y="1942864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17" name="Line 199">
                  <a:extLst>
                    <a:ext uri="{FF2B5EF4-FFF2-40B4-BE49-F238E27FC236}">
                      <a16:creationId xmlns:a16="http://schemas.microsoft.com/office/drawing/2014/main" id="{15B77C65-6904-4F76-A95D-0B3AC117A0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16683" y="1974913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18" name="Line 200">
                  <a:extLst>
                    <a:ext uri="{FF2B5EF4-FFF2-40B4-BE49-F238E27FC236}">
                      <a16:creationId xmlns:a16="http://schemas.microsoft.com/office/drawing/2014/main" id="{72870431-928E-44B5-95CC-5EF5889A3A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50407" y="1942864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19" name="Line 201">
                  <a:extLst>
                    <a:ext uri="{FF2B5EF4-FFF2-40B4-BE49-F238E27FC236}">
                      <a16:creationId xmlns:a16="http://schemas.microsoft.com/office/drawing/2014/main" id="{4D4EC38C-6516-4AC7-960C-54E77B55FA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8543" y="197491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20" name="Line 202">
                  <a:extLst>
                    <a:ext uri="{FF2B5EF4-FFF2-40B4-BE49-F238E27FC236}">
                      <a16:creationId xmlns:a16="http://schemas.microsoft.com/office/drawing/2014/main" id="{929FFDBF-450D-42A2-86E1-59C60E9D96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1103" y="1942864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Line 203">
                  <a:extLst>
                    <a:ext uri="{FF2B5EF4-FFF2-40B4-BE49-F238E27FC236}">
                      <a16:creationId xmlns:a16="http://schemas.microsoft.com/office/drawing/2014/main" id="{8D51B421-6578-40C8-A2AC-BB5880F157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499240" y="197491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8" name="Group 627">
                <a:extLst>
                  <a:ext uri="{FF2B5EF4-FFF2-40B4-BE49-F238E27FC236}">
                    <a16:creationId xmlns:a16="http://schemas.microsoft.com/office/drawing/2014/main" id="{8FCA7E1C-3978-4F39-9E8E-087DFBEBB6A1}"/>
                  </a:ext>
                </a:extLst>
              </p:cNvPr>
              <p:cNvGrpSpPr/>
              <p:nvPr/>
            </p:nvGrpSpPr>
            <p:grpSpPr>
              <a:xfrm>
                <a:off x="1942070" y="1414622"/>
                <a:ext cx="2615314" cy="591243"/>
                <a:chOff x="1942070" y="1414622"/>
                <a:chExt cx="2615314" cy="591243"/>
              </a:xfrm>
            </p:grpSpPr>
            <p:sp>
              <p:nvSpPr>
                <p:cNvPr id="218" name="Line 206">
                  <a:extLst>
                    <a:ext uri="{FF2B5EF4-FFF2-40B4-BE49-F238E27FC236}">
                      <a16:creationId xmlns:a16="http://schemas.microsoft.com/office/drawing/2014/main" id="{E8E4CC69-B813-4430-B452-FAE29FA663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489937" y="1974922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Line 207">
                  <a:extLst>
                    <a:ext uri="{FF2B5EF4-FFF2-40B4-BE49-F238E27FC236}">
                      <a16:creationId xmlns:a16="http://schemas.microsoft.com/office/drawing/2014/main" id="{7CB887E2-DC37-4469-83ED-3945AC5FC4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23660" y="1942873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Line 208">
                  <a:extLst>
                    <a:ext uri="{FF2B5EF4-FFF2-40B4-BE49-F238E27FC236}">
                      <a16:creationId xmlns:a16="http://schemas.microsoft.com/office/drawing/2014/main" id="{98CA0D9F-80E9-425E-8207-DD5FD9099B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481797" y="1974922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Line 209">
                  <a:extLst>
                    <a:ext uri="{FF2B5EF4-FFF2-40B4-BE49-F238E27FC236}">
                      <a16:creationId xmlns:a16="http://schemas.microsoft.com/office/drawing/2014/main" id="{350C0172-4C3D-42FD-AB03-0B19B8E9BF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14357" y="1942873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Line 210">
                  <a:extLst>
                    <a:ext uri="{FF2B5EF4-FFF2-40B4-BE49-F238E27FC236}">
                      <a16:creationId xmlns:a16="http://schemas.microsoft.com/office/drawing/2014/main" id="{75F11D5E-8BBC-4F9E-80B8-6DA7E43755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472494" y="1974922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Line 211">
                  <a:extLst>
                    <a:ext uri="{FF2B5EF4-FFF2-40B4-BE49-F238E27FC236}">
                      <a16:creationId xmlns:a16="http://schemas.microsoft.com/office/drawing/2014/main" id="{D6FC4B66-D7C9-4C7D-B248-25D22FF69B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06217" y="1942873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Line 212">
                  <a:extLst>
                    <a:ext uri="{FF2B5EF4-FFF2-40B4-BE49-F238E27FC236}">
                      <a16:creationId xmlns:a16="http://schemas.microsoft.com/office/drawing/2014/main" id="{BAE735E5-D0EC-4035-BF5C-960F989143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456213" y="1966081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Line 213">
                  <a:extLst>
                    <a:ext uri="{FF2B5EF4-FFF2-40B4-BE49-F238E27FC236}">
                      <a16:creationId xmlns:a16="http://schemas.microsoft.com/office/drawing/2014/main" id="{00A400FC-32ED-4BDB-8DEA-D960BD8C77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89937" y="1934032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Line 214">
                  <a:extLst>
                    <a:ext uri="{FF2B5EF4-FFF2-40B4-BE49-F238E27FC236}">
                      <a16:creationId xmlns:a16="http://schemas.microsoft.com/office/drawing/2014/main" id="{AAA9DD7C-4C49-4747-BD96-BF036F8216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450399" y="1966081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Line 215">
                  <a:extLst>
                    <a:ext uri="{FF2B5EF4-FFF2-40B4-BE49-F238E27FC236}">
                      <a16:creationId xmlns:a16="http://schemas.microsoft.com/office/drawing/2014/main" id="{E1C8A077-16E7-46D4-BCC6-B0B018D02C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82960" y="1934032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Line 216">
                  <a:extLst>
                    <a:ext uri="{FF2B5EF4-FFF2-40B4-BE49-F238E27FC236}">
                      <a16:creationId xmlns:a16="http://schemas.microsoft.com/office/drawing/2014/main" id="{CE15F741-41C8-42F2-A3BF-DACB59E530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431793" y="1966081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Line 217">
                  <a:extLst>
                    <a:ext uri="{FF2B5EF4-FFF2-40B4-BE49-F238E27FC236}">
                      <a16:creationId xmlns:a16="http://schemas.microsoft.com/office/drawing/2014/main" id="{EFF86CE8-77CB-48B0-ACDB-933B99764E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65516" y="1934032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Line 218">
                  <a:extLst>
                    <a:ext uri="{FF2B5EF4-FFF2-40B4-BE49-F238E27FC236}">
                      <a16:creationId xmlns:a16="http://schemas.microsoft.com/office/drawing/2014/main" id="{B35A806A-B767-4EDD-AA22-E7FC2FC47F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423653" y="1966081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Line 219">
                  <a:extLst>
                    <a:ext uri="{FF2B5EF4-FFF2-40B4-BE49-F238E27FC236}">
                      <a16:creationId xmlns:a16="http://schemas.microsoft.com/office/drawing/2014/main" id="{1A7A5096-98C5-43C5-9F90-BE23F8DEAF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56213" y="1934032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Line 220">
                  <a:extLst>
                    <a:ext uri="{FF2B5EF4-FFF2-40B4-BE49-F238E27FC236}">
                      <a16:creationId xmlns:a16="http://schemas.microsoft.com/office/drawing/2014/main" id="{C8477D99-9BD0-47CC-BA41-113D9A92A3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399232" y="1966081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Line 221">
                  <a:extLst>
                    <a:ext uri="{FF2B5EF4-FFF2-40B4-BE49-F238E27FC236}">
                      <a16:creationId xmlns:a16="http://schemas.microsoft.com/office/drawing/2014/main" id="{BCC21A0F-375A-46BC-9BFA-517FF31661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31793" y="1934032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Line 222">
                  <a:extLst>
                    <a:ext uri="{FF2B5EF4-FFF2-40B4-BE49-F238E27FC236}">
                      <a16:creationId xmlns:a16="http://schemas.microsoft.com/office/drawing/2014/main" id="{311BDE77-CEEE-454C-A654-CBE85E7018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368998" y="1966081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Line 223">
                  <a:extLst>
                    <a:ext uri="{FF2B5EF4-FFF2-40B4-BE49-F238E27FC236}">
                      <a16:creationId xmlns:a16="http://schemas.microsoft.com/office/drawing/2014/main" id="{1F87B515-2D5A-4685-9D08-8E720524C1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02721" y="1934032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Line 224">
                  <a:extLst>
                    <a:ext uri="{FF2B5EF4-FFF2-40B4-BE49-F238E27FC236}">
                      <a16:creationId xmlns:a16="http://schemas.microsoft.com/office/drawing/2014/main" id="{B5F681C6-7B77-4CDC-A55C-B13CD8C753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374812" y="1966081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Line 225">
                  <a:extLst>
                    <a:ext uri="{FF2B5EF4-FFF2-40B4-BE49-F238E27FC236}">
                      <a16:creationId xmlns:a16="http://schemas.microsoft.com/office/drawing/2014/main" id="{028C9688-4058-4EF6-A7AD-AB6BA5789E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07373" y="1934032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Line 226">
                  <a:extLst>
                    <a:ext uri="{FF2B5EF4-FFF2-40B4-BE49-F238E27FC236}">
                      <a16:creationId xmlns:a16="http://schemas.microsoft.com/office/drawing/2014/main" id="{4AF78709-C78A-43B0-9126-36AEE4B30F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328297" y="195613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Line 227">
                  <a:extLst>
                    <a:ext uri="{FF2B5EF4-FFF2-40B4-BE49-F238E27FC236}">
                      <a16:creationId xmlns:a16="http://schemas.microsoft.com/office/drawing/2014/main" id="{DD34671B-0203-47C9-8DDB-6107802463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2020" y="192519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Line 228">
                  <a:extLst>
                    <a:ext uri="{FF2B5EF4-FFF2-40B4-BE49-F238E27FC236}">
                      <a16:creationId xmlns:a16="http://schemas.microsoft.com/office/drawing/2014/main" id="{7D68B019-0A5C-460E-8D18-089E0C7EBA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187588" y="195613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Line 229">
                  <a:extLst>
                    <a:ext uri="{FF2B5EF4-FFF2-40B4-BE49-F238E27FC236}">
                      <a16:creationId xmlns:a16="http://schemas.microsoft.com/office/drawing/2014/main" id="{ADF54D7A-AAED-4274-BF37-297030D353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149" y="192519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Line 230">
                  <a:extLst>
                    <a:ext uri="{FF2B5EF4-FFF2-40B4-BE49-F238E27FC236}">
                      <a16:creationId xmlns:a16="http://schemas.microsoft.com/office/drawing/2014/main" id="{66BA80F9-A6F9-41C8-8277-A7001C4226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365509" y="1966081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Line 231">
                  <a:extLst>
                    <a:ext uri="{FF2B5EF4-FFF2-40B4-BE49-F238E27FC236}">
                      <a16:creationId xmlns:a16="http://schemas.microsoft.com/office/drawing/2014/main" id="{B81F1246-F76F-4F00-B9AB-82F6DB6442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99232" y="1934032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Line 232">
                  <a:extLst>
                    <a:ext uri="{FF2B5EF4-FFF2-40B4-BE49-F238E27FC236}">
                      <a16:creationId xmlns:a16="http://schemas.microsoft.com/office/drawing/2014/main" id="{2B372395-542F-4924-B0B2-576AF11A95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343414" y="195613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Line 233">
                  <a:extLst>
                    <a:ext uri="{FF2B5EF4-FFF2-40B4-BE49-F238E27FC236}">
                      <a16:creationId xmlns:a16="http://schemas.microsoft.com/office/drawing/2014/main" id="{2EEF26DC-3CD4-44F3-8937-E7F0A7BBAA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7138" y="192519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Line 234">
                  <a:extLst>
                    <a:ext uri="{FF2B5EF4-FFF2-40B4-BE49-F238E27FC236}">
                      <a16:creationId xmlns:a16="http://schemas.microsoft.com/office/drawing/2014/main" id="{F4D43C7A-DEE0-411A-8DC0-EC50744797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338763" y="195613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Line 235">
                  <a:extLst>
                    <a:ext uri="{FF2B5EF4-FFF2-40B4-BE49-F238E27FC236}">
                      <a16:creationId xmlns:a16="http://schemas.microsoft.com/office/drawing/2014/main" id="{3BD58A82-4BC4-4183-AE3E-A0CB5A21E5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2486" y="192519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Line 236">
                  <a:extLst>
                    <a:ext uri="{FF2B5EF4-FFF2-40B4-BE49-F238E27FC236}">
                      <a16:creationId xmlns:a16="http://schemas.microsoft.com/office/drawing/2014/main" id="{FC919A8D-13A7-496B-8C4B-B859218F0B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322482" y="195613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Line 237">
                  <a:extLst>
                    <a:ext uri="{FF2B5EF4-FFF2-40B4-BE49-F238E27FC236}">
                      <a16:creationId xmlns:a16="http://schemas.microsoft.com/office/drawing/2014/main" id="{942E8B52-53F6-4E63-96D8-79E5986D61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5043" y="192519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Line 238">
                  <a:extLst>
                    <a:ext uri="{FF2B5EF4-FFF2-40B4-BE49-F238E27FC236}">
                      <a16:creationId xmlns:a16="http://schemas.microsoft.com/office/drawing/2014/main" id="{D252B880-9ADE-4442-8C9C-4CE757DEAB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93410" y="195613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Line 239">
                  <a:extLst>
                    <a:ext uri="{FF2B5EF4-FFF2-40B4-BE49-F238E27FC236}">
                      <a16:creationId xmlns:a16="http://schemas.microsoft.com/office/drawing/2014/main" id="{B5027B45-B0B6-4E01-860C-FD7E35FFD2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7134" y="192519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Line 240">
                  <a:extLst>
                    <a:ext uri="{FF2B5EF4-FFF2-40B4-BE49-F238E27FC236}">
                      <a16:creationId xmlns:a16="http://schemas.microsoft.com/office/drawing/2014/main" id="{C92CF0D7-6F38-43CE-AE7F-AF673B1549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77130" y="195613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Line 241">
                  <a:extLst>
                    <a:ext uri="{FF2B5EF4-FFF2-40B4-BE49-F238E27FC236}">
                      <a16:creationId xmlns:a16="http://schemas.microsoft.com/office/drawing/2014/main" id="{6B65C838-4CC5-4DCF-8BE4-357CE79B75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0854" y="192519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Line 242">
                  <a:extLst>
                    <a:ext uri="{FF2B5EF4-FFF2-40B4-BE49-F238E27FC236}">
                      <a16:creationId xmlns:a16="http://schemas.microsoft.com/office/drawing/2014/main" id="{7CF1D87D-C5AC-4BC4-BF4B-45BED4993E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68990" y="195613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Line 243">
                  <a:extLst>
                    <a:ext uri="{FF2B5EF4-FFF2-40B4-BE49-F238E27FC236}">
                      <a16:creationId xmlns:a16="http://schemas.microsoft.com/office/drawing/2014/main" id="{60C951F3-003D-40B4-A3C5-2B7BA1522B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02713" y="192519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Line 244">
                  <a:extLst>
                    <a:ext uri="{FF2B5EF4-FFF2-40B4-BE49-F238E27FC236}">
                      <a16:creationId xmlns:a16="http://schemas.microsoft.com/office/drawing/2014/main" id="{AA9ED623-22D5-4543-AB0E-9130C0F545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199217" y="195613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Line 245">
                  <a:extLst>
                    <a:ext uri="{FF2B5EF4-FFF2-40B4-BE49-F238E27FC236}">
                      <a16:creationId xmlns:a16="http://schemas.microsoft.com/office/drawing/2014/main" id="{52DC8552-A0A2-463C-808A-7D2960AD0A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2941" y="192519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Line 246">
                  <a:extLst>
                    <a:ext uri="{FF2B5EF4-FFF2-40B4-BE49-F238E27FC236}">
                      <a16:creationId xmlns:a16="http://schemas.microsoft.com/office/drawing/2014/main" id="{50EB3BF4-7C0B-4F77-B775-3D0A61757F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193403" y="195613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Line 247">
                  <a:extLst>
                    <a:ext uri="{FF2B5EF4-FFF2-40B4-BE49-F238E27FC236}">
                      <a16:creationId xmlns:a16="http://schemas.microsoft.com/office/drawing/2014/main" id="{5DC7CB29-4B69-4CB2-88C3-BB2641E7F6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5963" y="192519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Line 248">
                  <a:extLst>
                    <a:ext uri="{FF2B5EF4-FFF2-40B4-BE49-F238E27FC236}">
                      <a16:creationId xmlns:a16="http://schemas.microsoft.com/office/drawing/2014/main" id="{9D4937A9-64D5-49FE-AB3E-7CD54BE923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182937" y="195613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Line 249">
                  <a:extLst>
                    <a:ext uri="{FF2B5EF4-FFF2-40B4-BE49-F238E27FC236}">
                      <a16:creationId xmlns:a16="http://schemas.microsoft.com/office/drawing/2014/main" id="{20305485-D466-480F-B508-AD7D2626D1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6660" y="1925191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Line 250">
                  <a:extLst>
                    <a:ext uri="{FF2B5EF4-FFF2-40B4-BE49-F238E27FC236}">
                      <a16:creationId xmlns:a16="http://schemas.microsoft.com/office/drawing/2014/main" id="{47800E36-FD17-400F-8421-BD256C2283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155028" y="195171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Line 251">
                  <a:extLst>
                    <a:ext uri="{FF2B5EF4-FFF2-40B4-BE49-F238E27FC236}">
                      <a16:creationId xmlns:a16="http://schemas.microsoft.com/office/drawing/2014/main" id="{EEB380F8-A263-4833-83F0-0CA92CD7CF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88751" y="1919665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Line 252">
                  <a:extLst>
                    <a:ext uri="{FF2B5EF4-FFF2-40B4-BE49-F238E27FC236}">
                      <a16:creationId xmlns:a16="http://schemas.microsoft.com/office/drawing/2014/main" id="{786E4468-EA3E-469E-BCB6-53872CF35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120141" y="1947293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Line 253">
                  <a:extLst>
                    <a:ext uri="{FF2B5EF4-FFF2-40B4-BE49-F238E27FC236}">
                      <a16:creationId xmlns:a16="http://schemas.microsoft.com/office/drawing/2014/main" id="{0A0E2BA9-43B6-4ABE-906A-45DABF353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3865" y="1915245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Line 254">
                  <a:extLst>
                    <a:ext uri="{FF2B5EF4-FFF2-40B4-BE49-F238E27FC236}">
                      <a16:creationId xmlns:a16="http://schemas.microsoft.com/office/drawing/2014/main" id="{55352DFB-7C57-4284-8199-E18F289557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103861" y="194729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Line 255">
                  <a:extLst>
                    <a:ext uri="{FF2B5EF4-FFF2-40B4-BE49-F238E27FC236}">
                      <a16:creationId xmlns:a16="http://schemas.microsoft.com/office/drawing/2014/main" id="{B349377E-20DF-4FCA-AAE2-7B557350E0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37585" y="1915245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Line 256">
                  <a:extLst>
                    <a:ext uri="{FF2B5EF4-FFF2-40B4-BE49-F238E27FC236}">
                      <a16:creationId xmlns:a16="http://schemas.microsoft.com/office/drawing/2014/main" id="{5B1F5F8F-CFAE-470E-BFE4-A51BC86304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80604" y="194729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Line 257">
                  <a:extLst>
                    <a:ext uri="{FF2B5EF4-FFF2-40B4-BE49-F238E27FC236}">
                      <a16:creationId xmlns:a16="http://schemas.microsoft.com/office/drawing/2014/main" id="{F606EFD5-F8F4-4A32-8D75-F1639668E5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4327" y="1915245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Line 258">
                  <a:extLst>
                    <a:ext uri="{FF2B5EF4-FFF2-40B4-BE49-F238E27FC236}">
                      <a16:creationId xmlns:a16="http://schemas.microsoft.com/office/drawing/2014/main" id="{81EE04D3-C329-4E75-870F-BBCD3FB7C3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64323" y="194729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Line 259">
                  <a:extLst>
                    <a:ext uri="{FF2B5EF4-FFF2-40B4-BE49-F238E27FC236}">
                      <a16:creationId xmlns:a16="http://schemas.microsoft.com/office/drawing/2014/main" id="{42A3C099-CFB2-4D62-9530-A908058D3B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8047" y="1915245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Line 260">
                  <a:extLst>
                    <a:ext uri="{FF2B5EF4-FFF2-40B4-BE49-F238E27FC236}">
                      <a16:creationId xmlns:a16="http://schemas.microsoft.com/office/drawing/2014/main" id="{6DB432C5-AFB2-4C5B-8EC1-DB09C451FF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45717" y="1938452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Line 261">
                  <a:extLst>
                    <a:ext uri="{FF2B5EF4-FFF2-40B4-BE49-F238E27FC236}">
                      <a16:creationId xmlns:a16="http://schemas.microsoft.com/office/drawing/2014/main" id="{983BD14B-7EA8-427E-968D-8FB3EACF4F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79441" y="1906404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Line 262">
                  <a:extLst>
                    <a:ext uri="{FF2B5EF4-FFF2-40B4-BE49-F238E27FC236}">
                      <a16:creationId xmlns:a16="http://schemas.microsoft.com/office/drawing/2014/main" id="{7F2FCE91-257D-4740-8640-AAA1EA0CF0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35251" y="1938452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Line 263">
                  <a:extLst>
                    <a:ext uri="{FF2B5EF4-FFF2-40B4-BE49-F238E27FC236}">
                      <a16:creationId xmlns:a16="http://schemas.microsoft.com/office/drawing/2014/main" id="{4A81087B-E715-404C-B845-D29699A135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67812" y="1906404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Line 264">
                  <a:extLst>
                    <a:ext uri="{FF2B5EF4-FFF2-40B4-BE49-F238E27FC236}">
                      <a16:creationId xmlns:a16="http://schemas.microsoft.com/office/drawing/2014/main" id="{E6CD70C8-DADD-4DF4-A165-3682CB57E2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23623" y="1938452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Line 265">
                  <a:extLst>
                    <a:ext uri="{FF2B5EF4-FFF2-40B4-BE49-F238E27FC236}">
                      <a16:creationId xmlns:a16="http://schemas.microsoft.com/office/drawing/2014/main" id="{A8D01697-49EC-46F0-94B9-62DAF79499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7346" y="1906404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Line 266">
                  <a:extLst>
                    <a:ext uri="{FF2B5EF4-FFF2-40B4-BE49-F238E27FC236}">
                      <a16:creationId xmlns:a16="http://schemas.microsoft.com/office/drawing/2014/main" id="{2ADB2E08-06F0-4CE9-9E51-C10520BC1C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6876" y="1934032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Line 267">
                  <a:extLst>
                    <a:ext uri="{FF2B5EF4-FFF2-40B4-BE49-F238E27FC236}">
                      <a16:creationId xmlns:a16="http://schemas.microsoft.com/office/drawing/2014/main" id="{4AA97097-C317-4D42-A36C-3F151300EA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29437" y="1903088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Line 268">
                  <a:extLst>
                    <a:ext uri="{FF2B5EF4-FFF2-40B4-BE49-F238E27FC236}">
                      <a16:creationId xmlns:a16="http://schemas.microsoft.com/office/drawing/2014/main" id="{3BB206D9-4A9A-4D5E-AD40-561264FB50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37570" y="1934032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Line 269">
                  <a:extLst>
                    <a:ext uri="{FF2B5EF4-FFF2-40B4-BE49-F238E27FC236}">
                      <a16:creationId xmlns:a16="http://schemas.microsoft.com/office/drawing/2014/main" id="{934A3387-FE80-44FA-9278-85976DD1B0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1293" y="1903088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Line 270">
                  <a:extLst>
                    <a:ext uri="{FF2B5EF4-FFF2-40B4-BE49-F238E27FC236}">
                      <a16:creationId xmlns:a16="http://schemas.microsoft.com/office/drawing/2014/main" id="{039250A6-F5C8-4182-B461-374CCC9B04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56176" y="1934032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Line 271">
                  <a:extLst>
                    <a:ext uri="{FF2B5EF4-FFF2-40B4-BE49-F238E27FC236}">
                      <a16:creationId xmlns:a16="http://schemas.microsoft.com/office/drawing/2014/main" id="{43BC54A3-B40C-45D7-929E-E7A9D8B5D1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88736" y="1903088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Line 272">
                  <a:extLst>
                    <a:ext uri="{FF2B5EF4-FFF2-40B4-BE49-F238E27FC236}">
                      <a16:creationId xmlns:a16="http://schemas.microsoft.com/office/drawing/2014/main" id="{F4FACA33-3818-4568-B5B4-22EF197490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22452" y="1934032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Line 273">
                  <a:extLst>
                    <a:ext uri="{FF2B5EF4-FFF2-40B4-BE49-F238E27FC236}">
                      <a16:creationId xmlns:a16="http://schemas.microsoft.com/office/drawing/2014/main" id="{95221A81-4FE7-4FEB-BE8A-CB59248FE6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56176" y="1903088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Line 274">
                  <a:extLst>
                    <a:ext uri="{FF2B5EF4-FFF2-40B4-BE49-F238E27FC236}">
                      <a16:creationId xmlns:a16="http://schemas.microsoft.com/office/drawing/2014/main" id="{2F5A0714-78D0-4387-86ED-F72F27D136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15475" y="1931822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Line 275">
                  <a:extLst>
                    <a:ext uri="{FF2B5EF4-FFF2-40B4-BE49-F238E27FC236}">
                      <a16:creationId xmlns:a16="http://schemas.microsoft.com/office/drawing/2014/main" id="{14039A74-CB08-4064-AC29-E00C23B6E0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9198" y="1900878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Line 276">
                  <a:extLst>
                    <a:ext uri="{FF2B5EF4-FFF2-40B4-BE49-F238E27FC236}">
                      <a16:creationId xmlns:a16="http://schemas.microsoft.com/office/drawing/2014/main" id="{C40515E2-7259-45C0-97F7-6AF57E222B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94543" y="1928506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89" name="Line 277">
                  <a:extLst>
                    <a:ext uri="{FF2B5EF4-FFF2-40B4-BE49-F238E27FC236}">
                      <a16:creationId xmlns:a16="http://schemas.microsoft.com/office/drawing/2014/main" id="{EBF129CA-CB90-43F6-A165-A60F4C0C08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28266" y="1896458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Line 278">
                  <a:extLst>
                    <a:ext uri="{FF2B5EF4-FFF2-40B4-BE49-F238E27FC236}">
                      <a16:creationId xmlns:a16="http://schemas.microsoft.com/office/drawing/2014/main" id="{0146ED0D-C299-4F8D-B259-FB3E73FC0C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92217" y="1928506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Line 279">
                  <a:extLst>
                    <a:ext uri="{FF2B5EF4-FFF2-40B4-BE49-F238E27FC236}">
                      <a16:creationId xmlns:a16="http://schemas.microsoft.com/office/drawing/2014/main" id="{69E00B69-2CE0-4A7A-A1B5-843AD8A7B8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25941" y="1896458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Line 280">
                  <a:extLst>
                    <a:ext uri="{FF2B5EF4-FFF2-40B4-BE49-F238E27FC236}">
                      <a16:creationId xmlns:a16="http://schemas.microsoft.com/office/drawing/2014/main" id="{BAB84EE2-40BC-4AD2-997C-25F6087F70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99187" y="190861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Line 281">
                  <a:extLst>
                    <a:ext uri="{FF2B5EF4-FFF2-40B4-BE49-F238E27FC236}">
                      <a16:creationId xmlns:a16="http://schemas.microsoft.com/office/drawing/2014/main" id="{485B5902-D428-4B6B-9669-CBD3F8B613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1748" y="1877670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Line 282">
                  <a:extLst>
                    <a:ext uri="{FF2B5EF4-FFF2-40B4-BE49-F238E27FC236}">
                      <a16:creationId xmlns:a16="http://schemas.microsoft.com/office/drawing/2014/main" id="{4ECCD11D-C2F1-4C3E-BA9B-87D92843FC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87558" y="190861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Line 283">
                  <a:extLst>
                    <a:ext uri="{FF2B5EF4-FFF2-40B4-BE49-F238E27FC236}">
                      <a16:creationId xmlns:a16="http://schemas.microsoft.com/office/drawing/2014/main" id="{02F126FD-41AD-4549-BFD3-C4BA40D6D2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1282" y="1877670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Line 284">
                  <a:extLst>
                    <a:ext uri="{FF2B5EF4-FFF2-40B4-BE49-F238E27FC236}">
                      <a16:creationId xmlns:a16="http://schemas.microsoft.com/office/drawing/2014/main" id="{2362FBF5-E5C7-4EEF-9A0C-0F7A4C01C7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58494" y="1919665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Line 285">
                  <a:extLst>
                    <a:ext uri="{FF2B5EF4-FFF2-40B4-BE49-F238E27FC236}">
                      <a16:creationId xmlns:a16="http://schemas.microsoft.com/office/drawing/2014/main" id="{747F5183-4C9B-4458-84B4-47D2826AA2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92217" y="1888722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Line 286">
                  <a:extLst>
                    <a:ext uri="{FF2B5EF4-FFF2-40B4-BE49-F238E27FC236}">
                      <a16:creationId xmlns:a16="http://schemas.microsoft.com/office/drawing/2014/main" id="{96ADDDB8-4ED8-4EAC-A53A-EC89AAD177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13141" y="190861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Line 287">
                  <a:extLst>
                    <a:ext uri="{FF2B5EF4-FFF2-40B4-BE49-F238E27FC236}">
                      <a16:creationId xmlns:a16="http://schemas.microsoft.com/office/drawing/2014/main" id="{2C0A341E-66BC-4A49-AB08-3C48833C29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865" y="1877670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Line 288">
                  <a:extLst>
                    <a:ext uri="{FF2B5EF4-FFF2-40B4-BE49-F238E27FC236}">
                      <a16:creationId xmlns:a16="http://schemas.microsoft.com/office/drawing/2014/main" id="{10774733-F9A9-4AEB-8EEF-F6D40841C4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07327" y="1908614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Line 289">
                  <a:extLst>
                    <a:ext uri="{FF2B5EF4-FFF2-40B4-BE49-F238E27FC236}">
                      <a16:creationId xmlns:a16="http://schemas.microsoft.com/office/drawing/2014/main" id="{88BB4C00-4E37-4813-B7B6-296B1D040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9888" y="1877670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Line 290">
                  <a:extLst>
                    <a:ext uri="{FF2B5EF4-FFF2-40B4-BE49-F238E27FC236}">
                      <a16:creationId xmlns:a16="http://schemas.microsoft.com/office/drawing/2014/main" id="{FDD08631-8194-427A-AAFD-50964467BB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79418" y="1908614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Line 291">
                  <a:extLst>
                    <a:ext uri="{FF2B5EF4-FFF2-40B4-BE49-F238E27FC236}">
                      <a16:creationId xmlns:a16="http://schemas.microsoft.com/office/drawing/2014/main" id="{681A99F4-4A88-4F3D-8DFF-AC5E127011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13141" y="1877670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Line 292">
                  <a:extLst>
                    <a:ext uri="{FF2B5EF4-FFF2-40B4-BE49-F238E27FC236}">
                      <a16:creationId xmlns:a16="http://schemas.microsoft.com/office/drawing/2014/main" id="{A813FF09-539B-4C99-AAA4-01014461DC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61975" y="1903088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Line 293">
                  <a:extLst>
                    <a:ext uri="{FF2B5EF4-FFF2-40B4-BE49-F238E27FC236}">
                      <a16:creationId xmlns:a16="http://schemas.microsoft.com/office/drawing/2014/main" id="{1C4F7D98-4C8C-43C1-BDBC-007657E3E7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95698" y="1871040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Line 294">
                  <a:extLst>
                    <a:ext uri="{FF2B5EF4-FFF2-40B4-BE49-F238E27FC236}">
                      <a16:creationId xmlns:a16="http://schemas.microsoft.com/office/drawing/2014/main" id="{DAE069DD-F627-482A-AD25-3CBC21F2AA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56160" y="1903088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Line 295">
                  <a:extLst>
                    <a:ext uri="{FF2B5EF4-FFF2-40B4-BE49-F238E27FC236}">
                      <a16:creationId xmlns:a16="http://schemas.microsoft.com/office/drawing/2014/main" id="{5EEC3CAD-EB63-4BA1-91BF-2E1465DE72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88721" y="1871040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Line 296">
                  <a:extLst>
                    <a:ext uri="{FF2B5EF4-FFF2-40B4-BE49-F238E27FC236}">
                      <a16:creationId xmlns:a16="http://schemas.microsoft.com/office/drawing/2014/main" id="{6520AB5D-9A71-461E-812B-F9FCA144F2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03808" y="1864409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Line 297">
                  <a:extLst>
                    <a:ext uri="{FF2B5EF4-FFF2-40B4-BE49-F238E27FC236}">
                      <a16:creationId xmlns:a16="http://schemas.microsoft.com/office/drawing/2014/main" id="{0DFC2016-376A-4668-8DAD-C3A30251C7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7532" y="1832360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Line 298">
                  <a:extLst>
                    <a:ext uri="{FF2B5EF4-FFF2-40B4-BE49-F238E27FC236}">
                      <a16:creationId xmlns:a16="http://schemas.microsoft.com/office/drawing/2014/main" id="{A4E5CE3F-56D8-4F41-B82B-D79160B07B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95668" y="1864409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Line 299">
                  <a:extLst>
                    <a:ext uri="{FF2B5EF4-FFF2-40B4-BE49-F238E27FC236}">
                      <a16:creationId xmlns:a16="http://schemas.microsoft.com/office/drawing/2014/main" id="{40E88F9D-6200-4511-A974-AE1242A83B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29392" y="1832360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Line 300">
                  <a:extLst>
                    <a:ext uri="{FF2B5EF4-FFF2-40B4-BE49-F238E27FC236}">
                      <a16:creationId xmlns:a16="http://schemas.microsoft.com/office/drawing/2014/main" id="{6D37AAC1-C590-4B06-A7F7-DC938178C9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6588" y="1858883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Line 301">
                  <a:extLst>
                    <a:ext uri="{FF2B5EF4-FFF2-40B4-BE49-F238E27FC236}">
                      <a16:creationId xmlns:a16="http://schemas.microsoft.com/office/drawing/2014/main" id="{907F9BC9-A60C-4470-9D13-8AE177D53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00312" y="1827940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Line 302">
                  <a:extLst>
                    <a:ext uri="{FF2B5EF4-FFF2-40B4-BE49-F238E27FC236}">
                      <a16:creationId xmlns:a16="http://schemas.microsoft.com/office/drawing/2014/main" id="{BFEFAD71-74E3-4C79-BA03-D3E3B9DB0F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17748" y="1854463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Line 303">
                  <a:extLst>
                    <a:ext uri="{FF2B5EF4-FFF2-40B4-BE49-F238E27FC236}">
                      <a16:creationId xmlns:a16="http://schemas.microsoft.com/office/drawing/2014/main" id="{A86A814C-E8C6-4CA9-B898-C46E0FA377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50308" y="1822414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Line 304">
                  <a:extLst>
                    <a:ext uri="{FF2B5EF4-FFF2-40B4-BE49-F238E27FC236}">
                      <a16:creationId xmlns:a16="http://schemas.microsoft.com/office/drawing/2014/main" id="{4D35DB08-BD70-40D9-B51D-94363CE5B6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29369" y="1841201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Line 305">
                  <a:extLst>
                    <a:ext uri="{FF2B5EF4-FFF2-40B4-BE49-F238E27FC236}">
                      <a16:creationId xmlns:a16="http://schemas.microsoft.com/office/drawing/2014/main" id="{A50B0D90-F6AD-4D8F-99F7-6E9B95B1E3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63092" y="1809152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Line 306">
                  <a:extLst>
                    <a:ext uri="{FF2B5EF4-FFF2-40B4-BE49-F238E27FC236}">
                      <a16:creationId xmlns:a16="http://schemas.microsoft.com/office/drawing/2014/main" id="{753FB81A-B0A4-498D-A71E-8EA98471AA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74713" y="1814678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Line 307">
                  <a:extLst>
                    <a:ext uri="{FF2B5EF4-FFF2-40B4-BE49-F238E27FC236}">
                      <a16:creationId xmlns:a16="http://schemas.microsoft.com/office/drawing/2014/main" id="{3D1ACF75-99B2-4CDD-AD23-45A4D3C136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274" y="1782629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Line 308">
                  <a:extLst>
                    <a:ext uri="{FF2B5EF4-FFF2-40B4-BE49-F238E27FC236}">
                      <a16:creationId xmlns:a16="http://schemas.microsoft.com/office/drawing/2014/main" id="{6DDDBF6B-B5CE-4FB1-A48F-20F0B87A07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632820" y="1745055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Line 309">
                  <a:extLst>
                    <a:ext uri="{FF2B5EF4-FFF2-40B4-BE49-F238E27FC236}">
                      <a16:creationId xmlns:a16="http://schemas.microsoft.com/office/drawing/2014/main" id="{367FEB3F-1E3A-44A6-80C4-2E8725665D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66543" y="1713006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Line 310">
                  <a:extLst>
                    <a:ext uri="{FF2B5EF4-FFF2-40B4-BE49-F238E27FC236}">
                      <a16:creationId xmlns:a16="http://schemas.microsoft.com/office/drawing/2014/main" id="{A6535491-0450-4216-A852-595DF2152B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64202" y="1710796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Line 311">
                  <a:extLst>
                    <a:ext uri="{FF2B5EF4-FFF2-40B4-BE49-F238E27FC236}">
                      <a16:creationId xmlns:a16="http://schemas.microsoft.com/office/drawing/2014/main" id="{A785A72D-64B5-4BBC-9D4A-CD20B03FEE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7926" y="1678747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Line 312">
                  <a:extLst>
                    <a:ext uri="{FF2B5EF4-FFF2-40B4-BE49-F238E27FC236}">
                      <a16:creationId xmlns:a16="http://schemas.microsoft.com/office/drawing/2014/main" id="{CF8F9EE4-6722-46C9-8743-9310F880C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57225" y="1710796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Line 313">
                  <a:extLst>
                    <a:ext uri="{FF2B5EF4-FFF2-40B4-BE49-F238E27FC236}">
                      <a16:creationId xmlns:a16="http://schemas.microsoft.com/office/drawing/2014/main" id="{56166996-7325-42E8-8020-E350DC32F9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0948" y="1678747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Line 314">
                  <a:extLst>
                    <a:ext uri="{FF2B5EF4-FFF2-40B4-BE49-F238E27FC236}">
                      <a16:creationId xmlns:a16="http://schemas.microsoft.com/office/drawing/2014/main" id="{11196671-D342-47C3-B155-208BAC2E2C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09547" y="1653330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Line 315">
                  <a:extLst>
                    <a:ext uri="{FF2B5EF4-FFF2-40B4-BE49-F238E27FC236}">
                      <a16:creationId xmlns:a16="http://schemas.microsoft.com/office/drawing/2014/main" id="{CEF98CCD-10E9-4815-B949-38CF0BD052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42107" y="1621281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Line 316">
                  <a:extLst>
                    <a:ext uri="{FF2B5EF4-FFF2-40B4-BE49-F238E27FC236}">
                      <a16:creationId xmlns:a16="http://schemas.microsoft.com/office/drawing/2014/main" id="{A29C32EF-B8F9-4F98-B2F4-7C2BF818A3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07221" y="1641173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Line 317">
                  <a:extLst>
                    <a:ext uri="{FF2B5EF4-FFF2-40B4-BE49-F238E27FC236}">
                      <a16:creationId xmlns:a16="http://schemas.microsoft.com/office/drawing/2014/main" id="{875EBE04-39ED-42CE-A05B-E4BA147F8A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40945" y="1609124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Line 318">
                  <a:extLst>
                    <a:ext uri="{FF2B5EF4-FFF2-40B4-BE49-F238E27FC236}">
                      <a16:creationId xmlns:a16="http://schemas.microsoft.com/office/drawing/2014/main" id="{C25D7E0C-8675-47BE-A3B5-E4680DE9BC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03732" y="1623491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Line 319">
                  <a:extLst>
                    <a:ext uri="{FF2B5EF4-FFF2-40B4-BE49-F238E27FC236}">
                      <a16:creationId xmlns:a16="http://schemas.microsoft.com/office/drawing/2014/main" id="{EF50B125-C2CB-43BE-9516-121ABC05D6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36293" y="1591442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Line 320">
                  <a:extLst>
                    <a:ext uri="{FF2B5EF4-FFF2-40B4-BE49-F238E27FC236}">
                      <a16:creationId xmlns:a16="http://schemas.microsoft.com/office/drawing/2014/main" id="{A91C3CB9-F3A3-4580-A09A-FEBCC8A896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53729" y="1562709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Line 321">
                  <a:extLst>
                    <a:ext uri="{FF2B5EF4-FFF2-40B4-BE49-F238E27FC236}">
                      <a16:creationId xmlns:a16="http://schemas.microsoft.com/office/drawing/2014/main" id="{3788D41F-DA92-40FD-96B3-6FC743CF1C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7452" y="1530660"/>
                  <a:ext cx="0" cy="64097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Line 322">
                  <a:extLst>
                    <a:ext uri="{FF2B5EF4-FFF2-40B4-BE49-F238E27FC236}">
                      <a16:creationId xmlns:a16="http://schemas.microsoft.com/office/drawing/2014/main" id="{D249075A-56E0-47DE-9CDF-E38E5B2774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23471" y="1458827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Line 323">
                  <a:extLst>
                    <a:ext uri="{FF2B5EF4-FFF2-40B4-BE49-F238E27FC236}">
                      <a16:creationId xmlns:a16="http://schemas.microsoft.com/office/drawing/2014/main" id="{8573CDCC-CFCD-4032-9B67-864A1C9E42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57195" y="1427883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Line 324">
                  <a:extLst>
                    <a:ext uri="{FF2B5EF4-FFF2-40B4-BE49-F238E27FC236}">
                      <a16:creationId xmlns:a16="http://schemas.microsoft.com/office/drawing/2014/main" id="{19E630F8-2DB7-4699-8E31-D08B57EAE6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99051" y="1453301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Line 325">
                  <a:extLst>
                    <a:ext uri="{FF2B5EF4-FFF2-40B4-BE49-F238E27FC236}">
                      <a16:creationId xmlns:a16="http://schemas.microsoft.com/office/drawing/2014/main" id="{8FD58133-E065-4BA7-BD21-2655F261FE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31611" y="1421253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Line 326">
                  <a:extLst>
                    <a:ext uri="{FF2B5EF4-FFF2-40B4-BE49-F238E27FC236}">
                      <a16:creationId xmlns:a16="http://schemas.microsoft.com/office/drawing/2014/main" id="{C4F0DA54-103D-4CDB-B8DF-33FF227E07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71142" y="1445566"/>
                  <a:ext cx="66284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Line 327">
                  <a:extLst>
                    <a:ext uri="{FF2B5EF4-FFF2-40B4-BE49-F238E27FC236}">
                      <a16:creationId xmlns:a16="http://schemas.microsoft.com/office/drawing/2014/main" id="{C06227FD-0918-4EFD-912D-91EB1BE268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03702" y="1414622"/>
                  <a:ext cx="0" cy="62992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Line 608">
                  <a:extLst>
                    <a:ext uri="{FF2B5EF4-FFF2-40B4-BE49-F238E27FC236}">
                      <a16:creationId xmlns:a16="http://schemas.microsoft.com/office/drawing/2014/main" id="{D2197BB1-2E12-4AF0-848D-5BAE013E0E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89748" y="1426779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Line 609">
                  <a:extLst>
                    <a:ext uri="{FF2B5EF4-FFF2-40B4-BE49-F238E27FC236}">
                      <a16:creationId xmlns:a16="http://schemas.microsoft.com/office/drawing/2014/main" id="{D125F669-7C2E-41D0-9C75-EEE5D47EC9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42070" y="1453301"/>
                  <a:ext cx="67447" cy="0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Line 610">
                  <a:extLst>
                    <a:ext uri="{FF2B5EF4-FFF2-40B4-BE49-F238E27FC236}">
                      <a16:creationId xmlns:a16="http://schemas.microsoft.com/office/drawing/2014/main" id="{770E49DB-023D-4801-9E0E-18D07C0869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5794" y="1421253"/>
                  <a:ext cx="0" cy="64098"/>
                </a:xfrm>
                <a:prstGeom prst="line">
                  <a:avLst/>
                </a:prstGeom>
                <a:noFill/>
                <a:ln w="9525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03" name="Group 702">
            <a:extLst>
              <a:ext uri="{FF2B5EF4-FFF2-40B4-BE49-F238E27FC236}">
                <a16:creationId xmlns:a16="http://schemas.microsoft.com/office/drawing/2014/main" id="{8EAFC95E-26CA-4DC5-A436-FD9E054FD21B}"/>
              </a:ext>
            </a:extLst>
          </p:cNvPr>
          <p:cNvGrpSpPr/>
          <p:nvPr/>
        </p:nvGrpSpPr>
        <p:grpSpPr>
          <a:xfrm>
            <a:off x="6276770" y="1615895"/>
            <a:ext cx="1864655" cy="687083"/>
            <a:chOff x="6977120" y="1334310"/>
            <a:chExt cx="1771568" cy="478786"/>
          </a:xfrm>
        </p:grpSpPr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13EAAE78-EF98-4BA6-98E7-2D53CAD3C441}"/>
                </a:ext>
              </a:extLst>
            </p:cNvPr>
            <p:cNvSpPr/>
            <p:nvPr/>
          </p:nvSpPr>
          <p:spPr>
            <a:xfrm>
              <a:off x="7311126" y="1334310"/>
              <a:ext cx="1437562" cy="13511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6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Pola-R-CHP (N=440)</a:t>
              </a:r>
            </a:p>
          </p:txBody>
        </p:sp>
        <p:cxnSp>
          <p:nvCxnSpPr>
            <p:cNvPr id="705" name="Straight Connector 704">
              <a:extLst>
                <a:ext uri="{FF2B5EF4-FFF2-40B4-BE49-F238E27FC236}">
                  <a16:creationId xmlns:a16="http://schemas.microsoft.com/office/drawing/2014/main" id="{FF80BDA1-26CD-425A-8312-2DBDCC169E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7120" y="1401868"/>
              <a:ext cx="24626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6" name="Straight Connector 705">
              <a:extLst>
                <a:ext uri="{FF2B5EF4-FFF2-40B4-BE49-F238E27FC236}">
                  <a16:creationId xmlns:a16="http://schemas.microsoft.com/office/drawing/2014/main" id="{C9A0681F-D30E-4613-8A59-2E5BA2A252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7120" y="1592001"/>
              <a:ext cx="246260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CC4EC866-1590-46DF-B042-2BD0E1DFC50A}"/>
                </a:ext>
              </a:extLst>
            </p:cNvPr>
            <p:cNvSpPr/>
            <p:nvPr/>
          </p:nvSpPr>
          <p:spPr>
            <a:xfrm>
              <a:off x="7311126" y="1522175"/>
              <a:ext cx="1204863" cy="13511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6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R-CHOP (N=439)</a:t>
              </a:r>
            </a:p>
          </p:txBody>
        </p:sp>
        <p:grpSp>
          <p:nvGrpSpPr>
            <p:cNvPr id="708" name="Group 707">
              <a:extLst>
                <a:ext uri="{FF2B5EF4-FFF2-40B4-BE49-F238E27FC236}">
                  <a16:creationId xmlns:a16="http://schemas.microsoft.com/office/drawing/2014/main" id="{3EF3C13D-C665-4740-8917-3F78EE409B49}"/>
                </a:ext>
              </a:extLst>
            </p:cNvPr>
            <p:cNvGrpSpPr/>
            <p:nvPr/>
          </p:nvGrpSpPr>
          <p:grpSpPr>
            <a:xfrm>
              <a:off x="7041639" y="1713616"/>
              <a:ext cx="123130" cy="90310"/>
              <a:chOff x="6452009" y="3201745"/>
              <a:chExt cx="123130" cy="76730"/>
            </a:xfrm>
          </p:grpSpPr>
          <p:cxnSp>
            <p:nvCxnSpPr>
              <p:cNvPr id="710" name="Google Shape;1492;p60">
                <a:extLst>
                  <a:ext uri="{FF2B5EF4-FFF2-40B4-BE49-F238E27FC236}">
                    <a16:creationId xmlns:a16="http://schemas.microsoft.com/office/drawing/2014/main" id="{E0108DBC-14F7-43FC-A511-F53FD0CFAEF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452009" y="3240111"/>
                <a:ext cx="12313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1" name="Google Shape;1493;p60">
                <a:extLst>
                  <a:ext uri="{FF2B5EF4-FFF2-40B4-BE49-F238E27FC236}">
                    <a16:creationId xmlns:a16="http://schemas.microsoft.com/office/drawing/2014/main" id="{F7DBDCA8-F1DC-4DB4-83BC-3B403D99AA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574" y="3201745"/>
                <a:ext cx="0" cy="7673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709" name="Google Shape;1497;p60">
              <a:extLst>
                <a:ext uri="{FF2B5EF4-FFF2-40B4-BE49-F238E27FC236}">
                  <a16:creationId xmlns:a16="http://schemas.microsoft.com/office/drawing/2014/main" id="{63B7BAF1-BAEB-4C21-BAF3-C3AB9D84D6F3}"/>
                </a:ext>
              </a:extLst>
            </p:cNvPr>
            <p:cNvSpPr/>
            <p:nvPr/>
          </p:nvSpPr>
          <p:spPr>
            <a:xfrm>
              <a:off x="7311124" y="1677980"/>
              <a:ext cx="668098" cy="135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1097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CA" sz="126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Censored</a:t>
              </a:r>
              <a:endParaRPr kumimoji="0" sz="168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712" name="Table 104">
            <a:extLst>
              <a:ext uri="{FF2B5EF4-FFF2-40B4-BE49-F238E27FC236}">
                <a16:creationId xmlns:a16="http://schemas.microsoft.com/office/drawing/2014/main" id="{C15121B4-C4D1-492F-9A41-A25145BA5F38}"/>
              </a:ext>
            </a:extLst>
          </p:cNvPr>
          <p:cNvGraphicFramePr>
            <a:graphicFrameLocks noGrp="1"/>
          </p:cNvGraphicFramePr>
          <p:nvPr/>
        </p:nvGraphicFramePr>
        <p:xfrm>
          <a:off x="610681" y="5675650"/>
          <a:ext cx="7772736" cy="432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800">
                  <a:extLst>
                    <a:ext uri="{9D8B030D-6E8A-4147-A177-3AD203B41FA5}">
                      <a16:colId xmlns:a16="http://schemas.microsoft.com/office/drawing/2014/main" val="2869645027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540751401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1540182813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4150260454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2548447822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1311460247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981588324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1455001978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2577441386"/>
                    </a:ext>
                  </a:extLst>
                </a:gridCol>
              </a:tblGrid>
              <a:tr h="144132">
                <a:tc gridSpan="9">
                  <a:txBody>
                    <a:bodyPr/>
                    <a:lstStyle/>
                    <a:p>
                      <a:r>
                        <a:rPr lang="en-GB" sz="800" b="1" dirty="0">
                          <a:solidFill>
                            <a:schemeClr val="tx1"/>
                          </a:solidFill>
                          <a:latin typeface="+mj-lt"/>
                        </a:rPr>
                        <a:t>No. of patients at risk</a:t>
                      </a: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173209"/>
                  </a:ext>
                </a:extLst>
              </a:tr>
              <a:tr h="144132"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Pola-R-CHP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440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402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348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323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243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78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NE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NE</a:t>
                      </a:r>
                    </a:p>
                  </a:txBody>
                  <a:tcPr marL="109728" marR="10972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738207"/>
                  </a:ext>
                </a:extLst>
              </a:tr>
              <a:tr h="144132"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R-CHOP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439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386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327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294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218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78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NE</a:t>
                      </a:r>
                    </a:p>
                  </a:txBody>
                  <a:tcPr marL="109728" marR="10972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119370"/>
                  </a:ext>
                </a:extLst>
              </a:tr>
            </a:tbl>
          </a:graphicData>
        </a:graphic>
      </p:graphicFrame>
      <p:sp>
        <p:nvSpPr>
          <p:cNvPr id="646" name="TextBox 645">
            <a:extLst>
              <a:ext uri="{FF2B5EF4-FFF2-40B4-BE49-F238E27FC236}">
                <a16:creationId xmlns:a16="http://schemas.microsoft.com/office/drawing/2014/main" id="{A143E6F8-A689-4D41-8E50-6166A8B6BA00}"/>
              </a:ext>
            </a:extLst>
          </p:cNvPr>
          <p:cNvSpPr txBox="1"/>
          <p:nvPr/>
        </p:nvSpPr>
        <p:spPr>
          <a:xfrm>
            <a:off x="9007256" y="2278116"/>
            <a:ext cx="2167260" cy="66479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10972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HR 0.75 </a:t>
            </a:r>
            <a: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(P=0.02)</a:t>
            </a:r>
            <a:b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95% CI: 0.58, 0.96</a:t>
            </a:r>
            <a:r>
              <a:rPr kumimoji="0" lang="en-NZ" sz="14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en-GB" sz="144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641" name="TextBox 640">
            <a:extLst>
              <a:ext uri="{FF2B5EF4-FFF2-40B4-BE49-F238E27FC236}">
                <a16:creationId xmlns:a16="http://schemas.microsoft.com/office/drawing/2014/main" id="{6058D88E-DA24-EA4A-87A1-0309E6E6C247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  <p:sp>
        <p:nvSpPr>
          <p:cNvPr id="643" name="TextBox 642">
            <a:extLst>
              <a:ext uri="{FF2B5EF4-FFF2-40B4-BE49-F238E27FC236}">
                <a16:creationId xmlns:a16="http://schemas.microsoft.com/office/drawing/2014/main" id="{5D54893C-DE61-A743-A6CA-C8218C69A524}"/>
              </a:ext>
            </a:extLst>
          </p:cNvPr>
          <p:cNvSpPr txBox="1"/>
          <p:nvPr/>
        </p:nvSpPr>
        <p:spPr>
          <a:xfrm>
            <a:off x="8236359" y="6059831"/>
            <a:ext cx="392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Tilly H et al.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 Med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2022;386(4):351-63;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ASH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2021;Abstract LBA1.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1" name="Table 104">
            <a:extLst>
              <a:ext uri="{FF2B5EF4-FFF2-40B4-BE49-F238E27FC236}">
                <a16:creationId xmlns:a16="http://schemas.microsoft.com/office/drawing/2014/main" id="{2BEE0870-EA60-4157-B46F-C97BD9E92EAE}"/>
              </a:ext>
            </a:extLst>
          </p:cNvPr>
          <p:cNvGraphicFramePr>
            <a:graphicFrameLocks noGrp="1"/>
          </p:cNvGraphicFramePr>
          <p:nvPr/>
        </p:nvGraphicFramePr>
        <p:xfrm>
          <a:off x="5132971" y="5649949"/>
          <a:ext cx="6803035" cy="513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275">
                  <a:extLst>
                    <a:ext uri="{9D8B030D-6E8A-4147-A177-3AD203B41FA5}">
                      <a16:colId xmlns:a16="http://schemas.microsoft.com/office/drawing/2014/main" val="2869645027"/>
                    </a:ext>
                  </a:extLst>
                </a:gridCol>
                <a:gridCol w="876372">
                  <a:extLst>
                    <a:ext uri="{9D8B030D-6E8A-4147-A177-3AD203B41FA5}">
                      <a16:colId xmlns:a16="http://schemas.microsoft.com/office/drawing/2014/main" val="540751401"/>
                    </a:ext>
                  </a:extLst>
                </a:gridCol>
                <a:gridCol w="704484">
                  <a:extLst>
                    <a:ext uri="{9D8B030D-6E8A-4147-A177-3AD203B41FA5}">
                      <a16:colId xmlns:a16="http://schemas.microsoft.com/office/drawing/2014/main" val="1540182813"/>
                    </a:ext>
                  </a:extLst>
                </a:gridCol>
                <a:gridCol w="704484">
                  <a:extLst>
                    <a:ext uri="{9D8B030D-6E8A-4147-A177-3AD203B41FA5}">
                      <a16:colId xmlns:a16="http://schemas.microsoft.com/office/drawing/2014/main" val="4150260454"/>
                    </a:ext>
                  </a:extLst>
                </a:gridCol>
                <a:gridCol w="704484">
                  <a:extLst>
                    <a:ext uri="{9D8B030D-6E8A-4147-A177-3AD203B41FA5}">
                      <a16:colId xmlns:a16="http://schemas.microsoft.com/office/drawing/2014/main" val="2548447822"/>
                    </a:ext>
                  </a:extLst>
                </a:gridCol>
                <a:gridCol w="704484">
                  <a:extLst>
                    <a:ext uri="{9D8B030D-6E8A-4147-A177-3AD203B41FA5}">
                      <a16:colId xmlns:a16="http://schemas.microsoft.com/office/drawing/2014/main" val="1311460247"/>
                    </a:ext>
                  </a:extLst>
                </a:gridCol>
                <a:gridCol w="704484">
                  <a:extLst>
                    <a:ext uri="{9D8B030D-6E8A-4147-A177-3AD203B41FA5}">
                      <a16:colId xmlns:a16="http://schemas.microsoft.com/office/drawing/2014/main" val="981588324"/>
                    </a:ext>
                  </a:extLst>
                </a:gridCol>
                <a:gridCol w="704484">
                  <a:extLst>
                    <a:ext uri="{9D8B030D-6E8A-4147-A177-3AD203B41FA5}">
                      <a16:colId xmlns:a16="http://schemas.microsoft.com/office/drawing/2014/main" val="1455001978"/>
                    </a:ext>
                  </a:extLst>
                </a:gridCol>
                <a:gridCol w="704484">
                  <a:extLst>
                    <a:ext uri="{9D8B030D-6E8A-4147-A177-3AD203B41FA5}">
                      <a16:colId xmlns:a16="http://schemas.microsoft.com/office/drawing/2014/main" val="2577441386"/>
                    </a:ext>
                  </a:extLst>
                </a:gridCol>
              </a:tblGrid>
              <a:tr h="171216">
                <a:tc gridSpan="9">
                  <a:txBody>
                    <a:bodyPr/>
                    <a:lstStyle/>
                    <a:p>
                      <a:r>
                        <a:rPr lang="en-GB" sz="800" b="1" dirty="0">
                          <a:solidFill>
                            <a:schemeClr val="tx1"/>
                          </a:solidFill>
                          <a:latin typeface="+mj-lt"/>
                        </a:rPr>
                        <a:t>No. of patients at risk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173209"/>
                  </a:ext>
                </a:extLst>
              </a:tr>
              <a:tr h="171216"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Pola-R-CHP</a:t>
                      </a:r>
                    </a:p>
                  </a:txBody>
                  <a:tcPr marL="109728" marR="0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381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342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322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266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106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NE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NE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738207"/>
                  </a:ext>
                </a:extLst>
              </a:tr>
              <a:tr h="171216"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R-CHOP</a:t>
                      </a:r>
                    </a:p>
                  </a:txBody>
                  <a:tcPr marL="109728" marR="0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363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326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282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238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96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NE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NE</a:t>
                      </a:r>
                    </a:p>
                  </a:txBody>
                  <a:tcPr marL="109728" marR="109728" marT="21600" marB="21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119370"/>
                  </a:ext>
                </a:extLst>
              </a:tr>
            </a:tbl>
          </a:graphicData>
        </a:graphic>
      </p:graphicFrame>
      <p:sp>
        <p:nvSpPr>
          <p:cNvPr id="984" name="Google Shape;2347;p59">
            <a:extLst>
              <a:ext uri="{FF2B5EF4-FFF2-40B4-BE49-F238E27FC236}">
                <a16:creationId xmlns:a16="http://schemas.microsoft.com/office/drawing/2014/main" id="{C77046E1-69E9-45E9-8442-1871440E2576}"/>
              </a:ext>
            </a:extLst>
          </p:cNvPr>
          <p:cNvSpPr/>
          <p:nvPr/>
        </p:nvSpPr>
        <p:spPr>
          <a:xfrm>
            <a:off x="6582856" y="1930279"/>
            <a:ext cx="5006257" cy="3231343"/>
          </a:xfrm>
          <a:custGeom>
            <a:avLst/>
            <a:gdLst/>
            <a:ahLst/>
            <a:cxnLst/>
            <a:rect l="l" t="t" r="r" b="b"/>
            <a:pathLst>
              <a:path w="8870" h="4387" extrusionOk="0">
                <a:moveTo>
                  <a:pt x="0" y="0"/>
                </a:moveTo>
                <a:lnTo>
                  <a:pt x="0" y="4387"/>
                </a:lnTo>
                <a:lnTo>
                  <a:pt x="8870" y="4387"/>
                </a:lnTo>
              </a:path>
            </a:pathLst>
          </a:custGeom>
          <a:noFill/>
          <a:ln w="28575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1" tIns="45691" rIns="91411" bIns="45691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5" name="Group 984">
            <a:extLst>
              <a:ext uri="{FF2B5EF4-FFF2-40B4-BE49-F238E27FC236}">
                <a16:creationId xmlns:a16="http://schemas.microsoft.com/office/drawing/2014/main" id="{F1C93911-C259-4FE0-87BC-BD7DD65734B7}"/>
              </a:ext>
            </a:extLst>
          </p:cNvPr>
          <p:cNvGrpSpPr/>
          <p:nvPr/>
        </p:nvGrpSpPr>
        <p:grpSpPr>
          <a:xfrm>
            <a:off x="6485944" y="1930279"/>
            <a:ext cx="86400" cy="3231343"/>
            <a:chOff x="5358957" y="1484722"/>
            <a:chExt cx="64800" cy="2692785"/>
          </a:xfrm>
        </p:grpSpPr>
        <p:cxnSp>
          <p:nvCxnSpPr>
            <p:cNvPr id="1938" name="Google Shape;2354;p59">
              <a:extLst>
                <a:ext uri="{FF2B5EF4-FFF2-40B4-BE49-F238E27FC236}">
                  <a16:creationId xmlns:a16="http://schemas.microsoft.com/office/drawing/2014/main" id="{7FBE947F-7BCA-4FB7-A898-D2BD30A382C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58957" y="3638950"/>
              <a:ext cx="64800" cy="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9" name="Google Shape;2355;p59">
              <a:extLst>
                <a:ext uri="{FF2B5EF4-FFF2-40B4-BE49-F238E27FC236}">
                  <a16:creationId xmlns:a16="http://schemas.microsoft.com/office/drawing/2014/main" id="{E8302C4E-D1A5-4437-B2BC-333B5E05D8D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58957" y="3100393"/>
              <a:ext cx="64800" cy="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40" name="Google Shape;2356;p59">
              <a:extLst>
                <a:ext uri="{FF2B5EF4-FFF2-40B4-BE49-F238E27FC236}">
                  <a16:creationId xmlns:a16="http://schemas.microsoft.com/office/drawing/2014/main" id="{303A945C-5BB8-42B4-8915-99E4A4FBA65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58957" y="2561836"/>
              <a:ext cx="64800" cy="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41" name="Google Shape;2357;p59">
              <a:extLst>
                <a:ext uri="{FF2B5EF4-FFF2-40B4-BE49-F238E27FC236}">
                  <a16:creationId xmlns:a16="http://schemas.microsoft.com/office/drawing/2014/main" id="{91724112-B249-474A-B671-CBC6000E5E5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58957" y="2023279"/>
              <a:ext cx="64800" cy="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42" name="Google Shape;2358;p59">
              <a:extLst>
                <a:ext uri="{FF2B5EF4-FFF2-40B4-BE49-F238E27FC236}">
                  <a16:creationId xmlns:a16="http://schemas.microsoft.com/office/drawing/2014/main" id="{38A32B0A-CD79-4888-B9A7-7A56C4F06C7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58957" y="1484722"/>
              <a:ext cx="64800" cy="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43" name="Google Shape;2359;p59">
              <a:extLst>
                <a:ext uri="{FF2B5EF4-FFF2-40B4-BE49-F238E27FC236}">
                  <a16:creationId xmlns:a16="http://schemas.microsoft.com/office/drawing/2014/main" id="{24036D2D-EA4C-4A8F-937E-78E9B46FD32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58957" y="4177507"/>
              <a:ext cx="64800" cy="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986" name="Group 985">
            <a:extLst>
              <a:ext uri="{FF2B5EF4-FFF2-40B4-BE49-F238E27FC236}">
                <a16:creationId xmlns:a16="http://schemas.microsoft.com/office/drawing/2014/main" id="{F822F89E-1D3C-4B28-9BE1-32EB37053FBE}"/>
              </a:ext>
            </a:extLst>
          </p:cNvPr>
          <p:cNvGrpSpPr/>
          <p:nvPr/>
        </p:nvGrpSpPr>
        <p:grpSpPr>
          <a:xfrm>
            <a:off x="6582856" y="5161620"/>
            <a:ext cx="5006257" cy="86400"/>
            <a:chOff x="5439716" y="4177507"/>
            <a:chExt cx="4171881" cy="64800"/>
          </a:xfrm>
        </p:grpSpPr>
        <p:cxnSp>
          <p:nvCxnSpPr>
            <p:cNvPr id="1930" name="Google Shape;2348;p59">
              <a:extLst>
                <a:ext uri="{FF2B5EF4-FFF2-40B4-BE49-F238E27FC236}">
                  <a16:creationId xmlns:a16="http://schemas.microsoft.com/office/drawing/2014/main" id="{3754273E-CD4A-4159-AF33-1AEFF87C3436}"/>
                </a:ext>
              </a:extLst>
            </p:cNvPr>
            <p:cNvCxnSpPr>
              <a:cxnSpLocks/>
            </p:cNvCxnSpPr>
            <p:nvPr/>
          </p:nvCxnSpPr>
          <p:spPr>
            <a:xfrm>
              <a:off x="6035699" y="4177507"/>
              <a:ext cx="0" cy="6480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1" name="Google Shape;2349;p59">
              <a:extLst>
                <a:ext uri="{FF2B5EF4-FFF2-40B4-BE49-F238E27FC236}">
                  <a16:creationId xmlns:a16="http://schemas.microsoft.com/office/drawing/2014/main" id="{8F65F54E-43A0-436F-910F-EF5A3195B482}"/>
                </a:ext>
              </a:extLst>
            </p:cNvPr>
            <p:cNvCxnSpPr>
              <a:cxnSpLocks/>
            </p:cNvCxnSpPr>
            <p:nvPr/>
          </p:nvCxnSpPr>
          <p:spPr>
            <a:xfrm>
              <a:off x="6631682" y="4177507"/>
              <a:ext cx="0" cy="6480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2" name="Google Shape;2350;p59">
              <a:extLst>
                <a:ext uri="{FF2B5EF4-FFF2-40B4-BE49-F238E27FC236}">
                  <a16:creationId xmlns:a16="http://schemas.microsoft.com/office/drawing/2014/main" id="{0B3F0F0B-6961-459F-BD42-952713362605}"/>
                </a:ext>
              </a:extLst>
            </p:cNvPr>
            <p:cNvCxnSpPr>
              <a:cxnSpLocks/>
            </p:cNvCxnSpPr>
            <p:nvPr/>
          </p:nvCxnSpPr>
          <p:spPr>
            <a:xfrm>
              <a:off x="7227665" y="4177507"/>
              <a:ext cx="0" cy="6480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3" name="Google Shape;2351;p59">
              <a:extLst>
                <a:ext uri="{FF2B5EF4-FFF2-40B4-BE49-F238E27FC236}">
                  <a16:creationId xmlns:a16="http://schemas.microsoft.com/office/drawing/2014/main" id="{3A4851FB-19A1-4458-B159-A328CD80FE25}"/>
                </a:ext>
              </a:extLst>
            </p:cNvPr>
            <p:cNvCxnSpPr>
              <a:cxnSpLocks/>
            </p:cNvCxnSpPr>
            <p:nvPr/>
          </p:nvCxnSpPr>
          <p:spPr>
            <a:xfrm>
              <a:off x="7823648" y="4177507"/>
              <a:ext cx="0" cy="6480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4" name="Google Shape;2352;p59">
              <a:extLst>
                <a:ext uri="{FF2B5EF4-FFF2-40B4-BE49-F238E27FC236}">
                  <a16:creationId xmlns:a16="http://schemas.microsoft.com/office/drawing/2014/main" id="{1EC9B33D-715E-447E-948F-414D871D03F3}"/>
                </a:ext>
              </a:extLst>
            </p:cNvPr>
            <p:cNvCxnSpPr>
              <a:cxnSpLocks/>
            </p:cNvCxnSpPr>
            <p:nvPr/>
          </p:nvCxnSpPr>
          <p:spPr>
            <a:xfrm>
              <a:off x="8419631" y="4177507"/>
              <a:ext cx="0" cy="6480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5" name="Google Shape;2353;p59">
              <a:extLst>
                <a:ext uri="{FF2B5EF4-FFF2-40B4-BE49-F238E27FC236}">
                  <a16:creationId xmlns:a16="http://schemas.microsoft.com/office/drawing/2014/main" id="{D55A12F7-9F52-4E61-A698-8695B6921C0B}"/>
                </a:ext>
              </a:extLst>
            </p:cNvPr>
            <p:cNvCxnSpPr>
              <a:cxnSpLocks/>
            </p:cNvCxnSpPr>
            <p:nvPr/>
          </p:nvCxnSpPr>
          <p:spPr>
            <a:xfrm>
              <a:off x="9015614" y="4177507"/>
              <a:ext cx="0" cy="6480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6" name="Google Shape;2360;p59">
              <a:extLst>
                <a:ext uri="{FF2B5EF4-FFF2-40B4-BE49-F238E27FC236}">
                  <a16:creationId xmlns:a16="http://schemas.microsoft.com/office/drawing/2014/main" id="{F8A6F9D7-5575-406E-8538-1B365F8C52D7}"/>
                </a:ext>
              </a:extLst>
            </p:cNvPr>
            <p:cNvCxnSpPr>
              <a:cxnSpLocks/>
            </p:cNvCxnSpPr>
            <p:nvPr/>
          </p:nvCxnSpPr>
          <p:spPr>
            <a:xfrm>
              <a:off x="9611597" y="4177507"/>
              <a:ext cx="0" cy="6480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7" name="Google Shape;2361;p59">
              <a:extLst>
                <a:ext uri="{FF2B5EF4-FFF2-40B4-BE49-F238E27FC236}">
                  <a16:creationId xmlns:a16="http://schemas.microsoft.com/office/drawing/2014/main" id="{8371F01B-3419-4734-B2E6-8708C09F195A}"/>
                </a:ext>
              </a:extLst>
            </p:cNvPr>
            <p:cNvCxnSpPr>
              <a:cxnSpLocks/>
            </p:cNvCxnSpPr>
            <p:nvPr/>
          </p:nvCxnSpPr>
          <p:spPr>
            <a:xfrm>
              <a:off x="5439716" y="4177507"/>
              <a:ext cx="0" cy="6480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987" name="Group 986">
            <a:extLst>
              <a:ext uri="{FF2B5EF4-FFF2-40B4-BE49-F238E27FC236}">
                <a16:creationId xmlns:a16="http://schemas.microsoft.com/office/drawing/2014/main" id="{DC68B0AE-F587-45C7-AC38-907D57031C72}"/>
              </a:ext>
            </a:extLst>
          </p:cNvPr>
          <p:cNvGrpSpPr/>
          <p:nvPr/>
        </p:nvGrpSpPr>
        <p:grpSpPr>
          <a:xfrm>
            <a:off x="6584034" y="1911815"/>
            <a:ext cx="4066775" cy="998639"/>
            <a:chOff x="5440698" y="1469335"/>
            <a:chExt cx="3388979" cy="832199"/>
          </a:xfrm>
        </p:grpSpPr>
        <p:sp>
          <p:nvSpPr>
            <p:cNvPr id="1546" name="Google Shape;2895;p59">
              <a:extLst>
                <a:ext uri="{FF2B5EF4-FFF2-40B4-BE49-F238E27FC236}">
                  <a16:creationId xmlns:a16="http://schemas.microsoft.com/office/drawing/2014/main" id="{77BC9295-D061-4398-914C-BE4956657348}"/>
                </a:ext>
              </a:extLst>
            </p:cNvPr>
            <p:cNvSpPr/>
            <p:nvPr/>
          </p:nvSpPr>
          <p:spPr>
            <a:xfrm>
              <a:off x="5440698" y="1484722"/>
              <a:ext cx="3360492" cy="779626"/>
            </a:xfrm>
            <a:custGeom>
              <a:avLst/>
              <a:gdLst/>
              <a:ahLst/>
              <a:cxnLst/>
              <a:rect l="l" t="t" r="r" b="b"/>
              <a:pathLst>
                <a:path w="7146" h="1270" extrusionOk="0">
                  <a:moveTo>
                    <a:pt x="0" y="0"/>
                  </a:moveTo>
                  <a:lnTo>
                    <a:pt x="167" y="0"/>
                  </a:lnTo>
                  <a:lnTo>
                    <a:pt x="167" y="12"/>
                  </a:lnTo>
                  <a:lnTo>
                    <a:pt x="351" y="12"/>
                  </a:lnTo>
                  <a:lnTo>
                    <a:pt x="351" y="39"/>
                  </a:lnTo>
                  <a:lnTo>
                    <a:pt x="533" y="39"/>
                  </a:lnTo>
                  <a:lnTo>
                    <a:pt x="533" y="50"/>
                  </a:lnTo>
                  <a:lnTo>
                    <a:pt x="598" y="50"/>
                  </a:lnTo>
                  <a:lnTo>
                    <a:pt x="598" y="55"/>
                  </a:lnTo>
                  <a:lnTo>
                    <a:pt x="615" y="55"/>
                  </a:lnTo>
                  <a:lnTo>
                    <a:pt x="615" y="64"/>
                  </a:lnTo>
                  <a:lnTo>
                    <a:pt x="630" y="64"/>
                  </a:lnTo>
                  <a:lnTo>
                    <a:pt x="630" y="71"/>
                  </a:lnTo>
                  <a:lnTo>
                    <a:pt x="679" y="71"/>
                  </a:lnTo>
                  <a:lnTo>
                    <a:pt x="679" y="99"/>
                  </a:lnTo>
                  <a:lnTo>
                    <a:pt x="706" y="99"/>
                  </a:lnTo>
                  <a:lnTo>
                    <a:pt x="706" y="113"/>
                  </a:lnTo>
                  <a:lnTo>
                    <a:pt x="715" y="113"/>
                  </a:lnTo>
                  <a:lnTo>
                    <a:pt x="715" y="125"/>
                  </a:lnTo>
                  <a:lnTo>
                    <a:pt x="745" y="125"/>
                  </a:lnTo>
                  <a:lnTo>
                    <a:pt x="745" y="138"/>
                  </a:lnTo>
                  <a:lnTo>
                    <a:pt x="765" y="138"/>
                  </a:lnTo>
                  <a:lnTo>
                    <a:pt x="765" y="150"/>
                  </a:lnTo>
                  <a:lnTo>
                    <a:pt x="777" y="150"/>
                  </a:lnTo>
                  <a:lnTo>
                    <a:pt x="777" y="162"/>
                  </a:lnTo>
                  <a:lnTo>
                    <a:pt x="784" y="162"/>
                  </a:lnTo>
                  <a:lnTo>
                    <a:pt x="784" y="175"/>
                  </a:lnTo>
                  <a:lnTo>
                    <a:pt x="792" y="175"/>
                  </a:lnTo>
                  <a:lnTo>
                    <a:pt x="792" y="187"/>
                  </a:lnTo>
                  <a:lnTo>
                    <a:pt x="800" y="187"/>
                  </a:lnTo>
                  <a:lnTo>
                    <a:pt x="800" y="201"/>
                  </a:lnTo>
                  <a:lnTo>
                    <a:pt x="824" y="201"/>
                  </a:lnTo>
                  <a:lnTo>
                    <a:pt x="824" y="223"/>
                  </a:lnTo>
                  <a:lnTo>
                    <a:pt x="860" y="223"/>
                  </a:lnTo>
                  <a:lnTo>
                    <a:pt x="860" y="236"/>
                  </a:lnTo>
                  <a:lnTo>
                    <a:pt x="868" y="236"/>
                  </a:lnTo>
                  <a:lnTo>
                    <a:pt x="868" y="248"/>
                  </a:lnTo>
                  <a:lnTo>
                    <a:pt x="918" y="248"/>
                  </a:lnTo>
                  <a:lnTo>
                    <a:pt x="918" y="260"/>
                  </a:lnTo>
                  <a:lnTo>
                    <a:pt x="1025" y="260"/>
                  </a:lnTo>
                  <a:lnTo>
                    <a:pt x="1025" y="273"/>
                  </a:lnTo>
                  <a:lnTo>
                    <a:pt x="1143" y="273"/>
                  </a:lnTo>
                  <a:lnTo>
                    <a:pt x="1143" y="286"/>
                  </a:lnTo>
                  <a:lnTo>
                    <a:pt x="1268" y="286"/>
                  </a:lnTo>
                  <a:lnTo>
                    <a:pt x="1268" y="299"/>
                  </a:lnTo>
                  <a:lnTo>
                    <a:pt x="1276" y="299"/>
                  </a:lnTo>
                  <a:lnTo>
                    <a:pt x="1276" y="312"/>
                  </a:lnTo>
                  <a:lnTo>
                    <a:pt x="1282" y="312"/>
                  </a:lnTo>
                  <a:lnTo>
                    <a:pt x="1282" y="323"/>
                  </a:lnTo>
                  <a:lnTo>
                    <a:pt x="1310" y="323"/>
                  </a:lnTo>
                  <a:lnTo>
                    <a:pt x="1310" y="336"/>
                  </a:lnTo>
                  <a:lnTo>
                    <a:pt x="1326" y="336"/>
                  </a:lnTo>
                  <a:lnTo>
                    <a:pt x="1326" y="361"/>
                  </a:lnTo>
                  <a:lnTo>
                    <a:pt x="1455" y="361"/>
                  </a:lnTo>
                  <a:lnTo>
                    <a:pt x="1455" y="373"/>
                  </a:lnTo>
                  <a:lnTo>
                    <a:pt x="1463" y="373"/>
                  </a:lnTo>
                  <a:lnTo>
                    <a:pt x="1463" y="388"/>
                  </a:lnTo>
                  <a:lnTo>
                    <a:pt x="1470" y="388"/>
                  </a:lnTo>
                  <a:lnTo>
                    <a:pt x="1470" y="400"/>
                  </a:lnTo>
                  <a:lnTo>
                    <a:pt x="1535" y="400"/>
                  </a:lnTo>
                  <a:lnTo>
                    <a:pt x="1535" y="414"/>
                  </a:lnTo>
                  <a:lnTo>
                    <a:pt x="1854" y="414"/>
                  </a:lnTo>
                  <a:lnTo>
                    <a:pt x="1854" y="437"/>
                  </a:lnTo>
                  <a:lnTo>
                    <a:pt x="1914" y="437"/>
                  </a:lnTo>
                  <a:lnTo>
                    <a:pt x="1914" y="450"/>
                  </a:lnTo>
                  <a:lnTo>
                    <a:pt x="1929" y="450"/>
                  </a:lnTo>
                  <a:lnTo>
                    <a:pt x="1929" y="464"/>
                  </a:lnTo>
                  <a:lnTo>
                    <a:pt x="1942" y="464"/>
                  </a:lnTo>
                  <a:lnTo>
                    <a:pt x="1942" y="476"/>
                  </a:lnTo>
                  <a:lnTo>
                    <a:pt x="1950" y="476"/>
                  </a:lnTo>
                  <a:lnTo>
                    <a:pt x="1950" y="488"/>
                  </a:lnTo>
                  <a:lnTo>
                    <a:pt x="1962" y="488"/>
                  </a:lnTo>
                  <a:lnTo>
                    <a:pt x="1962" y="500"/>
                  </a:lnTo>
                  <a:lnTo>
                    <a:pt x="1983" y="500"/>
                  </a:lnTo>
                  <a:lnTo>
                    <a:pt x="1983" y="529"/>
                  </a:lnTo>
                  <a:lnTo>
                    <a:pt x="1991" y="529"/>
                  </a:lnTo>
                  <a:lnTo>
                    <a:pt x="1991" y="541"/>
                  </a:lnTo>
                  <a:lnTo>
                    <a:pt x="2011" y="541"/>
                  </a:lnTo>
                  <a:lnTo>
                    <a:pt x="2011" y="566"/>
                  </a:lnTo>
                  <a:lnTo>
                    <a:pt x="2025" y="566"/>
                  </a:lnTo>
                  <a:lnTo>
                    <a:pt x="2025" y="580"/>
                  </a:lnTo>
                  <a:lnTo>
                    <a:pt x="2045" y="580"/>
                  </a:lnTo>
                  <a:lnTo>
                    <a:pt x="2045" y="589"/>
                  </a:lnTo>
                  <a:lnTo>
                    <a:pt x="2053" y="589"/>
                  </a:lnTo>
                  <a:lnTo>
                    <a:pt x="2053" y="617"/>
                  </a:lnTo>
                  <a:lnTo>
                    <a:pt x="2073" y="617"/>
                  </a:lnTo>
                  <a:lnTo>
                    <a:pt x="2073" y="629"/>
                  </a:lnTo>
                  <a:lnTo>
                    <a:pt x="2168" y="629"/>
                  </a:lnTo>
                  <a:lnTo>
                    <a:pt x="2168" y="647"/>
                  </a:lnTo>
                  <a:lnTo>
                    <a:pt x="2172" y="647"/>
                  </a:lnTo>
                  <a:lnTo>
                    <a:pt x="2172" y="655"/>
                  </a:lnTo>
                  <a:lnTo>
                    <a:pt x="2197" y="655"/>
                  </a:lnTo>
                  <a:lnTo>
                    <a:pt x="2197" y="664"/>
                  </a:lnTo>
                  <a:lnTo>
                    <a:pt x="2255" y="664"/>
                  </a:lnTo>
                  <a:lnTo>
                    <a:pt x="2255" y="679"/>
                  </a:lnTo>
                  <a:lnTo>
                    <a:pt x="2282" y="679"/>
                  </a:lnTo>
                  <a:lnTo>
                    <a:pt x="2282" y="695"/>
                  </a:lnTo>
                  <a:lnTo>
                    <a:pt x="2352" y="695"/>
                  </a:lnTo>
                  <a:lnTo>
                    <a:pt x="2352" y="704"/>
                  </a:lnTo>
                  <a:lnTo>
                    <a:pt x="2379" y="704"/>
                  </a:lnTo>
                  <a:lnTo>
                    <a:pt x="2379" y="719"/>
                  </a:lnTo>
                  <a:lnTo>
                    <a:pt x="2448" y="719"/>
                  </a:lnTo>
                  <a:lnTo>
                    <a:pt x="2448" y="732"/>
                  </a:lnTo>
                  <a:lnTo>
                    <a:pt x="2560" y="732"/>
                  </a:lnTo>
                  <a:lnTo>
                    <a:pt x="2560" y="744"/>
                  </a:lnTo>
                  <a:lnTo>
                    <a:pt x="2689" y="744"/>
                  </a:lnTo>
                  <a:lnTo>
                    <a:pt x="2689" y="756"/>
                  </a:lnTo>
                  <a:lnTo>
                    <a:pt x="2803" y="756"/>
                  </a:lnTo>
                  <a:lnTo>
                    <a:pt x="2803" y="769"/>
                  </a:lnTo>
                  <a:lnTo>
                    <a:pt x="3004" y="769"/>
                  </a:lnTo>
                  <a:lnTo>
                    <a:pt x="3004" y="785"/>
                  </a:lnTo>
                  <a:lnTo>
                    <a:pt x="3219" y="785"/>
                  </a:lnTo>
                  <a:lnTo>
                    <a:pt x="3219" y="798"/>
                  </a:lnTo>
                  <a:lnTo>
                    <a:pt x="3289" y="798"/>
                  </a:lnTo>
                  <a:lnTo>
                    <a:pt x="3289" y="811"/>
                  </a:lnTo>
                  <a:lnTo>
                    <a:pt x="3294" y="811"/>
                  </a:lnTo>
                  <a:lnTo>
                    <a:pt x="3294" y="823"/>
                  </a:lnTo>
                  <a:lnTo>
                    <a:pt x="3302" y="823"/>
                  </a:lnTo>
                  <a:lnTo>
                    <a:pt x="3302" y="836"/>
                  </a:lnTo>
                  <a:lnTo>
                    <a:pt x="3364" y="836"/>
                  </a:lnTo>
                  <a:lnTo>
                    <a:pt x="3364" y="847"/>
                  </a:lnTo>
                  <a:lnTo>
                    <a:pt x="3379" y="847"/>
                  </a:lnTo>
                  <a:lnTo>
                    <a:pt x="3379" y="852"/>
                  </a:lnTo>
                  <a:lnTo>
                    <a:pt x="3399" y="852"/>
                  </a:lnTo>
                  <a:lnTo>
                    <a:pt x="3399" y="866"/>
                  </a:lnTo>
                  <a:lnTo>
                    <a:pt x="3439" y="866"/>
                  </a:lnTo>
                  <a:lnTo>
                    <a:pt x="3439" y="878"/>
                  </a:lnTo>
                  <a:lnTo>
                    <a:pt x="3735" y="878"/>
                  </a:lnTo>
                  <a:lnTo>
                    <a:pt x="3735" y="892"/>
                  </a:lnTo>
                  <a:lnTo>
                    <a:pt x="3921" y="892"/>
                  </a:lnTo>
                  <a:lnTo>
                    <a:pt x="3921" y="908"/>
                  </a:lnTo>
                  <a:lnTo>
                    <a:pt x="4491" y="908"/>
                  </a:lnTo>
                  <a:lnTo>
                    <a:pt x="4491" y="946"/>
                  </a:lnTo>
                  <a:lnTo>
                    <a:pt x="4553" y="946"/>
                  </a:lnTo>
                  <a:lnTo>
                    <a:pt x="4553" y="971"/>
                  </a:lnTo>
                  <a:lnTo>
                    <a:pt x="4631" y="971"/>
                  </a:lnTo>
                  <a:lnTo>
                    <a:pt x="4631" y="994"/>
                  </a:lnTo>
                  <a:lnTo>
                    <a:pt x="5396" y="994"/>
                  </a:lnTo>
                  <a:lnTo>
                    <a:pt x="5396" y="1036"/>
                  </a:lnTo>
                  <a:lnTo>
                    <a:pt x="5508" y="1036"/>
                  </a:lnTo>
                  <a:lnTo>
                    <a:pt x="5508" y="1076"/>
                  </a:lnTo>
                  <a:lnTo>
                    <a:pt x="5570" y="1076"/>
                  </a:lnTo>
                  <a:lnTo>
                    <a:pt x="5570" y="1121"/>
                  </a:lnTo>
                  <a:lnTo>
                    <a:pt x="5917" y="1121"/>
                  </a:lnTo>
                  <a:lnTo>
                    <a:pt x="5917" y="1270"/>
                  </a:lnTo>
                  <a:lnTo>
                    <a:pt x="7146" y="1270"/>
                  </a:lnTo>
                </a:path>
              </a:pathLst>
            </a:custGeom>
            <a:noFill/>
            <a:ln w="19050" cap="sq" cmpd="sng">
              <a:solidFill>
                <a:schemeClr val="tx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1" tIns="45691" rIns="91411" bIns="45691" anchor="t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7" name="Group 1546">
              <a:extLst>
                <a:ext uri="{FF2B5EF4-FFF2-40B4-BE49-F238E27FC236}">
                  <a16:creationId xmlns:a16="http://schemas.microsoft.com/office/drawing/2014/main" id="{65571A42-B152-4922-B337-1713D046E9E7}"/>
                </a:ext>
              </a:extLst>
            </p:cNvPr>
            <p:cNvGrpSpPr/>
            <p:nvPr/>
          </p:nvGrpSpPr>
          <p:grpSpPr>
            <a:xfrm>
              <a:off x="5619478" y="1469335"/>
              <a:ext cx="3210199" cy="832199"/>
              <a:chOff x="5619478" y="1469335"/>
              <a:chExt cx="3210199" cy="832199"/>
            </a:xfrm>
          </p:grpSpPr>
          <p:cxnSp>
            <p:nvCxnSpPr>
              <p:cNvPr id="1548" name="Google Shape;2896;p59">
                <a:extLst>
                  <a:ext uri="{FF2B5EF4-FFF2-40B4-BE49-F238E27FC236}">
                    <a16:creationId xmlns:a16="http://schemas.microsoft.com/office/drawing/2014/main" id="{1BE3B793-B4CA-42AA-A044-FDC4ED27CD4A}"/>
                  </a:ext>
                </a:extLst>
              </p:cNvPr>
              <p:cNvCxnSpPr/>
              <p:nvPr/>
            </p:nvCxnSpPr>
            <p:spPr>
              <a:xfrm rot="10800000">
                <a:off x="8773685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9" name="Google Shape;2897;p59">
                <a:extLst>
                  <a:ext uri="{FF2B5EF4-FFF2-40B4-BE49-F238E27FC236}">
                    <a16:creationId xmlns:a16="http://schemas.microsoft.com/office/drawing/2014/main" id="{04036085-6FAA-46C9-B2F3-A839D353F7A6}"/>
                  </a:ext>
                </a:extLst>
              </p:cNvPr>
              <p:cNvCxnSpPr/>
              <p:nvPr/>
            </p:nvCxnSpPr>
            <p:spPr>
              <a:xfrm>
                <a:off x="8801189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0" name="Google Shape;2898;p59">
                <a:extLst>
                  <a:ext uri="{FF2B5EF4-FFF2-40B4-BE49-F238E27FC236}">
                    <a16:creationId xmlns:a16="http://schemas.microsoft.com/office/drawing/2014/main" id="{17CFAA14-EADE-463C-B194-3F3F00869968}"/>
                  </a:ext>
                </a:extLst>
              </p:cNvPr>
              <p:cNvCxnSpPr/>
              <p:nvPr/>
            </p:nvCxnSpPr>
            <p:spPr>
              <a:xfrm rot="10800000">
                <a:off x="8771720" y="226434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1" name="Google Shape;2899;p59">
                <a:extLst>
                  <a:ext uri="{FF2B5EF4-FFF2-40B4-BE49-F238E27FC236}">
                    <a16:creationId xmlns:a16="http://schemas.microsoft.com/office/drawing/2014/main" id="{A0CCB6F3-D3B1-48B4-8D38-B5058F05BAE6}"/>
                  </a:ext>
                </a:extLst>
              </p:cNvPr>
              <p:cNvCxnSpPr/>
              <p:nvPr/>
            </p:nvCxnSpPr>
            <p:spPr>
              <a:xfrm>
                <a:off x="8800207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2" name="Google Shape;2900;p59">
                <a:extLst>
                  <a:ext uri="{FF2B5EF4-FFF2-40B4-BE49-F238E27FC236}">
                    <a16:creationId xmlns:a16="http://schemas.microsoft.com/office/drawing/2014/main" id="{9F31D431-525D-4FC3-92B4-F2B9AB6A758B}"/>
                  </a:ext>
                </a:extLst>
              </p:cNvPr>
              <p:cNvCxnSpPr/>
              <p:nvPr/>
            </p:nvCxnSpPr>
            <p:spPr>
              <a:xfrm rot="10800000">
                <a:off x="8509442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3" name="Google Shape;2901;p59">
                <a:extLst>
                  <a:ext uri="{FF2B5EF4-FFF2-40B4-BE49-F238E27FC236}">
                    <a16:creationId xmlns:a16="http://schemas.microsoft.com/office/drawing/2014/main" id="{0BFE197D-0BD3-4AEB-A615-E7214A6CC0ED}"/>
                  </a:ext>
                </a:extLst>
              </p:cNvPr>
              <p:cNvCxnSpPr/>
              <p:nvPr/>
            </p:nvCxnSpPr>
            <p:spPr>
              <a:xfrm>
                <a:off x="8537929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4" name="Google Shape;2902;p59">
                <a:extLst>
                  <a:ext uri="{FF2B5EF4-FFF2-40B4-BE49-F238E27FC236}">
                    <a16:creationId xmlns:a16="http://schemas.microsoft.com/office/drawing/2014/main" id="{AFEE294A-BC3C-49C4-8991-4ACD731B522C}"/>
                  </a:ext>
                </a:extLst>
              </p:cNvPr>
              <p:cNvCxnSpPr/>
              <p:nvPr/>
            </p:nvCxnSpPr>
            <p:spPr>
              <a:xfrm rot="10800000">
                <a:off x="8506496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5" name="Google Shape;2903;p59">
                <a:extLst>
                  <a:ext uri="{FF2B5EF4-FFF2-40B4-BE49-F238E27FC236}">
                    <a16:creationId xmlns:a16="http://schemas.microsoft.com/office/drawing/2014/main" id="{45C0F094-91C3-4321-853A-D0AF23D5054E}"/>
                  </a:ext>
                </a:extLst>
              </p:cNvPr>
              <p:cNvCxnSpPr/>
              <p:nvPr/>
            </p:nvCxnSpPr>
            <p:spPr>
              <a:xfrm>
                <a:off x="8534000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6" name="Google Shape;2904;p59">
                <a:extLst>
                  <a:ext uri="{FF2B5EF4-FFF2-40B4-BE49-F238E27FC236}">
                    <a16:creationId xmlns:a16="http://schemas.microsoft.com/office/drawing/2014/main" id="{A282FEFD-72AF-425B-9A4A-123E2CA5A0E3}"/>
                  </a:ext>
                </a:extLst>
              </p:cNvPr>
              <p:cNvCxnSpPr/>
              <p:nvPr/>
            </p:nvCxnSpPr>
            <p:spPr>
              <a:xfrm rot="10800000">
                <a:off x="8417105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7" name="Google Shape;2905;p59">
                <a:extLst>
                  <a:ext uri="{FF2B5EF4-FFF2-40B4-BE49-F238E27FC236}">
                    <a16:creationId xmlns:a16="http://schemas.microsoft.com/office/drawing/2014/main" id="{9CF7C100-E2C4-4D8A-A75F-A2FFF67BF7AF}"/>
                  </a:ext>
                </a:extLst>
              </p:cNvPr>
              <p:cNvCxnSpPr/>
              <p:nvPr/>
            </p:nvCxnSpPr>
            <p:spPr>
              <a:xfrm>
                <a:off x="8444610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8" name="Google Shape;2906;p59">
                <a:extLst>
                  <a:ext uri="{FF2B5EF4-FFF2-40B4-BE49-F238E27FC236}">
                    <a16:creationId xmlns:a16="http://schemas.microsoft.com/office/drawing/2014/main" id="{0C2D8823-5D8F-46EE-BD40-858E158E2123}"/>
                  </a:ext>
                </a:extLst>
              </p:cNvPr>
              <p:cNvCxnSpPr/>
              <p:nvPr/>
            </p:nvCxnSpPr>
            <p:spPr>
              <a:xfrm rot="10800000">
                <a:off x="8400405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9" name="Google Shape;2907;p59">
                <a:extLst>
                  <a:ext uri="{FF2B5EF4-FFF2-40B4-BE49-F238E27FC236}">
                    <a16:creationId xmlns:a16="http://schemas.microsoft.com/office/drawing/2014/main" id="{C9D4B5C4-31F8-4E38-8820-915D3B36C25D}"/>
                  </a:ext>
                </a:extLst>
              </p:cNvPr>
              <p:cNvCxnSpPr/>
              <p:nvPr/>
            </p:nvCxnSpPr>
            <p:spPr>
              <a:xfrm>
                <a:off x="8428892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0" name="Google Shape;2908;p59">
                <a:extLst>
                  <a:ext uri="{FF2B5EF4-FFF2-40B4-BE49-F238E27FC236}">
                    <a16:creationId xmlns:a16="http://schemas.microsoft.com/office/drawing/2014/main" id="{8C68ECDE-14C9-4DB3-A350-5D0E95761B01}"/>
                  </a:ext>
                </a:extLst>
              </p:cNvPr>
              <p:cNvCxnSpPr/>
              <p:nvPr/>
            </p:nvCxnSpPr>
            <p:spPr>
              <a:xfrm rot="10800000">
                <a:off x="8335573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1" name="Google Shape;2909;p59">
                <a:extLst>
                  <a:ext uri="{FF2B5EF4-FFF2-40B4-BE49-F238E27FC236}">
                    <a16:creationId xmlns:a16="http://schemas.microsoft.com/office/drawing/2014/main" id="{DE2A7679-3D64-4453-B33A-D2452EB5EFF2}"/>
                  </a:ext>
                </a:extLst>
              </p:cNvPr>
              <p:cNvCxnSpPr/>
              <p:nvPr/>
            </p:nvCxnSpPr>
            <p:spPr>
              <a:xfrm>
                <a:off x="8364060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2" name="Google Shape;2910;p59">
                <a:extLst>
                  <a:ext uri="{FF2B5EF4-FFF2-40B4-BE49-F238E27FC236}">
                    <a16:creationId xmlns:a16="http://schemas.microsoft.com/office/drawing/2014/main" id="{249322DF-E709-4335-B5E6-9E07FB184B94}"/>
                  </a:ext>
                </a:extLst>
              </p:cNvPr>
              <p:cNvCxnSpPr/>
              <p:nvPr/>
            </p:nvCxnSpPr>
            <p:spPr>
              <a:xfrm rot="10800000">
                <a:off x="8315927" y="226434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3" name="Google Shape;2911;p59">
                <a:extLst>
                  <a:ext uri="{FF2B5EF4-FFF2-40B4-BE49-F238E27FC236}">
                    <a16:creationId xmlns:a16="http://schemas.microsoft.com/office/drawing/2014/main" id="{2F9A3C26-1495-449F-B9B7-CABF3FC98A59}"/>
                  </a:ext>
                </a:extLst>
              </p:cNvPr>
              <p:cNvCxnSpPr/>
              <p:nvPr/>
            </p:nvCxnSpPr>
            <p:spPr>
              <a:xfrm>
                <a:off x="8344414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4" name="Google Shape;2912;p59">
                <a:extLst>
                  <a:ext uri="{FF2B5EF4-FFF2-40B4-BE49-F238E27FC236}">
                    <a16:creationId xmlns:a16="http://schemas.microsoft.com/office/drawing/2014/main" id="{B437A332-C9EA-4CA7-B144-8A87FE3A7079}"/>
                  </a:ext>
                </a:extLst>
              </p:cNvPr>
              <p:cNvCxnSpPr/>
              <p:nvPr/>
            </p:nvCxnSpPr>
            <p:spPr>
              <a:xfrm rot="10800000">
                <a:off x="8293334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5" name="Google Shape;2913;p59">
                <a:extLst>
                  <a:ext uri="{FF2B5EF4-FFF2-40B4-BE49-F238E27FC236}">
                    <a16:creationId xmlns:a16="http://schemas.microsoft.com/office/drawing/2014/main" id="{A68CC657-01E4-45BE-9DAD-100D5F39BEB3}"/>
                  </a:ext>
                </a:extLst>
              </p:cNvPr>
              <p:cNvCxnSpPr/>
              <p:nvPr/>
            </p:nvCxnSpPr>
            <p:spPr>
              <a:xfrm>
                <a:off x="8321821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6" name="Google Shape;2914;p59">
                <a:extLst>
                  <a:ext uri="{FF2B5EF4-FFF2-40B4-BE49-F238E27FC236}">
                    <a16:creationId xmlns:a16="http://schemas.microsoft.com/office/drawing/2014/main" id="{2F742287-6F86-40E7-BB85-78740AFE41E4}"/>
                  </a:ext>
                </a:extLst>
              </p:cNvPr>
              <p:cNvCxnSpPr/>
              <p:nvPr/>
            </p:nvCxnSpPr>
            <p:spPr>
              <a:xfrm rot="10800000">
                <a:off x="8266811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7" name="Google Shape;2915;p59">
                <a:extLst>
                  <a:ext uri="{FF2B5EF4-FFF2-40B4-BE49-F238E27FC236}">
                    <a16:creationId xmlns:a16="http://schemas.microsoft.com/office/drawing/2014/main" id="{A1021B55-D4E5-49D2-B76D-AF8F58297FBF}"/>
                  </a:ext>
                </a:extLst>
              </p:cNvPr>
              <p:cNvCxnSpPr/>
              <p:nvPr/>
            </p:nvCxnSpPr>
            <p:spPr>
              <a:xfrm>
                <a:off x="8294316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8" name="Google Shape;2916;p59">
                <a:extLst>
                  <a:ext uri="{FF2B5EF4-FFF2-40B4-BE49-F238E27FC236}">
                    <a16:creationId xmlns:a16="http://schemas.microsoft.com/office/drawing/2014/main" id="{92207FBF-312D-487F-9A96-3B92B92E861A}"/>
                  </a:ext>
                </a:extLst>
              </p:cNvPr>
              <p:cNvCxnSpPr/>
              <p:nvPr/>
            </p:nvCxnSpPr>
            <p:spPr>
              <a:xfrm rot="10800000">
                <a:off x="8250112" y="226434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9" name="Google Shape;2917;p59">
                <a:extLst>
                  <a:ext uri="{FF2B5EF4-FFF2-40B4-BE49-F238E27FC236}">
                    <a16:creationId xmlns:a16="http://schemas.microsoft.com/office/drawing/2014/main" id="{09014C58-3503-4AA5-9DB9-D2196C5546B2}"/>
                  </a:ext>
                </a:extLst>
              </p:cNvPr>
              <p:cNvCxnSpPr/>
              <p:nvPr/>
            </p:nvCxnSpPr>
            <p:spPr>
              <a:xfrm>
                <a:off x="8278599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0" name="Google Shape;2918;p59">
                <a:extLst>
                  <a:ext uri="{FF2B5EF4-FFF2-40B4-BE49-F238E27FC236}">
                    <a16:creationId xmlns:a16="http://schemas.microsoft.com/office/drawing/2014/main" id="{695269E4-7C54-478E-861B-680611CAACE9}"/>
                  </a:ext>
                </a:extLst>
              </p:cNvPr>
              <p:cNvCxnSpPr/>
              <p:nvPr/>
            </p:nvCxnSpPr>
            <p:spPr>
              <a:xfrm rot="10800000">
                <a:off x="8244218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1" name="Google Shape;2919;p59">
                <a:extLst>
                  <a:ext uri="{FF2B5EF4-FFF2-40B4-BE49-F238E27FC236}">
                    <a16:creationId xmlns:a16="http://schemas.microsoft.com/office/drawing/2014/main" id="{FA52E2E8-C224-4163-B447-49CBDB82B641}"/>
                  </a:ext>
                </a:extLst>
              </p:cNvPr>
              <p:cNvCxnSpPr/>
              <p:nvPr/>
            </p:nvCxnSpPr>
            <p:spPr>
              <a:xfrm>
                <a:off x="8271723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2" name="Google Shape;2920;p59">
                <a:extLst>
                  <a:ext uri="{FF2B5EF4-FFF2-40B4-BE49-F238E27FC236}">
                    <a16:creationId xmlns:a16="http://schemas.microsoft.com/office/drawing/2014/main" id="{7164BFCD-B4D7-43AB-900A-E4854038FDE1}"/>
                  </a:ext>
                </a:extLst>
              </p:cNvPr>
              <p:cNvCxnSpPr/>
              <p:nvPr/>
            </p:nvCxnSpPr>
            <p:spPr>
              <a:xfrm rot="10800000">
                <a:off x="8233412" y="226434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3" name="Google Shape;2921;p59">
                <a:extLst>
                  <a:ext uri="{FF2B5EF4-FFF2-40B4-BE49-F238E27FC236}">
                    <a16:creationId xmlns:a16="http://schemas.microsoft.com/office/drawing/2014/main" id="{0D6C608F-40FA-4BB2-A70C-CF853528E429}"/>
                  </a:ext>
                </a:extLst>
              </p:cNvPr>
              <p:cNvCxnSpPr/>
              <p:nvPr/>
            </p:nvCxnSpPr>
            <p:spPr>
              <a:xfrm>
                <a:off x="8261899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4" name="Google Shape;2922;p59">
                <a:extLst>
                  <a:ext uri="{FF2B5EF4-FFF2-40B4-BE49-F238E27FC236}">
                    <a16:creationId xmlns:a16="http://schemas.microsoft.com/office/drawing/2014/main" id="{1EB25C5D-3660-436F-A3F7-79D1A98EED67}"/>
                  </a:ext>
                </a:extLst>
              </p:cNvPr>
              <p:cNvCxnSpPr/>
              <p:nvPr/>
            </p:nvCxnSpPr>
            <p:spPr>
              <a:xfrm rot="10800000">
                <a:off x="8227519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5" name="Google Shape;2923;p59">
                <a:extLst>
                  <a:ext uri="{FF2B5EF4-FFF2-40B4-BE49-F238E27FC236}">
                    <a16:creationId xmlns:a16="http://schemas.microsoft.com/office/drawing/2014/main" id="{55B147C0-D065-4078-9BD0-3CE19B45C1F3}"/>
                  </a:ext>
                </a:extLst>
              </p:cNvPr>
              <p:cNvCxnSpPr/>
              <p:nvPr/>
            </p:nvCxnSpPr>
            <p:spPr>
              <a:xfrm>
                <a:off x="8256006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6" name="Google Shape;2924;p59">
                <a:extLst>
                  <a:ext uri="{FF2B5EF4-FFF2-40B4-BE49-F238E27FC236}">
                    <a16:creationId xmlns:a16="http://schemas.microsoft.com/office/drawing/2014/main" id="{0479FFB4-616D-45A5-87D5-93B8DA18B6C2}"/>
                  </a:ext>
                </a:extLst>
              </p:cNvPr>
              <p:cNvCxnSpPr/>
              <p:nvPr/>
            </p:nvCxnSpPr>
            <p:spPr>
              <a:xfrm rot="10800000">
                <a:off x="8223589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7" name="Google Shape;2925;p59">
                <a:extLst>
                  <a:ext uri="{FF2B5EF4-FFF2-40B4-BE49-F238E27FC236}">
                    <a16:creationId xmlns:a16="http://schemas.microsoft.com/office/drawing/2014/main" id="{99E85630-6F62-430B-BFA9-08396A505E97}"/>
                  </a:ext>
                </a:extLst>
              </p:cNvPr>
              <p:cNvCxnSpPr/>
              <p:nvPr/>
            </p:nvCxnSpPr>
            <p:spPr>
              <a:xfrm>
                <a:off x="8252076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8" name="Google Shape;2926;p59">
                <a:extLst>
                  <a:ext uri="{FF2B5EF4-FFF2-40B4-BE49-F238E27FC236}">
                    <a16:creationId xmlns:a16="http://schemas.microsoft.com/office/drawing/2014/main" id="{597BA07D-089E-441B-A388-C46C88BB36B1}"/>
                  </a:ext>
                </a:extLst>
              </p:cNvPr>
              <p:cNvCxnSpPr/>
              <p:nvPr/>
            </p:nvCxnSpPr>
            <p:spPr>
              <a:xfrm rot="10800000">
                <a:off x="8221625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79" name="Google Shape;2927;p59">
                <a:extLst>
                  <a:ext uri="{FF2B5EF4-FFF2-40B4-BE49-F238E27FC236}">
                    <a16:creationId xmlns:a16="http://schemas.microsoft.com/office/drawing/2014/main" id="{CF7CC4F6-DF9C-4AA0-B53B-3319C8A29E73}"/>
                  </a:ext>
                </a:extLst>
              </p:cNvPr>
              <p:cNvCxnSpPr/>
              <p:nvPr/>
            </p:nvCxnSpPr>
            <p:spPr>
              <a:xfrm>
                <a:off x="8250112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80" name="Google Shape;2928;p59">
                <a:extLst>
                  <a:ext uri="{FF2B5EF4-FFF2-40B4-BE49-F238E27FC236}">
                    <a16:creationId xmlns:a16="http://schemas.microsoft.com/office/drawing/2014/main" id="{B7E057DB-27F3-4F81-A4A1-A2E12B7902AD}"/>
                  </a:ext>
                </a:extLst>
              </p:cNvPr>
              <p:cNvCxnSpPr/>
              <p:nvPr/>
            </p:nvCxnSpPr>
            <p:spPr>
              <a:xfrm rot="10800000">
                <a:off x="8213766" y="226434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81" name="Google Shape;2929;p59">
                <a:extLst>
                  <a:ext uri="{FF2B5EF4-FFF2-40B4-BE49-F238E27FC236}">
                    <a16:creationId xmlns:a16="http://schemas.microsoft.com/office/drawing/2014/main" id="{51FDB7CD-E865-4022-AD5C-27FC77A8DDBF}"/>
                  </a:ext>
                </a:extLst>
              </p:cNvPr>
              <p:cNvCxnSpPr/>
              <p:nvPr/>
            </p:nvCxnSpPr>
            <p:spPr>
              <a:xfrm>
                <a:off x="8242253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82" name="Google Shape;2930;p59">
                <a:extLst>
                  <a:ext uri="{FF2B5EF4-FFF2-40B4-BE49-F238E27FC236}">
                    <a16:creationId xmlns:a16="http://schemas.microsoft.com/office/drawing/2014/main" id="{8EBCA153-EAF8-46EA-BBB9-C597AE291F4C}"/>
                  </a:ext>
                </a:extLst>
              </p:cNvPr>
              <p:cNvCxnSpPr/>
              <p:nvPr/>
            </p:nvCxnSpPr>
            <p:spPr>
              <a:xfrm rot="10800000">
                <a:off x="8207873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83" name="Google Shape;2931;p59">
                <a:extLst>
                  <a:ext uri="{FF2B5EF4-FFF2-40B4-BE49-F238E27FC236}">
                    <a16:creationId xmlns:a16="http://schemas.microsoft.com/office/drawing/2014/main" id="{123DB560-9CF4-43AE-8874-3C917EE75E8A}"/>
                  </a:ext>
                </a:extLst>
              </p:cNvPr>
              <p:cNvCxnSpPr/>
              <p:nvPr/>
            </p:nvCxnSpPr>
            <p:spPr>
              <a:xfrm>
                <a:off x="8235377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84" name="Google Shape;2932;p59">
                <a:extLst>
                  <a:ext uri="{FF2B5EF4-FFF2-40B4-BE49-F238E27FC236}">
                    <a16:creationId xmlns:a16="http://schemas.microsoft.com/office/drawing/2014/main" id="{EC207160-20D6-4915-BC4C-74B20F91BCAA}"/>
                  </a:ext>
                </a:extLst>
              </p:cNvPr>
              <p:cNvCxnSpPr/>
              <p:nvPr/>
            </p:nvCxnSpPr>
            <p:spPr>
              <a:xfrm rot="10800000">
                <a:off x="8204925" y="22643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85" name="Google Shape;2933;p59">
                <a:extLst>
                  <a:ext uri="{FF2B5EF4-FFF2-40B4-BE49-F238E27FC236}">
                    <a16:creationId xmlns:a16="http://schemas.microsoft.com/office/drawing/2014/main" id="{EEA42642-D2ED-4431-B369-AC2522ABDB63}"/>
                  </a:ext>
                </a:extLst>
              </p:cNvPr>
              <p:cNvCxnSpPr/>
              <p:nvPr/>
            </p:nvCxnSpPr>
            <p:spPr>
              <a:xfrm>
                <a:off x="8233412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86" name="Google Shape;2934;p59">
                <a:extLst>
                  <a:ext uri="{FF2B5EF4-FFF2-40B4-BE49-F238E27FC236}">
                    <a16:creationId xmlns:a16="http://schemas.microsoft.com/office/drawing/2014/main" id="{D777BBF3-C18D-4655-B255-BCF2E3AB160C}"/>
                  </a:ext>
                </a:extLst>
              </p:cNvPr>
              <p:cNvCxnSpPr/>
              <p:nvPr/>
            </p:nvCxnSpPr>
            <p:spPr>
              <a:xfrm rot="10800000">
                <a:off x="8195102" y="226434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87" name="Google Shape;2935;p59">
                <a:extLst>
                  <a:ext uri="{FF2B5EF4-FFF2-40B4-BE49-F238E27FC236}">
                    <a16:creationId xmlns:a16="http://schemas.microsoft.com/office/drawing/2014/main" id="{EBEBD2D6-9F8C-4CDE-A0B1-E253CE0AD888}"/>
                  </a:ext>
                </a:extLst>
              </p:cNvPr>
              <p:cNvCxnSpPr/>
              <p:nvPr/>
            </p:nvCxnSpPr>
            <p:spPr>
              <a:xfrm>
                <a:off x="8223589" y="222716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88" name="Google Shape;2936;p59">
                <a:extLst>
                  <a:ext uri="{FF2B5EF4-FFF2-40B4-BE49-F238E27FC236}">
                    <a16:creationId xmlns:a16="http://schemas.microsoft.com/office/drawing/2014/main" id="{9C2D4DDA-3B33-4921-B6E4-FFF21F418EB2}"/>
                  </a:ext>
                </a:extLst>
              </p:cNvPr>
              <p:cNvCxnSpPr/>
              <p:nvPr/>
            </p:nvCxnSpPr>
            <p:spPr>
              <a:xfrm rot="10800000">
                <a:off x="8192155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89" name="Google Shape;2937;p59">
                <a:extLst>
                  <a:ext uri="{FF2B5EF4-FFF2-40B4-BE49-F238E27FC236}">
                    <a16:creationId xmlns:a16="http://schemas.microsoft.com/office/drawing/2014/main" id="{22BF1C00-76F8-44F1-BFBF-0316A9FBEE11}"/>
                  </a:ext>
                </a:extLst>
              </p:cNvPr>
              <p:cNvCxnSpPr/>
              <p:nvPr/>
            </p:nvCxnSpPr>
            <p:spPr>
              <a:xfrm>
                <a:off x="8220642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0" name="Google Shape;2938;p59">
                <a:extLst>
                  <a:ext uri="{FF2B5EF4-FFF2-40B4-BE49-F238E27FC236}">
                    <a16:creationId xmlns:a16="http://schemas.microsoft.com/office/drawing/2014/main" id="{7515D1FE-0B19-40ED-A94A-A3395F546872}"/>
                  </a:ext>
                </a:extLst>
              </p:cNvPr>
              <p:cNvCxnSpPr/>
              <p:nvPr/>
            </p:nvCxnSpPr>
            <p:spPr>
              <a:xfrm rot="10800000">
                <a:off x="8189209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1" name="Google Shape;2939;p59">
                <a:extLst>
                  <a:ext uri="{FF2B5EF4-FFF2-40B4-BE49-F238E27FC236}">
                    <a16:creationId xmlns:a16="http://schemas.microsoft.com/office/drawing/2014/main" id="{A88A2C0E-4084-49C1-BABB-94E370C49C6F}"/>
                  </a:ext>
                </a:extLst>
              </p:cNvPr>
              <p:cNvCxnSpPr/>
              <p:nvPr/>
            </p:nvCxnSpPr>
            <p:spPr>
              <a:xfrm>
                <a:off x="8216713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2" name="Google Shape;2940;p59">
                <a:extLst>
                  <a:ext uri="{FF2B5EF4-FFF2-40B4-BE49-F238E27FC236}">
                    <a16:creationId xmlns:a16="http://schemas.microsoft.com/office/drawing/2014/main" id="{AAC6B263-D78A-4626-8E02-730C55A4700D}"/>
                  </a:ext>
                </a:extLst>
              </p:cNvPr>
              <p:cNvCxnSpPr/>
              <p:nvPr/>
            </p:nvCxnSpPr>
            <p:spPr>
              <a:xfrm rot="10800000">
                <a:off x="8182332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3" name="Google Shape;2941;p59">
                <a:extLst>
                  <a:ext uri="{FF2B5EF4-FFF2-40B4-BE49-F238E27FC236}">
                    <a16:creationId xmlns:a16="http://schemas.microsoft.com/office/drawing/2014/main" id="{4F92071D-93F8-4C1A-A147-A0451D3024BE}"/>
                  </a:ext>
                </a:extLst>
              </p:cNvPr>
              <p:cNvCxnSpPr/>
              <p:nvPr/>
            </p:nvCxnSpPr>
            <p:spPr>
              <a:xfrm>
                <a:off x="8210819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4" name="Google Shape;2942;p59">
                <a:extLst>
                  <a:ext uri="{FF2B5EF4-FFF2-40B4-BE49-F238E27FC236}">
                    <a16:creationId xmlns:a16="http://schemas.microsoft.com/office/drawing/2014/main" id="{56BB9DE8-5674-402F-B5DB-A9F5C64D5E1C}"/>
                  </a:ext>
                </a:extLst>
              </p:cNvPr>
              <p:cNvCxnSpPr/>
              <p:nvPr/>
            </p:nvCxnSpPr>
            <p:spPr>
              <a:xfrm rot="10800000">
                <a:off x="8178403" y="217202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5" name="Google Shape;2943;p59">
                <a:extLst>
                  <a:ext uri="{FF2B5EF4-FFF2-40B4-BE49-F238E27FC236}">
                    <a16:creationId xmlns:a16="http://schemas.microsoft.com/office/drawing/2014/main" id="{9FF89049-546D-4CB0-A8F5-4872C2926CDB}"/>
                  </a:ext>
                </a:extLst>
              </p:cNvPr>
              <p:cNvCxnSpPr/>
              <p:nvPr/>
            </p:nvCxnSpPr>
            <p:spPr>
              <a:xfrm>
                <a:off x="8206890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6" name="Google Shape;2944;p59">
                <a:extLst>
                  <a:ext uri="{FF2B5EF4-FFF2-40B4-BE49-F238E27FC236}">
                    <a16:creationId xmlns:a16="http://schemas.microsoft.com/office/drawing/2014/main" id="{374F3827-3078-4387-840B-A672F054E949}"/>
                  </a:ext>
                </a:extLst>
              </p:cNvPr>
              <p:cNvCxnSpPr/>
              <p:nvPr/>
            </p:nvCxnSpPr>
            <p:spPr>
              <a:xfrm rot="10800000">
                <a:off x="8175456" y="217202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7" name="Google Shape;2945;p59">
                <a:extLst>
                  <a:ext uri="{FF2B5EF4-FFF2-40B4-BE49-F238E27FC236}">
                    <a16:creationId xmlns:a16="http://schemas.microsoft.com/office/drawing/2014/main" id="{B538F497-4CC6-4225-960F-C77F8E9F907A}"/>
                  </a:ext>
                </a:extLst>
              </p:cNvPr>
              <p:cNvCxnSpPr/>
              <p:nvPr/>
            </p:nvCxnSpPr>
            <p:spPr>
              <a:xfrm>
                <a:off x="8203943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8" name="Google Shape;2946;p59">
                <a:extLst>
                  <a:ext uri="{FF2B5EF4-FFF2-40B4-BE49-F238E27FC236}">
                    <a16:creationId xmlns:a16="http://schemas.microsoft.com/office/drawing/2014/main" id="{2AF383D3-CEDE-4882-A13B-25A48FD8E1C0}"/>
                  </a:ext>
                </a:extLst>
              </p:cNvPr>
              <p:cNvCxnSpPr/>
              <p:nvPr/>
            </p:nvCxnSpPr>
            <p:spPr>
              <a:xfrm rot="10800000">
                <a:off x="8168580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9" name="Google Shape;2947;p59">
                <a:extLst>
                  <a:ext uri="{FF2B5EF4-FFF2-40B4-BE49-F238E27FC236}">
                    <a16:creationId xmlns:a16="http://schemas.microsoft.com/office/drawing/2014/main" id="{AC710AFF-6F37-48DD-8BF0-43C05AE032DB}"/>
                  </a:ext>
                </a:extLst>
              </p:cNvPr>
              <p:cNvCxnSpPr/>
              <p:nvPr/>
            </p:nvCxnSpPr>
            <p:spPr>
              <a:xfrm>
                <a:off x="8197067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0" name="Google Shape;2948;p59">
                <a:extLst>
                  <a:ext uri="{FF2B5EF4-FFF2-40B4-BE49-F238E27FC236}">
                    <a16:creationId xmlns:a16="http://schemas.microsoft.com/office/drawing/2014/main" id="{97A3DFF4-E225-444B-B8A0-803826C72C67}"/>
                  </a:ext>
                </a:extLst>
              </p:cNvPr>
              <p:cNvCxnSpPr/>
              <p:nvPr/>
            </p:nvCxnSpPr>
            <p:spPr>
              <a:xfrm rot="10800000">
                <a:off x="8160722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1" name="Google Shape;2949;p59">
                <a:extLst>
                  <a:ext uri="{FF2B5EF4-FFF2-40B4-BE49-F238E27FC236}">
                    <a16:creationId xmlns:a16="http://schemas.microsoft.com/office/drawing/2014/main" id="{E23FDB24-55AF-408E-92A8-68B08522AB9F}"/>
                  </a:ext>
                </a:extLst>
              </p:cNvPr>
              <p:cNvCxnSpPr/>
              <p:nvPr/>
            </p:nvCxnSpPr>
            <p:spPr>
              <a:xfrm>
                <a:off x="8189209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2" name="Google Shape;2950;p59">
                <a:extLst>
                  <a:ext uri="{FF2B5EF4-FFF2-40B4-BE49-F238E27FC236}">
                    <a16:creationId xmlns:a16="http://schemas.microsoft.com/office/drawing/2014/main" id="{0B52A8C2-9A20-424A-A9E6-605D7DACD72A}"/>
                  </a:ext>
                </a:extLst>
              </p:cNvPr>
              <p:cNvCxnSpPr/>
              <p:nvPr/>
            </p:nvCxnSpPr>
            <p:spPr>
              <a:xfrm rot="10800000">
                <a:off x="8156792" y="217202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3" name="Google Shape;2951;p59">
                <a:extLst>
                  <a:ext uri="{FF2B5EF4-FFF2-40B4-BE49-F238E27FC236}">
                    <a16:creationId xmlns:a16="http://schemas.microsoft.com/office/drawing/2014/main" id="{020199A0-1EF4-45B1-832C-CF49EE9EEBF3}"/>
                  </a:ext>
                </a:extLst>
              </p:cNvPr>
              <p:cNvCxnSpPr/>
              <p:nvPr/>
            </p:nvCxnSpPr>
            <p:spPr>
              <a:xfrm>
                <a:off x="8185279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4" name="Google Shape;2952;p59">
                <a:extLst>
                  <a:ext uri="{FF2B5EF4-FFF2-40B4-BE49-F238E27FC236}">
                    <a16:creationId xmlns:a16="http://schemas.microsoft.com/office/drawing/2014/main" id="{0DD425EA-5617-44DA-897D-148BE4BF2A84}"/>
                  </a:ext>
                </a:extLst>
              </p:cNvPr>
              <p:cNvCxnSpPr/>
              <p:nvPr/>
            </p:nvCxnSpPr>
            <p:spPr>
              <a:xfrm rot="10800000">
                <a:off x="8154827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5" name="Google Shape;2953;p59">
                <a:extLst>
                  <a:ext uri="{FF2B5EF4-FFF2-40B4-BE49-F238E27FC236}">
                    <a16:creationId xmlns:a16="http://schemas.microsoft.com/office/drawing/2014/main" id="{4CF9622F-EDBA-485F-B30F-A8ED1F4C9499}"/>
                  </a:ext>
                </a:extLst>
              </p:cNvPr>
              <p:cNvCxnSpPr/>
              <p:nvPr/>
            </p:nvCxnSpPr>
            <p:spPr>
              <a:xfrm>
                <a:off x="8182332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6" name="Google Shape;2954;p59">
                <a:extLst>
                  <a:ext uri="{FF2B5EF4-FFF2-40B4-BE49-F238E27FC236}">
                    <a16:creationId xmlns:a16="http://schemas.microsoft.com/office/drawing/2014/main" id="{6159DF76-4A16-4A44-9AA8-A931C2583D81}"/>
                  </a:ext>
                </a:extLst>
              </p:cNvPr>
              <p:cNvCxnSpPr/>
              <p:nvPr/>
            </p:nvCxnSpPr>
            <p:spPr>
              <a:xfrm rot="10800000">
                <a:off x="8150899" y="217202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7" name="Google Shape;2955;p59">
                <a:extLst>
                  <a:ext uri="{FF2B5EF4-FFF2-40B4-BE49-F238E27FC236}">
                    <a16:creationId xmlns:a16="http://schemas.microsoft.com/office/drawing/2014/main" id="{C5375F90-BF65-4EA5-934D-F343956D34A8}"/>
                  </a:ext>
                </a:extLst>
              </p:cNvPr>
              <p:cNvCxnSpPr/>
              <p:nvPr/>
            </p:nvCxnSpPr>
            <p:spPr>
              <a:xfrm>
                <a:off x="8179386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8" name="Google Shape;2956;p59">
                <a:extLst>
                  <a:ext uri="{FF2B5EF4-FFF2-40B4-BE49-F238E27FC236}">
                    <a16:creationId xmlns:a16="http://schemas.microsoft.com/office/drawing/2014/main" id="{95BF33DB-9B9C-4EA1-B0EE-45571DC73ECE}"/>
                  </a:ext>
                </a:extLst>
              </p:cNvPr>
              <p:cNvCxnSpPr/>
              <p:nvPr/>
            </p:nvCxnSpPr>
            <p:spPr>
              <a:xfrm rot="10800000">
                <a:off x="8147952" y="217202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9" name="Google Shape;2957;p59">
                <a:extLst>
                  <a:ext uri="{FF2B5EF4-FFF2-40B4-BE49-F238E27FC236}">
                    <a16:creationId xmlns:a16="http://schemas.microsoft.com/office/drawing/2014/main" id="{0917422D-13D2-4609-AB0E-0740873B0AD8}"/>
                  </a:ext>
                </a:extLst>
              </p:cNvPr>
              <p:cNvCxnSpPr/>
              <p:nvPr/>
            </p:nvCxnSpPr>
            <p:spPr>
              <a:xfrm>
                <a:off x="8176438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0" name="Google Shape;2958;p59">
                <a:extLst>
                  <a:ext uri="{FF2B5EF4-FFF2-40B4-BE49-F238E27FC236}">
                    <a16:creationId xmlns:a16="http://schemas.microsoft.com/office/drawing/2014/main" id="{5CD588F3-71E8-49CC-87EE-828607D2693A}"/>
                  </a:ext>
                </a:extLst>
              </p:cNvPr>
              <p:cNvCxnSpPr/>
              <p:nvPr/>
            </p:nvCxnSpPr>
            <p:spPr>
              <a:xfrm rot="10800000">
                <a:off x="8145004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1" name="Google Shape;2959;p59">
                <a:extLst>
                  <a:ext uri="{FF2B5EF4-FFF2-40B4-BE49-F238E27FC236}">
                    <a16:creationId xmlns:a16="http://schemas.microsoft.com/office/drawing/2014/main" id="{1878BEFD-7660-44A1-BE2B-6BF7EC252153}"/>
                  </a:ext>
                </a:extLst>
              </p:cNvPr>
              <p:cNvCxnSpPr/>
              <p:nvPr/>
            </p:nvCxnSpPr>
            <p:spPr>
              <a:xfrm>
                <a:off x="8173491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2" name="Google Shape;2960;p59">
                <a:extLst>
                  <a:ext uri="{FF2B5EF4-FFF2-40B4-BE49-F238E27FC236}">
                    <a16:creationId xmlns:a16="http://schemas.microsoft.com/office/drawing/2014/main" id="{11B73DEE-48AC-4685-9D3A-9935CC7F7223}"/>
                  </a:ext>
                </a:extLst>
              </p:cNvPr>
              <p:cNvCxnSpPr/>
              <p:nvPr/>
            </p:nvCxnSpPr>
            <p:spPr>
              <a:xfrm rot="10800000">
                <a:off x="8142058" y="217202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3" name="Google Shape;2961;p59">
                <a:extLst>
                  <a:ext uri="{FF2B5EF4-FFF2-40B4-BE49-F238E27FC236}">
                    <a16:creationId xmlns:a16="http://schemas.microsoft.com/office/drawing/2014/main" id="{CF9EFD01-9EAA-49EE-8987-AB03A874F66D}"/>
                  </a:ext>
                </a:extLst>
              </p:cNvPr>
              <p:cNvCxnSpPr/>
              <p:nvPr/>
            </p:nvCxnSpPr>
            <p:spPr>
              <a:xfrm>
                <a:off x="8170545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4" name="Google Shape;2962;p59">
                <a:extLst>
                  <a:ext uri="{FF2B5EF4-FFF2-40B4-BE49-F238E27FC236}">
                    <a16:creationId xmlns:a16="http://schemas.microsoft.com/office/drawing/2014/main" id="{C48EE96C-5FF7-418D-8E8C-692A38B0B5C2}"/>
                  </a:ext>
                </a:extLst>
              </p:cNvPr>
              <p:cNvCxnSpPr/>
              <p:nvPr/>
            </p:nvCxnSpPr>
            <p:spPr>
              <a:xfrm rot="10800000">
                <a:off x="8139111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5" name="Google Shape;2963;p59">
                <a:extLst>
                  <a:ext uri="{FF2B5EF4-FFF2-40B4-BE49-F238E27FC236}">
                    <a16:creationId xmlns:a16="http://schemas.microsoft.com/office/drawing/2014/main" id="{0135F670-636B-41BA-B0C0-1DD663A48888}"/>
                  </a:ext>
                </a:extLst>
              </p:cNvPr>
              <p:cNvCxnSpPr/>
              <p:nvPr/>
            </p:nvCxnSpPr>
            <p:spPr>
              <a:xfrm>
                <a:off x="8166615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6" name="Google Shape;2964;p59">
                <a:extLst>
                  <a:ext uri="{FF2B5EF4-FFF2-40B4-BE49-F238E27FC236}">
                    <a16:creationId xmlns:a16="http://schemas.microsoft.com/office/drawing/2014/main" id="{00E5BD3E-242C-42F4-8C25-F5A05A4F7851}"/>
                  </a:ext>
                </a:extLst>
              </p:cNvPr>
              <p:cNvCxnSpPr/>
              <p:nvPr/>
            </p:nvCxnSpPr>
            <p:spPr>
              <a:xfrm rot="10800000">
                <a:off x="8136164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7" name="Google Shape;2965;p59">
                <a:extLst>
                  <a:ext uri="{FF2B5EF4-FFF2-40B4-BE49-F238E27FC236}">
                    <a16:creationId xmlns:a16="http://schemas.microsoft.com/office/drawing/2014/main" id="{1D380753-8A15-4C54-9E68-F9DCAB8236BF}"/>
                  </a:ext>
                </a:extLst>
              </p:cNvPr>
              <p:cNvCxnSpPr/>
              <p:nvPr/>
            </p:nvCxnSpPr>
            <p:spPr>
              <a:xfrm>
                <a:off x="8164651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8" name="Google Shape;2966;p59">
                <a:extLst>
                  <a:ext uri="{FF2B5EF4-FFF2-40B4-BE49-F238E27FC236}">
                    <a16:creationId xmlns:a16="http://schemas.microsoft.com/office/drawing/2014/main" id="{0CF01FAA-5865-4D2E-BD6D-C37DB57102C1}"/>
                  </a:ext>
                </a:extLst>
              </p:cNvPr>
              <p:cNvCxnSpPr/>
              <p:nvPr/>
            </p:nvCxnSpPr>
            <p:spPr>
              <a:xfrm rot="10800000">
                <a:off x="8133216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9" name="Google Shape;2967;p59">
                <a:extLst>
                  <a:ext uri="{FF2B5EF4-FFF2-40B4-BE49-F238E27FC236}">
                    <a16:creationId xmlns:a16="http://schemas.microsoft.com/office/drawing/2014/main" id="{039A4C16-D4ED-4BC8-8BEF-18055F225A9D}"/>
                  </a:ext>
                </a:extLst>
              </p:cNvPr>
              <p:cNvCxnSpPr/>
              <p:nvPr/>
            </p:nvCxnSpPr>
            <p:spPr>
              <a:xfrm>
                <a:off x="8160722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0" name="Google Shape;2968;p59">
                <a:extLst>
                  <a:ext uri="{FF2B5EF4-FFF2-40B4-BE49-F238E27FC236}">
                    <a16:creationId xmlns:a16="http://schemas.microsoft.com/office/drawing/2014/main" id="{0FA32063-1123-4BE1-A981-C752137A7448}"/>
                  </a:ext>
                </a:extLst>
              </p:cNvPr>
              <p:cNvCxnSpPr/>
              <p:nvPr/>
            </p:nvCxnSpPr>
            <p:spPr>
              <a:xfrm rot="10800000">
                <a:off x="8130270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1" name="Google Shape;2969;p59">
                <a:extLst>
                  <a:ext uri="{FF2B5EF4-FFF2-40B4-BE49-F238E27FC236}">
                    <a16:creationId xmlns:a16="http://schemas.microsoft.com/office/drawing/2014/main" id="{210B0157-26B9-436E-AC1D-8FC179A0E7E0}"/>
                  </a:ext>
                </a:extLst>
              </p:cNvPr>
              <p:cNvCxnSpPr/>
              <p:nvPr/>
            </p:nvCxnSpPr>
            <p:spPr>
              <a:xfrm>
                <a:off x="8157775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2" name="Google Shape;2970;p59">
                <a:extLst>
                  <a:ext uri="{FF2B5EF4-FFF2-40B4-BE49-F238E27FC236}">
                    <a16:creationId xmlns:a16="http://schemas.microsoft.com/office/drawing/2014/main" id="{68C0BAAB-96DA-4613-A168-4167A0424FD3}"/>
                  </a:ext>
                </a:extLst>
              </p:cNvPr>
              <p:cNvCxnSpPr/>
              <p:nvPr/>
            </p:nvCxnSpPr>
            <p:spPr>
              <a:xfrm rot="10800000">
                <a:off x="8126341" y="217202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3" name="Google Shape;2971;p59">
                <a:extLst>
                  <a:ext uri="{FF2B5EF4-FFF2-40B4-BE49-F238E27FC236}">
                    <a16:creationId xmlns:a16="http://schemas.microsoft.com/office/drawing/2014/main" id="{45938E9A-11F0-4807-B7D8-E69123579002}"/>
                  </a:ext>
                </a:extLst>
              </p:cNvPr>
              <p:cNvCxnSpPr/>
              <p:nvPr/>
            </p:nvCxnSpPr>
            <p:spPr>
              <a:xfrm>
                <a:off x="8154827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4" name="Google Shape;2972;p59">
                <a:extLst>
                  <a:ext uri="{FF2B5EF4-FFF2-40B4-BE49-F238E27FC236}">
                    <a16:creationId xmlns:a16="http://schemas.microsoft.com/office/drawing/2014/main" id="{8E46B059-9C1B-4DD4-A1E7-046E418C2227}"/>
                  </a:ext>
                </a:extLst>
              </p:cNvPr>
              <p:cNvCxnSpPr/>
              <p:nvPr/>
            </p:nvCxnSpPr>
            <p:spPr>
              <a:xfrm rot="10800000">
                <a:off x="8123393" y="217202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5" name="Google Shape;2973;p59">
                <a:extLst>
                  <a:ext uri="{FF2B5EF4-FFF2-40B4-BE49-F238E27FC236}">
                    <a16:creationId xmlns:a16="http://schemas.microsoft.com/office/drawing/2014/main" id="{8D9B5D7B-E085-45C3-90AC-2CBB18A82BB4}"/>
                  </a:ext>
                </a:extLst>
              </p:cNvPr>
              <p:cNvCxnSpPr/>
              <p:nvPr/>
            </p:nvCxnSpPr>
            <p:spPr>
              <a:xfrm>
                <a:off x="8151881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6" name="Google Shape;2974;p59">
                <a:extLst>
                  <a:ext uri="{FF2B5EF4-FFF2-40B4-BE49-F238E27FC236}">
                    <a16:creationId xmlns:a16="http://schemas.microsoft.com/office/drawing/2014/main" id="{88033AE2-7EB8-4723-B439-D2F936679AFD}"/>
                  </a:ext>
                </a:extLst>
              </p:cNvPr>
              <p:cNvCxnSpPr/>
              <p:nvPr/>
            </p:nvCxnSpPr>
            <p:spPr>
              <a:xfrm rot="10800000">
                <a:off x="8118482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7" name="Google Shape;2975;p59">
                <a:extLst>
                  <a:ext uri="{FF2B5EF4-FFF2-40B4-BE49-F238E27FC236}">
                    <a16:creationId xmlns:a16="http://schemas.microsoft.com/office/drawing/2014/main" id="{AA2C4D85-0DFD-4EDF-90AA-7562947471CB}"/>
                  </a:ext>
                </a:extLst>
              </p:cNvPr>
              <p:cNvCxnSpPr/>
              <p:nvPr/>
            </p:nvCxnSpPr>
            <p:spPr>
              <a:xfrm>
                <a:off x="8145987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8" name="Google Shape;2976;p59">
                <a:extLst>
                  <a:ext uri="{FF2B5EF4-FFF2-40B4-BE49-F238E27FC236}">
                    <a16:creationId xmlns:a16="http://schemas.microsoft.com/office/drawing/2014/main" id="{E5FFF4A7-72B9-41C2-8395-D96E683B5F23}"/>
                  </a:ext>
                </a:extLst>
              </p:cNvPr>
              <p:cNvCxnSpPr/>
              <p:nvPr/>
            </p:nvCxnSpPr>
            <p:spPr>
              <a:xfrm rot="10800000">
                <a:off x="8115535" y="217202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9" name="Google Shape;2977;p59">
                <a:extLst>
                  <a:ext uri="{FF2B5EF4-FFF2-40B4-BE49-F238E27FC236}">
                    <a16:creationId xmlns:a16="http://schemas.microsoft.com/office/drawing/2014/main" id="{C5CBD60F-7F3A-4CE5-B719-E3BD74179DE4}"/>
                  </a:ext>
                </a:extLst>
              </p:cNvPr>
              <p:cNvCxnSpPr/>
              <p:nvPr/>
            </p:nvCxnSpPr>
            <p:spPr>
              <a:xfrm>
                <a:off x="8144022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0" name="Google Shape;2978;p59">
                <a:extLst>
                  <a:ext uri="{FF2B5EF4-FFF2-40B4-BE49-F238E27FC236}">
                    <a16:creationId xmlns:a16="http://schemas.microsoft.com/office/drawing/2014/main" id="{F09C259E-F1EA-4E5E-95DD-A7A6CB368D4A}"/>
                  </a:ext>
                </a:extLst>
              </p:cNvPr>
              <p:cNvCxnSpPr/>
              <p:nvPr/>
            </p:nvCxnSpPr>
            <p:spPr>
              <a:xfrm rot="10800000">
                <a:off x="8110624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1" name="Google Shape;2979;p59">
                <a:extLst>
                  <a:ext uri="{FF2B5EF4-FFF2-40B4-BE49-F238E27FC236}">
                    <a16:creationId xmlns:a16="http://schemas.microsoft.com/office/drawing/2014/main" id="{7FFDF5B7-C97A-4FEE-A212-99B9F02A572A}"/>
                  </a:ext>
                </a:extLst>
              </p:cNvPr>
              <p:cNvCxnSpPr/>
              <p:nvPr/>
            </p:nvCxnSpPr>
            <p:spPr>
              <a:xfrm>
                <a:off x="8138128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2" name="Google Shape;2980;p59">
                <a:extLst>
                  <a:ext uri="{FF2B5EF4-FFF2-40B4-BE49-F238E27FC236}">
                    <a16:creationId xmlns:a16="http://schemas.microsoft.com/office/drawing/2014/main" id="{E9C65916-11D5-4829-B8B7-2CA2F511B049}"/>
                  </a:ext>
                </a:extLst>
              </p:cNvPr>
              <p:cNvCxnSpPr/>
              <p:nvPr/>
            </p:nvCxnSpPr>
            <p:spPr>
              <a:xfrm rot="10800000">
                <a:off x="8103747" y="217202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3" name="Google Shape;2981;p59">
                <a:extLst>
                  <a:ext uri="{FF2B5EF4-FFF2-40B4-BE49-F238E27FC236}">
                    <a16:creationId xmlns:a16="http://schemas.microsoft.com/office/drawing/2014/main" id="{A66102D7-13FF-46DE-8074-A64E27615815}"/>
                  </a:ext>
                </a:extLst>
              </p:cNvPr>
              <p:cNvCxnSpPr/>
              <p:nvPr/>
            </p:nvCxnSpPr>
            <p:spPr>
              <a:xfrm>
                <a:off x="8132235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4" name="Google Shape;2982;p59">
                <a:extLst>
                  <a:ext uri="{FF2B5EF4-FFF2-40B4-BE49-F238E27FC236}">
                    <a16:creationId xmlns:a16="http://schemas.microsoft.com/office/drawing/2014/main" id="{3A423B98-FD1D-479B-AFFF-5D932C1EE2CE}"/>
                  </a:ext>
                </a:extLst>
              </p:cNvPr>
              <p:cNvCxnSpPr/>
              <p:nvPr/>
            </p:nvCxnSpPr>
            <p:spPr>
              <a:xfrm rot="10800000">
                <a:off x="8087048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5" name="Google Shape;2983;p59">
                <a:extLst>
                  <a:ext uri="{FF2B5EF4-FFF2-40B4-BE49-F238E27FC236}">
                    <a16:creationId xmlns:a16="http://schemas.microsoft.com/office/drawing/2014/main" id="{CC93F0E7-2223-4B33-B0BE-85ABDB4D6F99}"/>
                  </a:ext>
                </a:extLst>
              </p:cNvPr>
              <p:cNvCxnSpPr/>
              <p:nvPr/>
            </p:nvCxnSpPr>
            <p:spPr>
              <a:xfrm>
                <a:off x="8114553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6" name="Google Shape;2984;p59">
                <a:extLst>
                  <a:ext uri="{FF2B5EF4-FFF2-40B4-BE49-F238E27FC236}">
                    <a16:creationId xmlns:a16="http://schemas.microsoft.com/office/drawing/2014/main" id="{35975B18-D589-44DE-B688-83AA5B4D3168}"/>
                  </a:ext>
                </a:extLst>
              </p:cNvPr>
              <p:cNvCxnSpPr/>
              <p:nvPr/>
            </p:nvCxnSpPr>
            <p:spPr>
              <a:xfrm rot="10800000">
                <a:off x="8076243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7" name="Google Shape;2985;p59">
                <a:extLst>
                  <a:ext uri="{FF2B5EF4-FFF2-40B4-BE49-F238E27FC236}">
                    <a16:creationId xmlns:a16="http://schemas.microsoft.com/office/drawing/2014/main" id="{1EE8105D-80B6-48F2-95A0-CB784B95F061}"/>
                  </a:ext>
                </a:extLst>
              </p:cNvPr>
              <p:cNvCxnSpPr/>
              <p:nvPr/>
            </p:nvCxnSpPr>
            <p:spPr>
              <a:xfrm>
                <a:off x="8103747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8" name="Google Shape;2986;p59">
                <a:extLst>
                  <a:ext uri="{FF2B5EF4-FFF2-40B4-BE49-F238E27FC236}">
                    <a16:creationId xmlns:a16="http://schemas.microsoft.com/office/drawing/2014/main" id="{A5755F6A-48EF-49CF-B4EA-7F7E0AD4902E}"/>
                  </a:ext>
                </a:extLst>
              </p:cNvPr>
              <p:cNvCxnSpPr/>
              <p:nvPr/>
            </p:nvCxnSpPr>
            <p:spPr>
              <a:xfrm rot="10800000">
                <a:off x="8067402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9" name="Google Shape;2987;p59">
                <a:extLst>
                  <a:ext uri="{FF2B5EF4-FFF2-40B4-BE49-F238E27FC236}">
                    <a16:creationId xmlns:a16="http://schemas.microsoft.com/office/drawing/2014/main" id="{45542034-56A9-4E14-9698-2EC2197BFDAB}"/>
                  </a:ext>
                </a:extLst>
              </p:cNvPr>
              <p:cNvCxnSpPr/>
              <p:nvPr/>
            </p:nvCxnSpPr>
            <p:spPr>
              <a:xfrm>
                <a:off x="8095889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0" name="Google Shape;2988;p59">
                <a:extLst>
                  <a:ext uri="{FF2B5EF4-FFF2-40B4-BE49-F238E27FC236}">
                    <a16:creationId xmlns:a16="http://schemas.microsoft.com/office/drawing/2014/main" id="{E867DC8C-309B-42F5-A03E-D9208BD99D4F}"/>
                  </a:ext>
                </a:extLst>
              </p:cNvPr>
              <p:cNvCxnSpPr/>
              <p:nvPr/>
            </p:nvCxnSpPr>
            <p:spPr>
              <a:xfrm rot="10800000">
                <a:off x="8061508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1" name="Google Shape;2989;p59">
                <a:extLst>
                  <a:ext uri="{FF2B5EF4-FFF2-40B4-BE49-F238E27FC236}">
                    <a16:creationId xmlns:a16="http://schemas.microsoft.com/office/drawing/2014/main" id="{E2699402-1330-42C9-87CE-508640588F74}"/>
                  </a:ext>
                </a:extLst>
              </p:cNvPr>
              <p:cNvCxnSpPr/>
              <p:nvPr/>
            </p:nvCxnSpPr>
            <p:spPr>
              <a:xfrm>
                <a:off x="8089013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2" name="Google Shape;2990;p59">
                <a:extLst>
                  <a:ext uri="{FF2B5EF4-FFF2-40B4-BE49-F238E27FC236}">
                    <a16:creationId xmlns:a16="http://schemas.microsoft.com/office/drawing/2014/main" id="{EBA864F7-1DCA-4D70-A08A-F580305CD69F}"/>
                  </a:ext>
                </a:extLst>
              </p:cNvPr>
              <p:cNvCxnSpPr/>
              <p:nvPr/>
            </p:nvCxnSpPr>
            <p:spPr>
              <a:xfrm rot="10800000">
                <a:off x="8058561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3" name="Google Shape;2991;p59">
                <a:extLst>
                  <a:ext uri="{FF2B5EF4-FFF2-40B4-BE49-F238E27FC236}">
                    <a16:creationId xmlns:a16="http://schemas.microsoft.com/office/drawing/2014/main" id="{BB7AE8F7-C6DB-46ED-B95C-DCAE80034AC7}"/>
                  </a:ext>
                </a:extLst>
              </p:cNvPr>
              <p:cNvCxnSpPr/>
              <p:nvPr/>
            </p:nvCxnSpPr>
            <p:spPr>
              <a:xfrm>
                <a:off x="8087048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4" name="Google Shape;2992;p59">
                <a:extLst>
                  <a:ext uri="{FF2B5EF4-FFF2-40B4-BE49-F238E27FC236}">
                    <a16:creationId xmlns:a16="http://schemas.microsoft.com/office/drawing/2014/main" id="{CE73305B-BA4D-4FAB-92D2-636A605B8F6C}"/>
                  </a:ext>
                </a:extLst>
              </p:cNvPr>
              <p:cNvCxnSpPr/>
              <p:nvPr/>
            </p:nvCxnSpPr>
            <p:spPr>
              <a:xfrm rot="10800000">
                <a:off x="8040880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5" name="Google Shape;2993;p59">
                <a:extLst>
                  <a:ext uri="{FF2B5EF4-FFF2-40B4-BE49-F238E27FC236}">
                    <a16:creationId xmlns:a16="http://schemas.microsoft.com/office/drawing/2014/main" id="{85CD4059-5536-4451-92A1-0421115558AB}"/>
                  </a:ext>
                </a:extLst>
              </p:cNvPr>
              <p:cNvCxnSpPr/>
              <p:nvPr/>
            </p:nvCxnSpPr>
            <p:spPr>
              <a:xfrm>
                <a:off x="8068384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6" name="Google Shape;2994;p59">
                <a:extLst>
                  <a:ext uri="{FF2B5EF4-FFF2-40B4-BE49-F238E27FC236}">
                    <a16:creationId xmlns:a16="http://schemas.microsoft.com/office/drawing/2014/main" id="{8FFC8E0E-05D6-4DF2-B616-77A53F6E20C1}"/>
                  </a:ext>
                </a:extLst>
              </p:cNvPr>
              <p:cNvCxnSpPr/>
              <p:nvPr/>
            </p:nvCxnSpPr>
            <p:spPr>
              <a:xfrm rot="10800000">
                <a:off x="8032039" y="217202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7" name="Google Shape;2995;p59">
                <a:extLst>
                  <a:ext uri="{FF2B5EF4-FFF2-40B4-BE49-F238E27FC236}">
                    <a16:creationId xmlns:a16="http://schemas.microsoft.com/office/drawing/2014/main" id="{916799CF-03A2-42DF-96C4-C554D8412AE2}"/>
                  </a:ext>
                </a:extLst>
              </p:cNvPr>
              <p:cNvCxnSpPr/>
              <p:nvPr/>
            </p:nvCxnSpPr>
            <p:spPr>
              <a:xfrm>
                <a:off x="8059543" y="213612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8" name="Google Shape;2996;p59">
                <a:extLst>
                  <a:ext uri="{FF2B5EF4-FFF2-40B4-BE49-F238E27FC236}">
                    <a16:creationId xmlns:a16="http://schemas.microsoft.com/office/drawing/2014/main" id="{93C74ED1-8A9E-4F38-A4F8-B84E9A7AA85B}"/>
                  </a:ext>
                </a:extLst>
              </p:cNvPr>
              <p:cNvCxnSpPr/>
              <p:nvPr/>
            </p:nvCxnSpPr>
            <p:spPr>
              <a:xfrm rot="10800000">
                <a:off x="8029092" y="214637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9" name="Google Shape;2997;p59">
                <a:extLst>
                  <a:ext uri="{FF2B5EF4-FFF2-40B4-BE49-F238E27FC236}">
                    <a16:creationId xmlns:a16="http://schemas.microsoft.com/office/drawing/2014/main" id="{DBB946FB-4572-448D-86B0-0634F95B19C3}"/>
                  </a:ext>
                </a:extLst>
              </p:cNvPr>
              <p:cNvCxnSpPr/>
              <p:nvPr/>
            </p:nvCxnSpPr>
            <p:spPr>
              <a:xfrm>
                <a:off x="8057579" y="210919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0" name="Google Shape;2998;p59">
                <a:extLst>
                  <a:ext uri="{FF2B5EF4-FFF2-40B4-BE49-F238E27FC236}">
                    <a16:creationId xmlns:a16="http://schemas.microsoft.com/office/drawing/2014/main" id="{D1D438F0-CD90-4523-A4F8-172ECB1715C2}"/>
                  </a:ext>
                </a:extLst>
              </p:cNvPr>
              <p:cNvCxnSpPr/>
              <p:nvPr/>
            </p:nvCxnSpPr>
            <p:spPr>
              <a:xfrm rot="10800000">
                <a:off x="8015339" y="214637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1" name="Google Shape;2999;p59">
                <a:extLst>
                  <a:ext uri="{FF2B5EF4-FFF2-40B4-BE49-F238E27FC236}">
                    <a16:creationId xmlns:a16="http://schemas.microsoft.com/office/drawing/2014/main" id="{F30567FD-2E69-4DAF-9197-8087BFBA6B5F}"/>
                  </a:ext>
                </a:extLst>
              </p:cNvPr>
              <p:cNvCxnSpPr/>
              <p:nvPr/>
            </p:nvCxnSpPr>
            <p:spPr>
              <a:xfrm>
                <a:off x="8043826" y="210919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2" name="Google Shape;3000;p59">
                <a:extLst>
                  <a:ext uri="{FF2B5EF4-FFF2-40B4-BE49-F238E27FC236}">
                    <a16:creationId xmlns:a16="http://schemas.microsoft.com/office/drawing/2014/main" id="{7577EC53-3D7F-4CC9-9AA6-37C3B4AE25C7}"/>
                  </a:ext>
                </a:extLst>
              </p:cNvPr>
              <p:cNvCxnSpPr/>
              <p:nvPr/>
            </p:nvCxnSpPr>
            <p:spPr>
              <a:xfrm rot="10800000">
                <a:off x="8009445" y="214637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3" name="Google Shape;3001;p59">
                <a:extLst>
                  <a:ext uri="{FF2B5EF4-FFF2-40B4-BE49-F238E27FC236}">
                    <a16:creationId xmlns:a16="http://schemas.microsoft.com/office/drawing/2014/main" id="{E4203F3B-8455-4737-B94D-7F5DCB0FBB93}"/>
                  </a:ext>
                </a:extLst>
              </p:cNvPr>
              <p:cNvCxnSpPr/>
              <p:nvPr/>
            </p:nvCxnSpPr>
            <p:spPr>
              <a:xfrm>
                <a:off x="8036950" y="210919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4" name="Google Shape;3002;p59">
                <a:extLst>
                  <a:ext uri="{FF2B5EF4-FFF2-40B4-BE49-F238E27FC236}">
                    <a16:creationId xmlns:a16="http://schemas.microsoft.com/office/drawing/2014/main" id="{D1433532-5800-43DC-A8F2-9AC11CD53193}"/>
                  </a:ext>
                </a:extLst>
              </p:cNvPr>
              <p:cNvCxnSpPr/>
              <p:nvPr/>
            </p:nvCxnSpPr>
            <p:spPr>
              <a:xfrm rot="10800000">
                <a:off x="7993728" y="2120733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5" name="Google Shape;3003;p59">
                <a:extLst>
                  <a:ext uri="{FF2B5EF4-FFF2-40B4-BE49-F238E27FC236}">
                    <a16:creationId xmlns:a16="http://schemas.microsoft.com/office/drawing/2014/main" id="{AACDA81C-AD11-448C-BFBF-82CC953C6C26}"/>
                  </a:ext>
                </a:extLst>
              </p:cNvPr>
              <p:cNvCxnSpPr/>
              <p:nvPr/>
            </p:nvCxnSpPr>
            <p:spPr>
              <a:xfrm>
                <a:off x="8022216" y="2084829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6" name="Google Shape;3004;p59">
                <a:extLst>
                  <a:ext uri="{FF2B5EF4-FFF2-40B4-BE49-F238E27FC236}">
                    <a16:creationId xmlns:a16="http://schemas.microsoft.com/office/drawing/2014/main" id="{F0C84F2C-AE21-46B8-9EFB-1B6DE99F62F1}"/>
                  </a:ext>
                </a:extLst>
              </p:cNvPr>
              <p:cNvCxnSpPr/>
              <p:nvPr/>
            </p:nvCxnSpPr>
            <p:spPr>
              <a:xfrm rot="10800000">
                <a:off x="7991764" y="212073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7" name="Google Shape;3005;p59">
                <a:extLst>
                  <a:ext uri="{FF2B5EF4-FFF2-40B4-BE49-F238E27FC236}">
                    <a16:creationId xmlns:a16="http://schemas.microsoft.com/office/drawing/2014/main" id="{0866B526-71A1-4AFC-9D57-30696F01EDE0}"/>
                  </a:ext>
                </a:extLst>
              </p:cNvPr>
              <p:cNvCxnSpPr/>
              <p:nvPr/>
            </p:nvCxnSpPr>
            <p:spPr>
              <a:xfrm>
                <a:off x="8020251" y="2084829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8" name="Google Shape;3006;p59">
                <a:extLst>
                  <a:ext uri="{FF2B5EF4-FFF2-40B4-BE49-F238E27FC236}">
                    <a16:creationId xmlns:a16="http://schemas.microsoft.com/office/drawing/2014/main" id="{1FAAB697-8178-4014-97C9-F11AAD36F0BE}"/>
                  </a:ext>
                </a:extLst>
              </p:cNvPr>
              <p:cNvCxnSpPr/>
              <p:nvPr/>
            </p:nvCxnSpPr>
            <p:spPr>
              <a:xfrm rot="10800000">
                <a:off x="7955418" y="212073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9" name="Google Shape;3007;p59">
                <a:extLst>
                  <a:ext uri="{FF2B5EF4-FFF2-40B4-BE49-F238E27FC236}">
                    <a16:creationId xmlns:a16="http://schemas.microsoft.com/office/drawing/2014/main" id="{2E4B8086-7060-4EAA-ADCB-FB60D3D2FB0C}"/>
                  </a:ext>
                </a:extLst>
              </p:cNvPr>
              <p:cNvCxnSpPr/>
              <p:nvPr/>
            </p:nvCxnSpPr>
            <p:spPr>
              <a:xfrm>
                <a:off x="7982923" y="2084829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0" name="Google Shape;3008;p59">
                <a:extLst>
                  <a:ext uri="{FF2B5EF4-FFF2-40B4-BE49-F238E27FC236}">
                    <a16:creationId xmlns:a16="http://schemas.microsoft.com/office/drawing/2014/main" id="{80D245AB-5125-4F0C-BB78-FC46197D1CA7}"/>
                  </a:ext>
                </a:extLst>
              </p:cNvPr>
              <p:cNvCxnSpPr/>
              <p:nvPr/>
            </p:nvCxnSpPr>
            <p:spPr>
              <a:xfrm rot="10800000">
                <a:off x="7936754" y="209508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1" name="Google Shape;3009;p59">
                <a:extLst>
                  <a:ext uri="{FF2B5EF4-FFF2-40B4-BE49-F238E27FC236}">
                    <a16:creationId xmlns:a16="http://schemas.microsoft.com/office/drawing/2014/main" id="{A52371B2-1BC2-4D06-80D7-A7E88E9F8993}"/>
                  </a:ext>
                </a:extLst>
              </p:cNvPr>
              <p:cNvCxnSpPr/>
              <p:nvPr/>
            </p:nvCxnSpPr>
            <p:spPr>
              <a:xfrm>
                <a:off x="7965241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2" name="Google Shape;3010;p59">
                <a:extLst>
                  <a:ext uri="{FF2B5EF4-FFF2-40B4-BE49-F238E27FC236}">
                    <a16:creationId xmlns:a16="http://schemas.microsoft.com/office/drawing/2014/main" id="{B81DF3D8-BC59-4289-9CE9-9ED5796883CE}"/>
                  </a:ext>
                </a:extLst>
              </p:cNvPr>
              <p:cNvCxnSpPr/>
              <p:nvPr/>
            </p:nvCxnSpPr>
            <p:spPr>
              <a:xfrm rot="10800000">
                <a:off x="7934789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3" name="Google Shape;3011;p59">
                <a:extLst>
                  <a:ext uri="{FF2B5EF4-FFF2-40B4-BE49-F238E27FC236}">
                    <a16:creationId xmlns:a16="http://schemas.microsoft.com/office/drawing/2014/main" id="{64626812-F0D7-4491-905E-5298E2D6872F}"/>
                  </a:ext>
                </a:extLst>
              </p:cNvPr>
              <p:cNvCxnSpPr/>
              <p:nvPr/>
            </p:nvCxnSpPr>
            <p:spPr>
              <a:xfrm>
                <a:off x="7963277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4" name="Google Shape;3012;p59">
                <a:extLst>
                  <a:ext uri="{FF2B5EF4-FFF2-40B4-BE49-F238E27FC236}">
                    <a16:creationId xmlns:a16="http://schemas.microsoft.com/office/drawing/2014/main" id="{7BE4F10B-B90E-49D5-9188-E87926C31770}"/>
                  </a:ext>
                </a:extLst>
              </p:cNvPr>
              <p:cNvCxnSpPr/>
              <p:nvPr/>
            </p:nvCxnSpPr>
            <p:spPr>
              <a:xfrm rot="10800000">
                <a:off x="7885674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5" name="Google Shape;3013;p59">
                <a:extLst>
                  <a:ext uri="{FF2B5EF4-FFF2-40B4-BE49-F238E27FC236}">
                    <a16:creationId xmlns:a16="http://schemas.microsoft.com/office/drawing/2014/main" id="{96B1F618-7340-44F4-95CF-888319ACC94A}"/>
                  </a:ext>
                </a:extLst>
              </p:cNvPr>
              <p:cNvCxnSpPr/>
              <p:nvPr/>
            </p:nvCxnSpPr>
            <p:spPr>
              <a:xfrm>
                <a:off x="7913179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6" name="Google Shape;3014;p59">
                <a:extLst>
                  <a:ext uri="{FF2B5EF4-FFF2-40B4-BE49-F238E27FC236}">
                    <a16:creationId xmlns:a16="http://schemas.microsoft.com/office/drawing/2014/main" id="{E645C525-C243-420D-93D3-00A0E8FBA822}"/>
                  </a:ext>
                </a:extLst>
              </p:cNvPr>
              <p:cNvCxnSpPr/>
              <p:nvPr/>
            </p:nvCxnSpPr>
            <p:spPr>
              <a:xfrm rot="10800000">
                <a:off x="7878798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7" name="Google Shape;3015;p59">
                <a:extLst>
                  <a:ext uri="{FF2B5EF4-FFF2-40B4-BE49-F238E27FC236}">
                    <a16:creationId xmlns:a16="http://schemas.microsoft.com/office/drawing/2014/main" id="{6790FB04-4675-457F-A114-87230C5507A3}"/>
                  </a:ext>
                </a:extLst>
              </p:cNvPr>
              <p:cNvCxnSpPr/>
              <p:nvPr/>
            </p:nvCxnSpPr>
            <p:spPr>
              <a:xfrm>
                <a:off x="7906302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8" name="Google Shape;3016;p59">
                <a:extLst>
                  <a:ext uri="{FF2B5EF4-FFF2-40B4-BE49-F238E27FC236}">
                    <a16:creationId xmlns:a16="http://schemas.microsoft.com/office/drawing/2014/main" id="{F17BACF3-297A-47FB-960D-2C4B6150D834}"/>
                  </a:ext>
                </a:extLst>
              </p:cNvPr>
              <p:cNvCxnSpPr/>
              <p:nvPr/>
            </p:nvCxnSpPr>
            <p:spPr>
              <a:xfrm rot="10800000">
                <a:off x="7875851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9" name="Google Shape;3017;p59">
                <a:extLst>
                  <a:ext uri="{FF2B5EF4-FFF2-40B4-BE49-F238E27FC236}">
                    <a16:creationId xmlns:a16="http://schemas.microsoft.com/office/drawing/2014/main" id="{3428952B-5BBF-4694-91FD-05582D8C1620}"/>
                  </a:ext>
                </a:extLst>
              </p:cNvPr>
              <p:cNvCxnSpPr/>
              <p:nvPr/>
            </p:nvCxnSpPr>
            <p:spPr>
              <a:xfrm>
                <a:off x="7903356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0" name="Google Shape;3018;p59">
                <a:extLst>
                  <a:ext uri="{FF2B5EF4-FFF2-40B4-BE49-F238E27FC236}">
                    <a16:creationId xmlns:a16="http://schemas.microsoft.com/office/drawing/2014/main" id="{88B6B857-D5C7-4E44-A69E-72BD363BCB10}"/>
                  </a:ext>
                </a:extLst>
              </p:cNvPr>
              <p:cNvCxnSpPr/>
              <p:nvPr/>
            </p:nvCxnSpPr>
            <p:spPr>
              <a:xfrm rot="10800000">
                <a:off x="7829682" y="209508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1" name="Google Shape;3019;p59">
                <a:extLst>
                  <a:ext uri="{FF2B5EF4-FFF2-40B4-BE49-F238E27FC236}">
                    <a16:creationId xmlns:a16="http://schemas.microsoft.com/office/drawing/2014/main" id="{1ADF5FC6-36FA-4D6D-ADCB-B077AC8B7C2B}"/>
                  </a:ext>
                </a:extLst>
              </p:cNvPr>
              <p:cNvCxnSpPr/>
              <p:nvPr/>
            </p:nvCxnSpPr>
            <p:spPr>
              <a:xfrm>
                <a:off x="7858169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2" name="Google Shape;3020;p59">
                <a:extLst>
                  <a:ext uri="{FF2B5EF4-FFF2-40B4-BE49-F238E27FC236}">
                    <a16:creationId xmlns:a16="http://schemas.microsoft.com/office/drawing/2014/main" id="{4981C91B-3339-489F-A28B-01407DEC8959}"/>
                  </a:ext>
                </a:extLst>
              </p:cNvPr>
              <p:cNvCxnSpPr/>
              <p:nvPr/>
            </p:nvCxnSpPr>
            <p:spPr>
              <a:xfrm rot="10800000">
                <a:off x="7815930" y="209508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3" name="Google Shape;3021;p59">
                <a:extLst>
                  <a:ext uri="{FF2B5EF4-FFF2-40B4-BE49-F238E27FC236}">
                    <a16:creationId xmlns:a16="http://schemas.microsoft.com/office/drawing/2014/main" id="{47BAAF76-197D-492B-8C48-42C680C56796}"/>
                  </a:ext>
                </a:extLst>
              </p:cNvPr>
              <p:cNvCxnSpPr/>
              <p:nvPr/>
            </p:nvCxnSpPr>
            <p:spPr>
              <a:xfrm>
                <a:off x="7844417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4" name="Google Shape;3022;p59">
                <a:extLst>
                  <a:ext uri="{FF2B5EF4-FFF2-40B4-BE49-F238E27FC236}">
                    <a16:creationId xmlns:a16="http://schemas.microsoft.com/office/drawing/2014/main" id="{CF4D93D3-A124-4E95-917A-3AADD4A2E9EE}"/>
                  </a:ext>
                </a:extLst>
              </p:cNvPr>
              <p:cNvCxnSpPr/>
              <p:nvPr/>
            </p:nvCxnSpPr>
            <p:spPr>
              <a:xfrm rot="10800000">
                <a:off x="7813965" y="209508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5" name="Google Shape;3023;p59">
                <a:extLst>
                  <a:ext uri="{FF2B5EF4-FFF2-40B4-BE49-F238E27FC236}">
                    <a16:creationId xmlns:a16="http://schemas.microsoft.com/office/drawing/2014/main" id="{4F06774F-E3F8-49C2-9878-ACF31F7BE8C2}"/>
                  </a:ext>
                </a:extLst>
              </p:cNvPr>
              <p:cNvCxnSpPr/>
              <p:nvPr/>
            </p:nvCxnSpPr>
            <p:spPr>
              <a:xfrm>
                <a:off x="7842452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6" name="Google Shape;3024;p59">
                <a:extLst>
                  <a:ext uri="{FF2B5EF4-FFF2-40B4-BE49-F238E27FC236}">
                    <a16:creationId xmlns:a16="http://schemas.microsoft.com/office/drawing/2014/main" id="{5C344471-B44A-4FCD-AD46-8AC07439552F}"/>
                  </a:ext>
                </a:extLst>
              </p:cNvPr>
              <p:cNvCxnSpPr/>
              <p:nvPr/>
            </p:nvCxnSpPr>
            <p:spPr>
              <a:xfrm rot="10800000">
                <a:off x="7807089" y="209508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7" name="Google Shape;3025;p59">
                <a:extLst>
                  <a:ext uri="{FF2B5EF4-FFF2-40B4-BE49-F238E27FC236}">
                    <a16:creationId xmlns:a16="http://schemas.microsoft.com/office/drawing/2014/main" id="{8BCFEE1F-BC73-4CFB-B01D-AB14541495B5}"/>
                  </a:ext>
                </a:extLst>
              </p:cNvPr>
              <p:cNvCxnSpPr/>
              <p:nvPr/>
            </p:nvCxnSpPr>
            <p:spPr>
              <a:xfrm>
                <a:off x="7835576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8" name="Google Shape;3026;p59">
                <a:extLst>
                  <a:ext uri="{FF2B5EF4-FFF2-40B4-BE49-F238E27FC236}">
                    <a16:creationId xmlns:a16="http://schemas.microsoft.com/office/drawing/2014/main" id="{BAFEF694-1A42-4E9D-9004-8F6610840C73}"/>
                  </a:ext>
                </a:extLst>
              </p:cNvPr>
              <p:cNvCxnSpPr/>
              <p:nvPr/>
            </p:nvCxnSpPr>
            <p:spPr>
              <a:xfrm rot="10800000">
                <a:off x="7799230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9" name="Google Shape;3027;p59">
                <a:extLst>
                  <a:ext uri="{FF2B5EF4-FFF2-40B4-BE49-F238E27FC236}">
                    <a16:creationId xmlns:a16="http://schemas.microsoft.com/office/drawing/2014/main" id="{7C878132-E156-4843-9091-57014B77792C}"/>
                  </a:ext>
                </a:extLst>
              </p:cNvPr>
              <p:cNvCxnSpPr/>
              <p:nvPr/>
            </p:nvCxnSpPr>
            <p:spPr>
              <a:xfrm>
                <a:off x="7826735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80" name="Google Shape;3028;p59">
                <a:extLst>
                  <a:ext uri="{FF2B5EF4-FFF2-40B4-BE49-F238E27FC236}">
                    <a16:creationId xmlns:a16="http://schemas.microsoft.com/office/drawing/2014/main" id="{07EB281B-A39E-492F-88D3-8351D4C67FD9}"/>
                  </a:ext>
                </a:extLst>
              </p:cNvPr>
              <p:cNvCxnSpPr/>
              <p:nvPr/>
            </p:nvCxnSpPr>
            <p:spPr>
              <a:xfrm rot="10800000">
                <a:off x="7794319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81" name="Google Shape;3029;p59">
                <a:extLst>
                  <a:ext uri="{FF2B5EF4-FFF2-40B4-BE49-F238E27FC236}">
                    <a16:creationId xmlns:a16="http://schemas.microsoft.com/office/drawing/2014/main" id="{D76CA00F-3011-4320-B0FF-28457DF2CB79}"/>
                  </a:ext>
                </a:extLst>
              </p:cNvPr>
              <p:cNvCxnSpPr/>
              <p:nvPr/>
            </p:nvCxnSpPr>
            <p:spPr>
              <a:xfrm>
                <a:off x="7822806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82" name="Google Shape;3030;p59">
                <a:extLst>
                  <a:ext uri="{FF2B5EF4-FFF2-40B4-BE49-F238E27FC236}">
                    <a16:creationId xmlns:a16="http://schemas.microsoft.com/office/drawing/2014/main" id="{DAA7C575-E904-45E9-94F4-F27DCB882177}"/>
                  </a:ext>
                </a:extLst>
              </p:cNvPr>
              <p:cNvCxnSpPr/>
              <p:nvPr/>
            </p:nvCxnSpPr>
            <p:spPr>
              <a:xfrm rot="10800000">
                <a:off x="7784496" y="209508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83" name="Google Shape;3031;p59">
                <a:extLst>
                  <a:ext uri="{FF2B5EF4-FFF2-40B4-BE49-F238E27FC236}">
                    <a16:creationId xmlns:a16="http://schemas.microsoft.com/office/drawing/2014/main" id="{86605BB1-A5EE-4DE3-80A0-3AFC2AACAA88}"/>
                  </a:ext>
                </a:extLst>
              </p:cNvPr>
              <p:cNvCxnSpPr/>
              <p:nvPr/>
            </p:nvCxnSpPr>
            <p:spPr>
              <a:xfrm>
                <a:off x="7812983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84" name="Google Shape;3032;p59">
                <a:extLst>
                  <a:ext uri="{FF2B5EF4-FFF2-40B4-BE49-F238E27FC236}">
                    <a16:creationId xmlns:a16="http://schemas.microsoft.com/office/drawing/2014/main" id="{CCA1A18B-235C-435B-84E4-ECAF84E9AB41}"/>
                  </a:ext>
                </a:extLst>
              </p:cNvPr>
              <p:cNvCxnSpPr/>
              <p:nvPr/>
            </p:nvCxnSpPr>
            <p:spPr>
              <a:xfrm rot="10800000">
                <a:off x="7761903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85" name="Google Shape;3033;p59">
                <a:extLst>
                  <a:ext uri="{FF2B5EF4-FFF2-40B4-BE49-F238E27FC236}">
                    <a16:creationId xmlns:a16="http://schemas.microsoft.com/office/drawing/2014/main" id="{DA79DF7C-3F50-432A-9E02-6F215E9EBC21}"/>
                  </a:ext>
                </a:extLst>
              </p:cNvPr>
              <p:cNvCxnSpPr/>
              <p:nvPr/>
            </p:nvCxnSpPr>
            <p:spPr>
              <a:xfrm>
                <a:off x="7790390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86" name="Google Shape;3034;p59">
                <a:extLst>
                  <a:ext uri="{FF2B5EF4-FFF2-40B4-BE49-F238E27FC236}">
                    <a16:creationId xmlns:a16="http://schemas.microsoft.com/office/drawing/2014/main" id="{57971488-B1EA-4BAA-AB55-4C3A839D9757}"/>
                  </a:ext>
                </a:extLst>
              </p:cNvPr>
              <p:cNvCxnSpPr/>
              <p:nvPr/>
            </p:nvCxnSpPr>
            <p:spPr>
              <a:xfrm rot="10800000">
                <a:off x="7741274" y="209508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87" name="Google Shape;3035;p59">
                <a:extLst>
                  <a:ext uri="{FF2B5EF4-FFF2-40B4-BE49-F238E27FC236}">
                    <a16:creationId xmlns:a16="http://schemas.microsoft.com/office/drawing/2014/main" id="{E2A267B8-E2B2-4028-881E-1B362375B641}"/>
                  </a:ext>
                </a:extLst>
              </p:cNvPr>
              <p:cNvCxnSpPr/>
              <p:nvPr/>
            </p:nvCxnSpPr>
            <p:spPr>
              <a:xfrm>
                <a:off x="7769761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88" name="Google Shape;3036;p59">
                <a:extLst>
                  <a:ext uri="{FF2B5EF4-FFF2-40B4-BE49-F238E27FC236}">
                    <a16:creationId xmlns:a16="http://schemas.microsoft.com/office/drawing/2014/main" id="{F6C18D05-D48A-45C7-AB7F-DB4565993A8F}"/>
                  </a:ext>
                </a:extLst>
              </p:cNvPr>
              <p:cNvCxnSpPr/>
              <p:nvPr/>
            </p:nvCxnSpPr>
            <p:spPr>
              <a:xfrm rot="10800000">
                <a:off x="7723593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89" name="Google Shape;3037;p59">
                <a:extLst>
                  <a:ext uri="{FF2B5EF4-FFF2-40B4-BE49-F238E27FC236}">
                    <a16:creationId xmlns:a16="http://schemas.microsoft.com/office/drawing/2014/main" id="{8DAB448B-27DF-4BAD-A4C1-2B6927607953}"/>
                  </a:ext>
                </a:extLst>
              </p:cNvPr>
              <p:cNvCxnSpPr/>
              <p:nvPr/>
            </p:nvCxnSpPr>
            <p:spPr>
              <a:xfrm>
                <a:off x="7751097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90" name="Google Shape;3038;p59">
                <a:extLst>
                  <a:ext uri="{FF2B5EF4-FFF2-40B4-BE49-F238E27FC236}">
                    <a16:creationId xmlns:a16="http://schemas.microsoft.com/office/drawing/2014/main" id="{0516AA04-FEAD-44DD-A1F7-3848A94D04D2}"/>
                  </a:ext>
                </a:extLst>
              </p:cNvPr>
              <p:cNvCxnSpPr/>
              <p:nvPr/>
            </p:nvCxnSpPr>
            <p:spPr>
              <a:xfrm rot="10800000">
                <a:off x="7720646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91" name="Google Shape;3039;p59">
                <a:extLst>
                  <a:ext uri="{FF2B5EF4-FFF2-40B4-BE49-F238E27FC236}">
                    <a16:creationId xmlns:a16="http://schemas.microsoft.com/office/drawing/2014/main" id="{2743ECEB-33C1-45CF-BA71-5E3B401024EB}"/>
                  </a:ext>
                </a:extLst>
              </p:cNvPr>
              <p:cNvCxnSpPr/>
              <p:nvPr/>
            </p:nvCxnSpPr>
            <p:spPr>
              <a:xfrm>
                <a:off x="7748150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92" name="Google Shape;3040;p59">
                <a:extLst>
                  <a:ext uri="{FF2B5EF4-FFF2-40B4-BE49-F238E27FC236}">
                    <a16:creationId xmlns:a16="http://schemas.microsoft.com/office/drawing/2014/main" id="{40802BF4-6B12-4CFB-B2A0-5790920EFA8A}"/>
                  </a:ext>
                </a:extLst>
              </p:cNvPr>
              <p:cNvCxnSpPr/>
              <p:nvPr/>
            </p:nvCxnSpPr>
            <p:spPr>
              <a:xfrm rot="10800000">
                <a:off x="7714752" y="209508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93" name="Google Shape;3041;p59">
                <a:extLst>
                  <a:ext uri="{FF2B5EF4-FFF2-40B4-BE49-F238E27FC236}">
                    <a16:creationId xmlns:a16="http://schemas.microsoft.com/office/drawing/2014/main" id="{668AA0E8-0BC8-4F92-921A-2CF7C7BE997D}"/>
                  </a:ext>
                </a:extLst>
              </p:cNvPr>
              <p:cNvCxnSpPr/>
              <p:nvPr/>
            </p:nvCxnSpPr>
            <p:spPr>
              <a:xfrm>
                <a:off x="7743239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94" name="Google Shape;3042;p59">
                <a:extLst>
                  <a:ext uri="{FF2B5EF4-FFF2-40B4-BE49-F238E27FC236}">
                    <a16:creationId xmlns:a16="http://schemas.microsoft.com/office/drawing/2014/main" id="{132D225A-B6EA-483E-8971-D04368A16FF8}"/>
                  </a:ext>
                </a:extLst>
              </p:cNvPr>
              <p:cNvCxnSpPr/>
              <p:nvPr/>
            </p:nvCxnSpPr>
            <p:spPr>
              <a:xfrm rot="10800000">
                <a:off x="7687247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95" name="Google Shape;3043;p59">
                <a:extLst>
                  <a:ext uri="{FF2B5EF4-FFF2-40B4-BE49-F238E27FC236}">
                    <a16:creationId xmlns:a16="http://schemas.microsoft.com/office/drawing/2014/main" id="{ADA50C0D-B1BA-4645-8E54-BCF93DA228A7}"/>
                  </a:ext>
                </a:extLst>
              </p:cNvPr>
              <p:cNvCxnSpPr/>
              <p:nvPr/>
            </p:nvCxnSpPr>
            <p:spPr>
              <a:xfrm>
                <a:off x="7714752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96" name="Google Shape;3044;p59">
                <a:extLst>
                  <a:ext uri="{FF2B5EF4-FFF2-40B4-BE49-F238E27FC236}">
                    <a16:creationId xmlns:a16="http://schemas.microsoft.com/office/drawing/2014/main" id="{649E20BD-BAC8-4578-9A68-C5786E4A9A6C}"/>
                  </a:ext>
                </a:extLst>
              </p:cNvPr>
              <p:cNvCxnSpPr/>
              <p:nvPr/>
            </p:nvCxnSpPr>
            <p:spPr>
              <a:xfrm rot="10800000">
                <a:off x="7683318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97" name="Google Shape;3045;p59">
                <a:extLst>
                  <a:ext uri="{FF2B5EF4-FFF2-40B4-BE49-F238E27FC236}">
                    <a16:creationId xmlns:a16="http://schemas.microsoft.com/office/drawing/2014/main" id="{CA90EE8D-934F-4BBC-8F27-58C743E31D08}"/>
                  </a:ext>
                </a:extLst>
              </p:cNvPr>
              <p:cNvCxnSpPr/>
              <p:nvPr/>
            </p:nvCxnSpPr>
            <p:spPr>
              <a:xfrm>
                <a:off x="7711805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98" name="Google Shape;3046;p59">
                <a:extLst>
                  <a:ext uri="{FF2B5EF4-FFF2-40B4-BE49-F238E27FC236}">
                    <a16:creationId xmlns:a16="http://schemas.microsoft.com/office/drawing/2014/main" id="{064B7B7E-5E0D-4A24-97D3-A01484035BAF}"/>
                  </a:ext>
                </a:extLst>
              </p:cNvPr>
              <p:cNvCxnSpPr/>
              <p:nvPr/>
            </p:nvCxnSpPr>
            <p:spPr>
              <a:xfrm rot="10800000">
                <a:off x="7674477" y="209508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99" name="Google Shape;3047;p59">
                <a:extLst>
                  <a:ext uri="{FF2B5EF4-FFF2-40B4-BE49-F238E27FC236}">
                    <a16:creationId xmlns:a16="http://schemas.microsoft.com/office/drawing/2014/main" id="{B95A5A87-3E3D-43FD-929C-46D964E33B25}"/>
                  </a:ext>
                </a:extLst>
              </p:cNvPr>
              <p:cNvCxnSpPr/>
              <p:nvPr/>
            </p:nvCxnSpPr>
            <p:spPr>
              <a:xfrm>
                <a:off x="7702964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0" name="Google Shape;3048;p59">
                <a:extLst>
                  <a:ext uri="{FF2B5EF4-FFF2-40B4-BE49-F238E27FC236}">
                    <a16:creationId xmlns:a16="http://schemas.microsoft.com/office/drawing/2014/main" id="{717FEC7E-BF97-4D9A-87F8-A85AF861A6E8}"/>
                  </a:ext>
                </a:extLst>
              </p:cNvPr>
              <p:cNvCxnSpPr/>
              <p:nvPr/>
            </p:nvCxnSpPr>
            <p:spPr>
              <a:xfrm rot="10800000">
                <a:off x="7672512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1" name="Google Shape;3049;p59">
                <a:extLst>
                  <a:ext uri="{FF2B5EF4-FFF2-40B4-BE49-F238E27FC236}">
                    <a16:creationId xmlns:a16="http://schemas.microsoft.com/office/drawing/2014/main" id="{285D0FB4-DD5B-439F-8604-F4372980CEF5}"/>
                  </a:ext>
                </a:extLst>
              </p:cNvPr>
              <p:cNvCxnSpPr/>
              <p:nvPr/>
            </p:nvCxnSpPr>
            <p:spPr>
              <a:xfrm>
                <a:off x="7700999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2" name="Google Shape;3050;p59">
                <a:extLst>
                  <a:ext uri="{FF2B5EF4-FFF2-40B4-BE49-F238E27FC236}">
                    <a16:creationId xmlns:a16="http://schemas.microsoft.com/office/drawing/2014/main" id="{559A4635-0169-48DC-9D51-17E8C81FBA27}"/>
                  </a:ext>
                </a:extLst>
              </p:cNvPr>
              <p:cNvCxnSpPr/>
              <p:nvPr/>
            </p:nvCxnSpPr>
            <p:spPr>
              <a:xfrm rot="10800000">
                <a:off x="7655813" y="209508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3" name="Google Shape;3051;p59">
                <a:extLst>
                  <a:ext uri="{FF2B5EF4-FFF2-40B4-BE49-F238E27FC236}">
                    <a16:creationId xmlns:a16="http://schemas.microsoft.com/office/drawing/2014/main" id="{6AFB1F3F-AF83-4CB9-93A1-73AEAC6FE0FB}"/>
                  </a:ext>
                </a:extLst>
              </p:cNvPr>
              <p:cNvCxnSpPr/>
              <p:nvPr/>
            </p:nvCxnSpPr>
            <p:spPr>
              <a:xfrm>
                <a:off x="7684300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4" name="Google Shape;3052;p59">
                <a:extLst>
                  <a:ext uri="{FF2B5EF4-FFF2-40B4-BE49-F238E27FC236}">
                    <a16:creationId xmlns:a16="http://schemas.microsoft.com/office/drawing/2014/main" id="{4538B7C7-0E60-44FB-9148-5C816639CDD1}"/>
                  </a:ext>
                </a:extLst>
              </p:cNvPr>
              <p:cNvCxnSpPr/>
              <p:nvPr/>
            </p:nvCxnSpPr>
            <p:spPr>
              <a:xfrm rot="10800000">
                <a:off x="7641078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5" name="Google Shape;3053;p59">
                <a:extLst>
                  <a:ext uri="{FF2B5EF4-FFF2-40B4-BE49-F238E27FC236}">
                    <a16:creationId xmlns:a16="http://schemas.microsoft.com/office/drawing/2014/main" id="{D9A27D8B-541E-43B2-9056-A0DE46F61290}"/>
                  </a:ext>
                </a:extLst>
              </p:cNvPr>
              <p:cNvCxnSpPr/>
              <p:nvPr/>
            </p:nvCxnSpPr>
            <p:spPr>
              <a:xfrm>
                <a:off x="7668583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6" name="Google Shape;3054;p59">
                <a:extLst>
                  <a:ext uri="{FF2B5EF4-FFF2-40B4-BE49-F238E27FC236}">
                    <a16:creationId xmlns:a16="http://schemas.microsoft.com/office/drawing/2014/main" id="{3F3B95AA-0BBF-4F6C-A37E-AD43ABD98D6A}"/>
                  </a:ext>
                </a:extLst>
              </p:cNvPr>
              <p:cNvCxnSpPr/>
              <p:nvPr/>
            </p:nvCxnSpPr>
            <p:spPr>
              <a:xfrm rot="10800000">
                <a:off x="7634202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7" name="Google Shape;3055;p59">
                <a:extLst>
                  <a:ext uri="{FF2B5EF4-FFF2-40B4-BE49-F238E27FC236}">
                    <a16:creationId xmlns:a16="http://schemas.microsoft.com/office/drawing/2014/main" id="{42DCA802-D795-4720-853A-D0367B9A28C0}"/>
                  </a:ext>
                </a:extLst>
              </p:cNvPr>
              <p:cNvCxnSpPr/>
              <p:nvPr/>
            </p:nvCxnSpPr>
            <p:spPr>
              <a:xfrm>
                <a:off x="7662689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8" name="Google Shape;3056;p59">
                <a:extLst>
                  <a:ext uri="{FF2B5EF4-FFF2-40B4-BE49-F238E27FC236}">
                    <a16:creationId xmlns:a16="http://schemas.microsoft.com/office/drawing/2014/main" id="{6A2CA1BA-F4C5-4A1A-ABFA-86E80C7476CB}"/>
                  </a:ext>
                </a:extLst>
              </p:cNvPr>
              <p:cNvCxnSpPr/>
              <p:nvPr/>
            </p:nvCxnSpPr>
            <p:spPr>
              <a:xfrm rot="10800000">
                <a:off x="7630273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9" name="Google Shape;3057;p59">
                <a:extLst>
                  <a:ext uri="{FF2B5EF4-FFF2-40B4-BE49-F238E27FC236}">
                    <a16:creationId xmlns:a16="http://schemas.microsoft.com/office/drawing/2014/main" id="{D4BD6E74-F592-4AF2-AE77-3963DD9DA755}"/>
                  </a:ext>
                </a:extLst>
              </p:cNvPr>
              <p:cNvCxnSpPr/>
              <p:nvPr/>
            </p:nvCxnSpPr>
            <p:spPr>
              <a:xfrm>
                <a:off x="7657777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0" name="Google Shape;3058;p59">
                <a:extLst>
                  <a:ext uri="{FF2B5EF4-FFF2-40B4-BE49-F238E27FC236}">
                    <a16:creationId xmlns:a16="http://schemas.microsoft.com/office/drawing/2014/main" id="{8F4DD6C5-55FC-45FB-A918-D871909F223A}"/>
                  </a:ext>
                </a:extLst>
              </p:cNvPr>
              <p:cNvCxnSpPr/>
              <p:nvPr/>
            </p:nvCxnSpPr>
            <p:spPr>
              <a:xfrm rot="10800000">
                <a:off x="7620450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1" name="Google Shape;3059;p59">
                <a:extLst>
                  <a:ext uri="{FF2B5EF4-FFF2-40B4-BE49-F238E27FC236}">
                    <a16:creationId xmlns:a16="http://schemas.microsoft.com/office/drawing/2014/main" id="{20274D32-3269-4228-A3C6-05C237B6BE43}"/>
                  </a:ext>
                </a:extLst>
              </p:cNvPr>
              <p:cNvCxnSpPr/>
              <p:nvPr/>
            </p:nvCxnSpPr>
            <p:spPr>
              <a:xfrm>
                <a:off x="7647954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2" name="Google Shape;3060;p59">
                <a:extLst>
                  <a:ext uri="{FF2B5EF4-FFF2-40B4-BE49-F238E27FC236}">
                    <a16:creationId xmlns:a16="http://schemas.microsoft.com/office/drawing/2014/main" id="{A3C952E7-7AEB-46F7-9F90-EBB2179CEA3B}"/>
                  </a:ext>
                </a:extLst>
              </p:cNvPr>
              <p:cNvCxnSpPr/>
              <p:nvPr/>
            </p:nvCxnSpPr>
            <p:spPr>
              <a:xfrm rot="10800000">
                <a:off x="7617502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3" name="Google Shape;3061;p59">
                <a:extLst>
                  <a:ext uri="{FF2B5EF4-FFF2-40B4-BE49-F238E27FC236}">
                    <a16:creationId xmlns:a16="http://schemas.microsoft.com/office/drawing/2014/main" id="{DAD1889A-7967-4E3E-8DF1-DC575802447A}"/>
                  </a:ext>
                </a:extLst>
              </p:cNvPr>
              <p:cNvCxnSpPr/>
              <p:nvPr/>
            </p:nvCxnSpPr>
            <p:spPr>
              <a:xfrm>
                <a:off x="7645990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4" name="Google Shape;3062;p59">
                <a:extLst>
                  <a:ext uri="{FF2B5EF4-FFF2-40B4-BE49-F238E27FC236}">
                    <a16:creationId xmlns:a16="http://schemas.microsoft.com/office/drawing/2014/main" id="{8410D0D1-BA38-4575-A61E-037F018D1806}"/>
                  </a:ext>
                </a:extLst>
              </p:cNvPr>
              <p:cNvCxnSpPr/>
              <p:nvPr/>
            </p:nvCxnSpPr>
            <p:spPr>
              <a:xfrm rot="10800000">
                <a:off x="7611609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5" name="Google Shape;3063;p59">
                <a:extLst>
                  <a:ext uri="{FF2B5EF4-FFF2-40B4-BE49-F238E27FC236}">
                    <a16:creationId xmlns:a16="http://schemas.microsoft.com/office/drawing/2014/main" id="{57379A30-0EB3-4DCC-8E39-F73788E3D0C7}"/>
                  </a:ext>
                </a:extLst>
              </p:cNvPr>
              <p:cNvCxnSpPr/>
              <p:nvPr/>
            </p:nvCxnSpPr>
            <p:spPr>
              <a:xfrm>
                <a:off x="7639113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6" name="Google Shape;3064;p59">
                <a:extLst>
                  <a:ext uri="{FF2B5EF4-FFF2-40B4-BE49-F238E27FC236}">
                    <a16:creationId xmlns:a16="http://schemas.microsoft.com/office/drawing/2014/main" id="{9336EDBF-4169-436D-AB7C-A530D5D7BD65}"/>
                  </a:ext>
                </a:extLst>
              </p:cNvPr>
              <p:cNvCxnSpPr/>
              <p:nvPr/>
            </p:nvCxnSpPr>
            <p:spPr>
              <a:xfrm rot="10800000">
                <a:off x="7608662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7" name="Google Shape;3065;p59">
                <a:extLst>
                  <a:ext uri="{FF2B5EF4-FFF2-40B4-BE49-F238E27FC236}">
                    <a16:creationId xmlns:a16="http://schemas.microsoft.com/office/drawing/2014/main" id="{B4A05980-511F-40C8-80AD-2121A58DE91C}"/>
                  </a:ext>
                </a:extLst>
              </p:cNvPr>
              <p:cNvCxnSpPr/>
              <p:nvPr/>
            </p:nvCxnSpPr>
            <p:spPr>
              <a:xfrm>
                <a:off x="7636167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8" name="Google Shape;3066;p59">
                <a:extLst>
                  <a:ext uri="{FF2B5EF4-FFF2-40B4-BE49-F238E27FC236}">
                    <a16:creationId xmlns:a16="http://schemas.microsoft.com/office/drawing/2014/main" id="{5F24F1D1-ABF7-469A-A627-5F5F002957F8}"/>
                  </a:ext>
                </a:extLst>
              </p:cNvPr>
              <p:cNvCxnSpPr/>
              <p:nvPr/>
            </p:nvCxnSpPr>
            <p:spPr>
              <a:xfrm rot="10800000">
                <a:off x="7605715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9" name="Google Shape;3067;p59">
                <a:extLst>
                  <a:ext uri="{FF2B5EF4-FFF2-40B4-BE49-F238E27FC236}">
                    <a16:creationId xmlns:a16="http://schemas.microsoft.com/office/drawing/2014/main" id="{DD1492BC-A0C2-403E-94EB-BD733ECE1BF4}"/>
                  </a:ext>
                </a:extLst>
              </p:cNvPr>
              <p:cNvCxnSpPr/>
              <p:nvPr/>
            </p:nvCxnSpPr>
            <p:spPr>
              <a:xfrm>
                <a:off x="7634202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0" name="Google Shape;3068;p59">
                <a:extLst>
                  <a:ext uri="{FF2B5EF4-FFF2-40B4-BE49-F238E27FC236}">
                    <a16:creationId xmlns:a16="http://schemas.microsoft.com/office/drawing/2014/main" id="{AD7CE14C-6159-460D-9FFF-FB5C99F73FBB}"/>
                  </a:ext>
                </a:extLst>
              </p:cNvPr>
              <p:cNvCxnSpPr/>
              <p:nvPr/>
            </p:nvCxnSpPr>
            <p:spPr>
              <a:xfrm rot="10800000">
                <a:off x="7602768" y="209508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1" name="Google Shape;3069;p59">
                <a:extLst>
                  <a:ext uri="{FF2B5EF4-FFF2-40B4-BE49-F238E27FC236}">
                    <a16:creationId xmlns:a16="http://schemas.microsoft.com/office/drawing/2014/main" id="{432037D5-C288-43C0-9A94-5BD56F43E889}"/>
                  </a:ext>
                </a:extLst>
              </p:cNvPr>
              <p:cNvCxnSpPr/>
              <p:nvPr/>
            </p:nvCxnSpPr>
            <p:spPr>
              <a:xfrm>
                <a:off x="7631255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2" name="Google Shape;3070;p59">
                <a:extLst>
                  <a:ext uri="{FF2B5EF4-FFF2-40B4-BE49-F238E27FC236}">
                    <a16:creationId xmlns:a16="http://schemas.microsoft.com/office/drawing/2014/main" id="{60F7D78C-8F6B-4A0C-AF64-9BF209E9E0BB}"/>
                  </a:ext>
                </a:extLst>
              </p:cNvPr>
              <p:cNvCxnSpPr/>
              <p:nvPr/>
            </p:nvCxnSpPr>
            <p:spPr>
              <a:xfrm rot="10800000">
                <a:off x="7600803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3" name="Google Shape;3071;p59">
                <a:extLst>
                  <a:ext uri="{FF2B5EF4-FFF2-40B4-BE49-F238E27FC236}">
                    <a16:creationId xmlns:a16="http://schemas.microsoft.com/office/drawing/2014/main" id="{D8C43883-7C2B-4AB3-B7E4-767CF1A818D9}"/>
                  </a:ext>
                </a:extLst>
              </p:cNvPr>
              <p:cNvCxnSpPr/>
              <p:nvPr/>
            </p:nvCxnSpPr>
            <p:spPr>
              <a:xfrm>
                <a:off x="7628308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4" name="Google Shape;3072;p59">
                <a:extLst>
                  <a:ext uri="{FF2B5EF4-FFF2-40B4-BE49-F238E27FC236}">
                    <a16:creationId xmlns:a16="http://schemas.microsoft.com/office/drawing/2014/main" id="{74B4350C-0034-424A-9115-0BD41CE13295}"/>
                  </a:ext>
                </a:extLst>
              </p:cNvPr>
              <p:cNvCxnSpPr/>
              <p:nvPr/>
            </p:nvCxnSpPr>
            <p:spPr>
              <a:xfrm rot="10800000">
                <a:off x="7597856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5" name="Google Shape;3073;p59">
                <a:extLst>
                  <a:ext uri="{FF2B5EF4-FFF2-40B4-BE49-F238E27FC236}">
                    <a16:creationId xmlns:a16="http://schemas.microsoft.com/office/drawing/2014/main" id="{57B83B88-6786-4DD4-9CA3-5DEAC17A800E}"/>
                  </a:ext>
                </a:extLst>
              </p:cNvPr>
              <p:cNvCxnSpPr/>
              <p:nvPr/>
            </p:nvCxnSpPr>
            <p:spPr>
              <a:xfrm>
                <a:off x="7625361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6" name="Google Shape;3074;p59">
                <a:extLst>
                  <a:ext uri="{FF2B5EF4-FFF2-40B4-BE49-F238E27FC236}">
                    <a16:creationId xmlns:a16="http://schemas.microsoft.com/office/drawing/2014/main" id="{8DC27BA3-73A9-4CA5-B20B-2170B8AF5FE8}"/>
                  </a:ext>
                </a:extLst>
              </p:cNvPr>
              <p:cNvCxnSpPr/>
              <p:nvPr/>
            </p:nvCxnSpPr>
            <p:spPr>
              <a:xfrm rot="10800000">
                <a:off x="7594910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7" name="Google Shape;3075;p59">
                <a:extLst>
                  <a:ext uri="{FF2B5EF4-FFF2-40B4-BE49-F238E27FC236}">
                    <a16:creationId xmlns:a16="http://schemas.microsoft.com/office/drawing/2014/main" id="{86FFAD5B-C466-4616-925E-BE6A9A082905}"/>
                  </a:ext>
                </a:extLst>
              </p:cNvPr>
              <p:cNvCxnSpPr/>
              <p:nvPr/>
            </p:nvCxnSpPr>
            <p:spPr>
              <a:xfrm>
                <a:off x="7623397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8" name="Google Shape;3076;p59">
                <a:extLst>
                  <a:ext uri="{FF2B5EF4-FFF2-40B4-BE49-F238E27FC236}">
                    <a16:creationId xmlns:a16="http://schemas.microsoft.com/office/drawing/2014/main" id="{A14F2251-44D7-4F37-ADED-8F757B521D60}"/>
                  </a:ext>
                </a:extLst>
              </p:cNvPr>
              <p:cNvCxnSpPr/>
              <p:nvPr/>
            </p:nvCxnSpPr>
            <p:spPr>
              <a:xfrm rot="10800000">
                <a:off x="7591963" y="209508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9" name="Google Shape;3077;p59">
                <a:extLst>
                  <a:ext uri="{FF2B5EF4-FFF2-40B4-BE49-F238E27FC236}">
                    <a16:creationId xmlns:a16="http://schemas.microsoft.com/office/drawing/2014/main" id="{3F649F32-43F3-4AC2-BF82-58E081DC1259}"/>
                  </a:ext>
                </a:extLst>
              </p:cNvPr>
              <p:cNvCxnSpPr/>
              <p:nvPr/>
            </p:nvCxnSpPr>
            <p:spPr>
              <a:xfrm>
                <a:off x="7620450" y="205790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0" name="Google Shape;3078;p59">
                <a:extLst>
                  <a:ext uri="{FF2B5EF4-FFF2-40B4-BE49-F238E27FC236}">
                    <a16:creationId xmlns:a16="http://schemas.microsoft.com/office/drawing/2014/main" id="{F72FFDC3-4B8A-45AF-B854-33E95752D69B}"/>
                  </a:ext>
                </a:extLst>
              </p:cNvPr>
              <p:cNvCxnSpPr/>
              <p:nvPr/>
            </p:nvCxnSpPr>
            <p:spPr>
              <a:xfrm rot="10800000">
                <a:off x="7589015" y="2080982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1" name="Google Shape;3079;p59">
                <a:extLst>
                  <a:ext uri="{FF2B5EF4-FFF2-40B4-BE49-F238E27FC236}">
                    <a16:creationId xmlns:a16="http://schemas.microsoft.com/office/drawing/2014/main" id="{491F21AF-C9EC-4AEF-8CD5-13EC61F2E6DC}"/>
                  </a:ext>
                </a:extLst>
              </p:cNvPr>
              <p:cNvCxnSpPr/>
              <p:nvPr/>
            </p:nvCxnSpPr>
            <p:spPr>
              <a:xfrm>
                <a:off x="7617502" y="204379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2" name="Google Shape;3080;p59">
                <a:extLst>
                  <a:ext uri="{FF2B5EF4-FFF2-40B4-BE49-F238E27FC236}">
                    <a16:creationId xmlns:a16="http://schemas.microsoft.com/office/drawing/2014/main" id="{340DEDEC-1199-4346-988B-1653ED9DBF33}"/>
                  </a:ext>
                </a:extLst>
              </p:cNvPr>
              <p:cNvCxnSpPr/>
              <p:nvPr/>
            </p:nvCxnSpPr>
            <p:spPr>
              <a:xfrm rot="10800000">
                <a:off x="7587051" y="208098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3" name="Google Shape;3081;p59">
                <a:extLst>
                  <a:ext uri="{FF2B5EF4-FFF2-40B4-BE49-F238E27FC236}">
                    <a16:creationId xmlns:a16="http://schemas.microsoft.com/office/drawing/2014/main" id="{70C612DA-50DD-4D9A-AFBE-314041FDFDE6}"/>
                  </a:ext>
                </a:extLst>
              </p:cNvPr>
              <p:cNvCxnSpPr/>
              <p:nvPr/>
            </p:nvCxnSpPr>
            <p:spPr>
              <a:xfrm>
                <a:off x="7614556" y="204379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4" name="Google Shape;3082;p59">
                <a:extLst>
                  <a:ext uri="{FF2B5EF4-FFF2-40B4-BE49-F238E27FC236}">
                    <a16:creationId xmlns:a16="http://schemas.microsoft.com/office/drawing/2014/main" id="{58427204-6FE6-4D3E-95AB-E26FD3CBB362}"/>
                  </a:ext>
                </a:extLst>
              </p:cNvPr>
              <p:cNvCxnSpPr/>
              <p:nvPr/>
            </p:nvCxnSpPr>
            <p:spPr>
              <a:xfrm rot="10800000">
                <a:off x="7584104" y="208098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5" name="Google Shape;3083;p59">
                <a:extLst>
                  <a:ext uri="{FF2B5EF4-FFF2-40B4-BE49-F238E27FC236}">
                    <a16:creationId xmlns:a16="http://schemas.microsoft.com/office/drawing/2014/main" id="{6708388D-366F-4D5A-BF14-C57217031686}"/>
                  </a:ext>
                </a:extLst>
              </p:cNvPr>
              <p:cNvCxnSpPr/>
              <p:nvPr/>
            </p:nvCxnSpPr>
            <p:spPr>
              <a:xfrm>
                <a:off x="7612591" y="204379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6" name="Google Shape;3084;p59">
                <a:extLst>
                  <a:ext uri="{FF2B5EF4-FFF2-40B4-BE49-F238E27FC236}">
                    <a16:creationId xmlns:a16="http://schemas.microsoft.com/office/drawing/2014/main" id="{52E9A8C2-EA5E-4B71-A417-7A651330A82A}"/>
                  </a:ext>
                </a:extLst>
              </p:cNvPr>
              <p:cNvCxnSpPr/>
              <p:nvPr/>
            </p:nvCxnSpPr>
            <p:spPr>
              <a:xfrm rot="10800000">
                <a:off x="7581157" y="2080982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7" name="Google Shape;3085;p59">
                <a:extLst>
                  <a:ext uri="{FF2B5EF4-FFF2-40B4-BE49-F238E27FC236}">
                    <a16:creationId xmlns:a16="http://schemas.microsoft.com/office/drawing/2014/main" id="{99E89BF6-434D-4D3A-B58E-D13ECD776059}"/>
                  </a:ext>
                </a:extLst>
              </p:cNvPr>
              <p:cNvCxnSpPr/>
              <p:nvPr/>
            </p:nvCxnSpPr>
            <p:spPr>
              <a:xfrm>
                <a:off x="7609644" y="204379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8" name="Google Shape;3086;p59">
                <a:extLst>
                  <a:ext uri="{FF2B5EF4-FFF2-40B4-BE49-F238E27FC236}">
                    <a16:creationId xmlns:a16="http://schemas.microsoft.com/office/drawing/2014/main" id="{7E6E5A50-46C7-4C1A-BC2B-685B5F5E5C77}"/>
                  </a:ext>
                </a:extLst>
              </p:cNvPr>
              <p:cNvCxnSpPr/>
              <p:nvPr/>
            </p:nvCxnSpPr>
            <p:spPr>
              <a:xfrm rot="10800000">
                <a:off x="7579192" y="208098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9" name="Google Shape;3087;p59">
                <a:extLst>
                  <a:ext uri="{FF2B5EF4-FFF2-40B4-BE49-F238E27FC236}">
                    <a16:creationId xmlns:a16="http://schemas.microsoft.com/office/drawing/2014/main" id="{9BA87932-E7FB-49B8-B9BD-CC0A186DCEB9}"/>
                  </a:ext>
                </a:extLst>
              </p:cNvPr>
              <p:cNvCxnSpPr/>
              <p:nvPr/>
            </p:nvCxnSpPr>
            <p:spPr>
              <a:xfrm>
                <a:off x="7607679" y="204379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0" name="Google Shape;3088;p59">
                <a:extLst>
                  <a:ext uri="{FF2B5EF4-FFF2-40B4-BE49-F238E27FC236}">
                    <a16:creationId xmlns:a16="http://schemas.microsoft.com/office/drawing/2014/main" id="{DA8678E4-D6C1-42B8-918C-20A695A7396F}"/>
                  </a:ext>
                </a:extLst>
              </p:cNvPr>
              <p:cNvCxnSpPr/>
              <p:nvPr/>
            </p:nvCxnSpPr>
            <p:spPr>
              <a:xfrm rot="10800000">
                <a:off x="7571334" y="208098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1" name="Google Shape;3089;p59">
                <a:extLst>
                  <a:ext uri="{FF2B5EF4-FFF2-40B4-BE49-F238E27FC236}">
                    <a16:creationId xmlns:a16="http://schemas.microsoft.com/office/drawing/2014/main" id="{3EDB50A5-9F5E-46C4-B2B5-D0E54F6BC805}"/>
                  </a:ext>
                </a:extLst>
              </p:cNvPr>
              <p:cNvCxnSpPr/>
              <p:nvPr/>
            </p:nvCxnSpPr>
            <p:spPr>
              <a:xfrm>
                <a:off x="7599821" y="204379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2" name="Google Shape;3090;p59">
                <a:extLst>
                  <a:ext uri="{FF2B5EF4-FFF2-40B4-BE49-F238E27FC236}">
                    <a16:creationId xmlns:a16="http://schemas.microsoft.com/office/drawing/2014/main" id="{A78A15F8-5EF2-4090-9E8D-CC1B9B41E310}"/>
                  </a:ext>
                </a:extLst>
              </p:cNvPr>
              <p:cNvCxnSpPr/>
              <p:nvPr/>
            </p:nvCxnSpPr>
            <p:spPr>
              <a:xfrm rot="10800000">
                <a:off x="7565440" y="208098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3" name="Google Shape;3091;p59">
                <a:extLst>
                  <a:ext uri="{FF2B5EF4-FFF2-40B4-BE49-F238E27FC236}">
                    <a16:creationId xmlns:a16="http://schemas.microsoft.com/office/drawing/2014/main" id="{0F6CFE24-1A20-41A1-9146-E08301E4C8DA}"/>
                  </a:ext>
                </a:extLst>
              </p:cNvPr>
              <p:cNvCxnSpPr/>
              <p:nvPr/>
            </p:nvCxnSpPr>
            <p:spPr>
              <a:xfrm>
                <a:off x="7592945" y="204379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4" name="Google Shape;3092;p59">
                <a:extLst>
                  <a:ext uri="{FF2B5EF4-FFF2-40B4-BE49-F238E27FC236}">
                    <a16:creationId xmlns:a16="http://schemas.microsoft.com/office/drawing/2014/main" id="{C2556D01-A4A7-4E6A-BF78-574495C644DF}"/>
                  </a:ext>
                </a:extLst>
              </p:cNvPr>
              <p:cNvCxnSpPr/>
              <p:nvPr/>
            </p:nvCxnSpPr>
            <p:spPr>
              <a:xfrm rot="10800000">
                <a:off x="7562493" y="2080982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5" name="Google Shape;3093;p59">
                <a:extLst>
                  <a:ext uri="{FF2B5EF4-FFF2-40B4-BE49-F238E27FC236}">
                    <a16:creationId xmlns:a16="http://schemas.microsoft.com/office/drawing/2014/main" id="{F5855B98-27EE-4345-A58F-692890A8DF53}"/>
                  </a:ext>
                </a:extLst>
              </p:cNvPr>
              <p:cNvCxnSpPr/>
              <p:nvPr/>
            </p:nvCxnSpPr>
            <p:spPr>
              <a:xfrm>
                <a:off x="7590980" y="204379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6" name="Google Shape;3094;p59">
                <a:extLst>
                  <a:ext uri="{FF2B5EF4-FFF2-40B4-BE49-F238E27FC236}">
                    <a16:creationId xmlns:a16="http://schemas.microsoft.com/office/drawing/2014/main" id="{4E1C00FE-E564-48E7-A69A-4172B42E5731}"/>
                  </a:ext>
                </a:extLst>
              </p:cNvPr>
              <p:cNvCxnSpPr/>
              <p:nvPr/>
            </p:nvCxnSpPr>
            <p:spPr>
              <a:xfrm rot="10800000">
                <a:off x="7560528" y="208098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7" name="Google Shape;3095;p59">
                <a:extLst>
                  <a:ext uri="{FF2B5EF4-FFF2-40B4-BE49-F238E27FC236}">
                    <a16:creationId xmlns:a16="http://schemas.microsoft.com/office/drawing/2014/main" id="{B834E1D9-7AB7-4FAD-8B46-44EDE3638B08}"/>
                  </a:ext>
                </a:extLst>
              </p:cNvPr>
              <p:cNvCxnSpPr/>
              <p:nvPr/>
            </p:nvCxnSpPr>
            <p:spPr>
              <a:xfrm>
                <a:off x="7589015" y="204379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8" name="Google Shape;3096;p59">
                <a:extLst>
                  <a:ext uri="{FF2B5EF4-FFF2-40B4-BE49-F238E27FC236}">
                    <a16:creationId xmlns:a16="http://schemas.microsoft.com/office/drawing/2014/main" id="{1BE6B4A9-32A1-4DAD-9C6B-01DA327D62C6}"/>
                  </a:ext>
                </a:extLst>
              </p:cNvPr>
              <p:cNvCxnSpPr/>
              <p:nvPr/>
            </p:nvCxnSpPr>
            <p:spPr>
              <a:xfrm rot="10800000">
                <a:off x="7557581" y="2080982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9" name="Google Shape;3097;p59">
                <a:extLst>
                  <a:ext uri="{FF2B5EF4-FFF2-40B4-BE49-F238E27FC236}">
                    <a16:creationId xmlns:a16="http://schemas.microsoft.com/office/drawing/2014/main" id="{7CBB2451-378A-43B8-A5A5-580B047B1800}"/>
                  </a:ext>
                </a:extLst>
              </p:cNvPr>
              <p:cNvCxnSpPr/>
              <p:nvPr/>
            </p:nvCxnSpPr>
            <p:spPr>
              <a:xfrm>
                <a:off x="7586069" y="204379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0" name="Google Shape;3098;p59">
                <a:extLst>
                  <a:ext uri="{FF2B5EF4-FFF2-40B4-BE49-F238E27FC236}">
                    <a16:creationId xmlns:a16="http://schemas.microsoft.com/office/drawing/2014/main" id="{186F0E57-CED6-4252-9ED5-084220E917DE}"/>
                  </a:ext>
                </a:extLst>
              </p:cNvPr>
              <p:cNvCxnSpPr/>
              <p:nvPr/>
            </p:nvCxnSpPr>
            <p:spPr>
              <a:xfrm rot="10800000">
                <a:off x="7555617" y="2080982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1" name="Google Shape;3099;p59">
                <a:extLst>
                  <a:ext uri="{FF2B5EF4-FFF2-40B4-BE49-F238E27FC236}">
                    <a16:creationId xmlns:a16="http://schemas.microsoft.com/office/drawing/2014/main" id="{90A50820-1B47-482A-A2C3-49137DA0F72B}"/>
                  </a:ext>
                </a:extLst>
              </p:cNvPr>
              <p:cNvCxnSpPr/>
              <p:nvPr/>
            </p:nvCxnSpPr>
            <p:spPr>
              <a:xfrm>
                <a:off x="7584104" y="204379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2" name="Google Shape;3100;p59">
                <a:extLst>
                  <a:ext uri="{FF2B5EF4-FFF2-40B4-BE49-F238E27FC236}">
                    <a16:creationId xmlns:a16="http://schemas.microsoft.com/office/drawing/2014/main" id="{40EF07C2-DA6B-4191-9DBF-AFF05FF622E6}"/>
                  </a:ext>
                </a:extLst>
              </p:cNvPr>
              <p:cNvCxnSpPr/>
              <p:nvPr/>
            </p:nvCxnSpPr>
            <p:spPr>
              <a:xfrm rot="10800000">
                <a:off x="7553652" y="206559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3" name="Google Shape;3101;p59">
                <a:extLst>
                  <a:ext uri="{FF2B5EF4-FFF2-40B4-BE49-F238E27FC236}">
                    <a16:creationId xmlns:a16="http://schemas.microsoft.com/office/drawing/2014/main" id="{4EA827FD-1543-4511-9354-F7E03B118341}"/>
                  </a:ext>
                </a:extLst>
              </p:cNvPr>
              <p:cNvCxnSpPr/>
              <p:nvPr/>
            </p:nvCxnSpPr>
            <p:spPr>
              <a:xfrm>
                <a:off x="7582139" y="202840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4" name="Google Shape;3102;p59">
                <a:extLst>
                  <a:ext uri="{FF2B5EF4-FFF2-40B4-BE49-F238E27FC236}">
                    <a16:creationId xmlns:a16="http://schemas.microsoft.com/office/drawing/2014/main" id="{080C1298-C332-4D6B-9EB1-B68B704F0C5A}"/>
                  </a:ext>
                </a:extLst>
              </p:cNvPr>
              <p:cNvCxnSpPr/>
              <p:nvPr/>
            </p:nvCxnSpPr>
            <p:spPr>
              <a:xfrm rot="10800000">
                <a:off x="7551688" y="206559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5" name="Google Shape;3103;p59">
                <a:extLst>
                  <a:ext uri="{FF2B5EF4-FFF2-40B4-BE49-F238E27FC236}">
                    <a16:creationId xmlns:a16="http://schemas.microsoft.com/office/drawing/2014/main" id="{B05B769B-72C9-466A-9CA1-C6AA55F259F3}"/>
                  </a:ext>
                </a:extLst>
              </p:cNvPr>
              <p:cNvCxnSpPr/>
              <p:nvPr/>
            </p:nvCxnSpPr>
            <p:spPr>
              <a:xfrm>
                <a:off x="7580175" y="202840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6" name="Google Shape;3104;p59">
                <a:extLst>
                  <a:ext uri="{FF2B5EF4-FFF2-40B4-BE49-F238E27FC236}">
                    <a16:creationId xmlns:a16="http://schemas.microsoft.com/office/drawing/2014/main" id="{6222E51C-647F-45FB-975C-DE465A0994C1}"/>
                  </a:ext>
                </a:extLst>
              </p:cNvPr>
              <p:cNvCxnSpPr/>
              <p:nvPr/>
            </p:nvCxnSpPr>
            <p:spPr>
              <a:xfrm rot="10800000">
                <a:off x="7546777" y="206559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7" name="Google Shape;3105;p59">
                <a:extLst>
                  <a:ext uri="{FF2B5EF4-FFF2-40B4-BE49-F238E27FC236}">
                    <a16:creationId xmlns:a16="http://schemas.microsoft.com/office/drawing/2014/main" id="{38342453-241C-4B6E-8156-E5F1F54D14A9}"/>
                  </a:ext>
                </a:extLst>
              </p:cNvPr>
              <p:cNvCxnSpPr/>
              <p:nvPr/>
            </p:nvCxnSpPr>
            <p:spPr>
              <a:xfrm>
                <a:off x="7575263" y="202840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8" name="Google Shape;3106;p59">
                <a:extLst>
                  <a:ext uri="{FF2B5EF4-FFF2-40B4-BE49-F238E27FC236}">
                    <a16:creationId xmlns:a16="http://schemas.microsoft.com/office/drawing/2014/main" id="{583D9AF1-9F98-4249-AF53-FFF4DA265913}"/>
                  </a:ext>
                </a:extLst>
              </p:cNvPr>
              <p:cNvCxnSpPr/>
              <p:nvPr/>
            </p:nvCxnSpPr>
            <p:spPr>
              <a:xfrm rot="10800000">
                <a:off x="7544812" y="206559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59" name="Google Shape;3107;p59">
                <a:extLst>
                  <a:ext uri="{FF2B5EF4-FFF2-40B4-BE49-F238E27FC236}">
                    <a16:creationId xmlns:a16="http://schemas.microsoft.com/office/drawing/2014/main" id="{7728D4F0-B1DE-406E-9398-7E2B8BD9E87C}"/>
                  </a:ext>
                </a:extLst>
              </p:cNvPr>
              <p:cNvCxnSpPr/>
              <p:nvPr/>
            </p:nvCxnSpPr>
            <p:spPr>
              <a:xfrm>
                <a:off x="7572316" y="202840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0" name="Google Shape;3108;p59">
                <a:extLst>
                  <a:ext uri="{FF2B5EF4-FFF2-40B4-BE49-F238E27FC236}">
                    <a16:creationId xmlns:a16="http://schemas.microsoft.com/office/drawing/2014/main" id="{CD8D7D46-0561-4249-AA86-73C7FCA8DD51}"/>
                  </a:ext>
                </a:extLst>
              </p:cNvPr>
              <p:cNvCxnSpPr/>
              <p:nvPr/>
            </p:nvCxnSpPr>
            <p:spPr>
              <a:xfrm rot="10800000">
                <a:off x="7541865" y="206559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1" name="Google Shape;3109;p59">
                <a:extLst>
                  <a:ext uri="{FF2B5EF4-FFF2-40B4-BE49-F238E27FC236}">
                    <a16:creationId xmlns:a16="http://schemas.microsoft.com/office/drawing/2014/main" id="{C94D1296-E651-4FAE-B9AD-FD3482ACDD91}"/>
                  </a:ext>
                </a:extLst>
              </p:cNvPr>
              <p:cNvCxnSpPr/>
              <p:nvPr/>
            </p:nvCxnSpPr>
            <p:spPr>
              <a:xfrm>
                <a:off x="7570352" y="202840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2" name="Google Shape;3110;p59">
                <a:extLst>
                  <a:ext uri="{FF2B5EF4-FFF2-40B4-BE49-F238E27FC236}">
                    <a16:creationId xmlns:a16="http://schemas.microsoft.com/office/drawing/2014/main" id="{C4246370-F582-4472-87A9-3715D9A00A60}"/>
                  </a:ext>
                </a:extLst>
              </p:cNvPr>
              <p:cNvCxnSpPr/>
              <p:nvPr/>
            </p:nvCxnSpPr>
            <p:spPr>
              <a:xfrm rot="10800000">
                <a:off x="7539900" y="206559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3" name="Google Shape;3111;p59">
                <a:extLst>
                  <a:ext uri="{FF2B5EF4-FFF2-40B4-BE49-F238E27FC236}">
                    <a16:creationId xmlns:a16="http://schemas.microsoft.com/office/drawing/2014/main" id="{9895B59B-027F-4A27-8EA3-20900400D1D7}"/>
                  </a:ext>
                </a:extLst>
              </p:cNvPr>
              <p:cNvCxnSpPr/>
              <p:nvPr/>
            </p:nvCxnSpPr>
            <p:spPr>
              <a:xfrm>
                <a:off x="7568387" y="202840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4" name="Google Shape;3112;p59">
                <a:extLst>
                  <a:ext uri="{FF2B5EF4-FFF2-40B4-BE49-F238E27FC236}">
                    <a16:creationId xmlns:a16="http://schemas.microsoft.com/office/drawing/2014/main" id="{4EE80A8B-FBE3-4461-AF79-97CF25666E94}"/>
                  </a:ext>
                </a:extLst>
              </p:cNvPr>
              <p:cNvCxnSpPr/>
              <p:nvPr/>
            </p:nvCxnSpPr>
            <p:spPr>
              <a:xfrm rot="10800000">
                <a:off x="7537935" y="206559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5" name="Google Shape;3113;p59">
                <a:extLst>
                  <a:ext uri="{FF2B5EF4-FFF2-40B4-BE49-F238E27FC236}">
                    <a16:creationId xmlns:a16="http://schemas.microsoft.com/office/drawing/2014/main" id="{7133DB53-CC28-47EB-B665-7670F14F7AB7}"/>
                  </a:ext>
                </a:extLst>
              </p:cNvPr>
              <p:cNvCxnSpPr/>
              <p:nvPr/>
            </p:nvCxnSpPr>
            <p:spPr>
              <a:xfrm>
                <a:off x="7566423" y="202840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6" name="Google Shape;3114;p59">
                <a:extLst>
                  <a:ext uri="{FF2B5EF4-FFF2-40B4-BE49-F238E27FC236}">
                    <a16:creationId xmlns:a16="http://schemas.microsoft.com/office/drawing/2014/main" id="{073921D9-9951-4CA3-8BFA-42E53A415B20}"/>
                  </a:ext>
                </a:extLst>
              </p:cNvPr>
              <p:cNvCxnSpPr/>
              <p:nvPr/>
            </p:nvCxnSpPr>
            <p:spPr>
              <a:xfrm rot="10800000">
                <a:off x="7534989" y="206559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7" name="Google Shape;3115;p59">
                <a:extLst>
                  <a:ext uri="{FF2B5EF4-FFF2-40B4-BE49-F238E27FC236}">
                    <a16:creationId xmlns:a16="http://schemas.microsoft.com/office/drawing/2014/main" id="{C8DAA5F8-22AF-40B2-A338-915740829058}"/>
                  </a:ext>
                </a:extLst>
              </p:cNvPr>
              <p:cNvCxnSpPr/>
              <p:nvPr/>
            </p:nvCxnSpPr>
            <p:spPr>
              <a:xfrm>
                <a:off x="7563476" y="202840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8" name="Google Shape;3116;p59">
                <a:extLst>
                  <a:ext uri="{FF2B5EF4-FFF2-40B4-BE49-F238E27FC236}">
                    <a16:creationId xmlns:a16="http://schemas.microsoft.com/office/drawing/2014/main" id="{C36045EC-0169-4675-B9E9-317890F7DE70}"/>
                  </a:ext>
                </a:extLst>
              </p:cNvPr>
              <p:cNvCxnSpPr/>
              <p:nvPr/>
            </p:nvCxnSpPr>
            <p:spPr>
              <a:xfrm rot="10800000">
                <a:off x="7533024" y="206559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69" name="Google Shape;3117;p59">
                <a:extLst>
                  <a:ext uri="{FF2B5EF4-FFF2-40B4-BE49-F238E27FC236}">
                    <a16:creationId xmlns:a16="http://schemas.microsoft.com/office/drawing/2014/main" id="{A7DEE06B-118D-48B7-94AD-5B3FBAD589E1}"/>
                  </a:ext>
                </a:extLst>
              </p:cNvPr>
              <p:cNvCxnSpPr/>
              <p:nvPr/>
            </p:nvCxnSpPr>
            <p:spPr>
              <a:xfrm>
                <a:off x="7561511" y="202840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0" name="Google Shape;3118;p59">
                <a:extLst>
                  <a:ext uri="{FF2B5EF4-FFF2-40B4-BE49-F238E27FC236}">
                    <a16:creationId xmlns:a16="http://schemas.microsoft.com/office/drawing/2014/main" id="{6933545D-614B-44E5-BE19-88F6EF0176D0}"/>
                  </a:ext>
                </a:extLst>
              </p:cNvPr>
              <p:cNvCxnSpPr/>
              <p:nvPr/>
            </p:nvCxnSpPr>
            <p:spPr>
              <a:xfrm rot="10800000">
                <a:off x="7520254" y="204123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1" name="Google Shape;3119;p59">
                <a:extLst>
                  <a:ext uri="{FF2B5EF4-FFF2-40B4-BE49-F238E27FC236}">
                    <a16:creationId xmlns:a16="http://schemas.microsoft.com/office/drawing/2014/main" id="{8D255875-2AE5-4E96-A1E7-FBD4D4AD3009}"/>
                  </a:ext>
                </a:extLst>
              </p:cNvPr>
              <p:cNvCxnSpPr/>
              <p:nvPr/>
            </p:nvCxnSpPr>
            <p:spPr>
              <a:xfrm>
                <a:off x="7548741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2" name="Google Shape;3120;p59">
                <a:extLst>
                  <a:ext uri="{FF2B5EF4-FFF2-40B4-BE49-F238E27FC236}">
                    <a16:creationId xmlns:a16="http://schemas.microsoft.com/office/drawing/2014/main" id="{C6B508D7-EB4E-4EE7-866F-0D83776FE3AA}"/>
                  </a:ext>
                </a:extLst>
              </p:cNvPr>
              <p:cNvCxnSpPr/>
              <p:nvPr/>
            </p:nvCxnSpPr>
            <p:spPr>
              <a:xfrm rot="10800000">
                <a:off x="7509448" y="204123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3" name="Google Shape;3121;p59">
                <a:extLst>
                  <a:ext uri="{FF2B5EF4-FFF2-40B4-BE49-F238E27FC236}">
                    <a16:creationId xmlns:a16="http://schemas.microsoft.com/office/drawing/2014/main" id="{2B73222F-BF56-475B-AD28-C86C7E37ECE2}"/>
                  </a:ext>
                </a:extLst>
              </p:cNvPr>
              <p:cNvCxnSpPr/>
              <p:nvPr/>
            </p:nvCxnSpPr>
            <p:spPr>
              <a:xfrm>
                <a:off x="7537935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4" name="Google Shape;3122;p59">
                <a:extLst>
                  <a:ext uri="{FF2B5EF4-FFF2-40B4-BE49-F238E27FC236}">
                    <a16:creationId xmlns:a16="http://schemas.microsoft.com/office/drawing/2014/main" id="{09D320C3-B214-4661-980C-5FEE038BE47F}"/>
                  </a:ext>
                </a:extLst>
              </p:cNvPr>
              <p:cNvCxnSpPr/>
              <p:nvPr/>
            </p:nvCxnSpPr>
            <p:spPr>
              <a:xfrm rot="10800000">
                <a:off x="7507483" y="20412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5" name="Google Shape;3123;p59">
                <a:extLst>
                  <a:ext uri="{FF2B5EF4-FFF2-40B4-BE49-F238E27FC236}">
                    <a16:creationId xmlns:a16="http://schemas.microsoft.com/office/drawing/2014/main" id="{7B5B49C4-613F-47A7-B197-228A244B589B}"/>
                  </a:ext>
                </a:extLst>
              </p:cNvPr>
              <p:cNvCxnSpPr/>
              <p:nvPr/>
            </p:nvCxnSpPr>
            <p:spPr>
              <a:xfrm>
                <a:off x="7534989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6" name="Google Shape;3124;p59">
                <a:extLst>
                  <a:ext uri="{FF2B5EF4-FFF2-40B4-BE49-F238E27FC236}">
                    <a16:creationId xmlns:a16="http://schemas.microsoft.com/office/drawing/2014/main" id="{41CDED82-D753-4C53-B7A3-EBEFBA9B699A}"/>
                  </a:ext>
                </a:extLst>
              </p:cNvPr>
              <p:cNvCxnSpPr/>
              <p:nvPr/>
            </p:nvCxnSpPr>
            <p:spPr>
              <a:xfrm rot="10800000">
                <a:off x="7504537" y="204123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7" name="Google Shape;3125;p59">
                <a:extLst>
                  <a:ext uri="{FF2B5EF4-FFF2-40B4-BE49-F238E27FC236}">
                    <a16:creationId xmlns:a16="http://schemas.microsoft.com/office/drawing/2014/main" id="{3E6CA67A-0201-4F58-8AAA-EF13C7F86F0C}"/>
                  </a:ext>
                </a:extLst>
              </p:cNvPr>
              <p:cNvCxnSpPr/>
              <p:nvPr/>
            </p:nvCxnSpPr>
            <p:spPr>
              <a:xfrm>
                <a:off x="7533024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8" name="Google Shape;3126;p59">
                <a:extLst>
                  <a:ext uri="{FF2B5EF4-FFF2-40B4-BE49-F238E27FC236}">
                    <a16:creationId xmlns:a16="http://schemas.microsoft.com/office/drawing/2014/main" id="{21E802AC-E59F-482C-AC0F-ED331BDB8EEA}"/>
                  </a:ext>
                </a:extLst>
              </p:cNvPr>
              <p:cNvCxnSpPr/>
              <p:nvPr/>
            </p:nvCxnSpPr>
            <p:spPr>
              <a:xfrm rot="10800000">
                <a:off x="7502572" y="204123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9" name="Google Shape;3127;p59">
                <a:extLst>
                  <a:ext uri="{FF2B5EF4-FFF2-40B4-BE49-F238E27FC236}">
                    <a16:creationId xmlns:a16="http://schemas.microsoft.com/office/drawing/2014/main" id="{01823A46-F743-497D-99FE-2A236B587629}"/>
                  </a:ext>
                </a:extLst>
              </p:cNvPr>
              <p:cNvCxnSpPr/>
              <p:nvPr/>
            </p:nvCxnSpPr>
            <p:spPr>
              <a:xfrm>
                <a:off x="7531059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0" name="Google Shape;3128;p59">
                <a:extLst>
                  <a:ext uri="{FF2B5EF4-FFF2-40B4-BE49-F238E27FC236}">
                    <a16:creationId xmlns:a16="http://schemas.microsoft.com/office/drawing/2014/main" id="{94A42675-D32A-4DE3-A13F-0DECFD061C17}"/>
                  </a:ext>
                </a:extLst>
              </p:cNvPr>
              <p:cNvCxnSpPr/>
              <p:nvPr/>
            </p:nvCxnSpPr>
            <p:spPr>
              <a:xfrm rot="10800000">
                <a:off x="7497660" y="20412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1" name="Google Shape;3129;p59">
                <a:extLst>
                  <a:ext uri="{FF2B5EF4-FFF2-40B4-BE49-F238E27FC236}">
                    <a16:creationId xmlns:a16="http://schemas.microsoft.com/office/drawing/2014/main" id="{C4735757-2236-4FEA-872D-A93D141B9BCC}"/>
                  </a:ext>
                </a:extLst>
              </p:cNvPr>
              <p:cNvCxnSpPr/>
              <p:nvPr/>
            </p:nvCxnSpPr>
            <p:spPr>
              <a:xfrm>
                <a:off x="7525166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2" name="Google Shape;3130;p59">
                <a:extLst>
                  <a:ext uri="{FF2B5EF4-FFF2-40B4-BE49-F238E27FC236}">
                    <a16:creationId xmlns:a16="http://schemas.microsoft.com/office/drawing/2014/main" id="{CEF6149C-1014-48C9-B0A3-D01275C9504C}"/>
                  </a:ext>
                </a:extLst>
              </p:cNvPr>
              <p:cNvCxnSpPr/>
              <p:nvPr/>
            </p:nvCxnSpPr>
            <p:spPr>
              <a:xfrm rot="10800000">
                <a:off x="7490784" y="204123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3" name="Google Shape;3131;p59">
                <a:extLst>
                  <a:ext uri="{FF2B5EF4-FFF2-40B4-BE49-F238E27FC236}">
                    <a16:creationId xmlns:a16="http://schemas.microsoft.com/office/drawing/2014/main" id="{B027DC82-3A19-4F3F-B6B6-6E63675BDC88}"/>
                  </a:ext>
                </a:extLst>
              </p:cNvPr>
              <p:cNvCxnSpPr/>
              <p:nvPr/>
            </p:nvCxnSpPr>
            <p:spPr>
              <a:xfrm>
                <a:off x="7519271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4" name="Google Shape;3132;p59">
                <a:extLst>
                  <a:ext uri="{FF2B5EF4-FFF2-40B4-BE49-F238E27FC236}">
                    <a16:creationId xmlns:a16="http://schemas.microsoft.com/office/drawing/2014/main" id="{99C1F677-EF40-4A8C-A003-F0E05AE3CD6F}"/>
                  </a:ext>
                </a:extLst>
              </p:cNvPr>
              <p:cNvCxnSpPr/>
              <p:nvPr/>
            </p:nvCxnSpPr>
            <p:spPr>
              <a:xfrm rot="10800000">
                <a:off x="7488819" y="20412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5" name="Google Shape;3133;p59">
                <a:extLst>
                  <a:ext uri="{FF2B5EF4-FFF2-40B4-BE49-F238E27FC236}">
                    <a16:creationId xmlns:a16="http://schemas.microsoft.com/office/drawing/2014/main" id="{C271EB4E-1992-48A4-80FB-0FE7BB0C73D0}"/>
                  </a:ext>
                </a:extLst>
              </p:cNvPr>
              <p:cNvCxnSpPr/>
              <p:nvPr/>
            </p:nvCxnSpPr>
            <p:spPr>
              <a:xfrm>
                <a:off x="7516325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6" name="Google Shape;3134;p59">
                <a:extLst>
                  <a:ext uri="{FF2B5EF4-FFF2-40B4-BE49-F238E27FC236}">
                    <a16:creationId xmlns:a16="http://schemas.microsoft.com/office/drawing/2014/main" id="{09F2D6CB-EAED-4A3D-BAA2-DAA274A35B1E}"/>
                  </a:ext>
                </a:extLst>
              </p:cNvPr>
              <p:cNvCxnSpPr/>
              <p:nvPr/>
            </p:nvCxnSpPr>
            <p:spPr>
              <a:xfrm rot="10800000">
                <a:off x="7484891" y="204123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7" name="Google Shape;3135;p59">
                <a:extLst>
                  <a:ext uri="{FF2B5EF4-FFF2-40B4-BE49-F238E27FC236}">
                    <a16:creationId xmlns:a16="http://schemas.microsoft.com/office/drawing/2014/main" id="{CAF63DC6-D2B7-49BE-847B-81D7B934F1A7}"/>
                  </a:ext>
                </a:extLst>
              </p:cNvPr>
              <p:cNvCxnSpPr/>
              <p:nvPr/>
            </p:nvCxnSpPr>
            <p:spPr>
              <a:xfrm>
                <a:off x="7513378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8" name="Google Shape;3136;p59">
                <a:extLst>
                  <a:ext uri="{FF2B5EF4-FFF2-40B4-BE49-F238E27FC236}">
                    <a16:creationId xmlns:a16="http://schemas.microsoft.com/office/drawing/2014/main" id="{33F60ABB-9315-44CD-8D8B-AA710DC8FF22}"/>
                  </a:ext>
                </a:extLst>
              </p:cNvPr>
              <p:cNvCxnSpPr/>
              <p:nvPr/>
            </p:nvCxnSpPr>
            <p:spPr>
              <a:xfrm rot="10800000">
                <a:off x="7473103" y="20412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9" name="Google Shape;3137;p59">
                <a:extLst>
                  <a:ext uri="{FF2B5EF4-FFF2-40B4-BE49-F238E27FC236}">
                    <a16:creationId xmlns:a16="http://schemas.microsoft.com/office/drawing/2014/main" id="{569F3806-E094-4461-9E3E-B81624E09F71}"/>
                  </a:ext>
                </a:extLst>
              </p:cNvPr>
              <p:cNvCxnSpPr/>
              <p:nvPr/>
            </p:nvCxnSpPr>
            <p:spPr>
              <a:xfrm>
                <a:off x="7501590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0" name="Google Shape;3138;p59">
                <a:extLst>
                  <a:ext uri="{FF2B5EF4-FFF2-40B4-BE49-F238E27FC236}">
                    <a16:creationId xmlns:a16="http://schemas.microsoft.com/office/drawing/2014/main" id="{541249EA-99D1-42B0-B56A-765960279A34}"/>
                  </a:ext>
                </a:extLst>
              </p:cNvPr>
              <p:cNvCxnSpPr/>
              <p:nvPr/>
            </p:nvCxnSpPr>
            <p:spPr>
              <a:xfrm rot="10800000">
                <a:off x="7471138" y="20412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1" name="Google Shape;3139;p59">
                <a:extLst>
                  <a:ext uri="{FF2B5EF4-FFF2-40B4-BE49-F238E27FC236}">
                    <a16:creationId xmlns:a16="http://schemas.microsoft.com/office/drawing/2014/main" id="{B955336B-5A92-4471-9391-B04CF1E22DBD}"/>
                  </a:ext>
                </a:extLst>
              </p:cNvPr>
              <p:cNvCxnSpPr/>
              <p:nvPr/>
            </p:nvCxnSpPr>
            <p:spPr>
              <a:xfrm>
                <a:off x="7499625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2" name="Google Shape;3140;p59">
                <a:extLst>
                  <a:ext uri="{FF2B5EF4-FFF2-40B4-BE49-F238E27FC236}">
                    <a16:creationId xmlns:a16="http://schemas.microsoft.com/office/drawing/2014/main" id="{66E98FC7-81A3-4EBC-AEA2-04786293E679}"/>
                  </a:ext>
                </a:extLst>
              </p:cNvPr>
              <p:cNvCxnSpPr/>
              <p:nvPr/>
            </p:nvCxnSpPr>
            <p:spPr>
              <a:xfrm rot="10800000">
                <a:off x="7457386" y="20412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3" name="Google Shape;3141;p59">
                <a:extLst>
                  <a:ext uri="{FF2B5EF4-FFF2-40B4-BE49-F238E27FC236}">
                    <a16:creationId xmlns:a16="http://schemas.microsoft.com/office/drawing/2014/main" id="{05067B58-3712-498B-A476-E9B4D47B8951}"/>
                  </a:ext>
                </a:extLst>
              </p:cNvPr>
              <p:cNvCxnSpPr/>
              <p:nvPr/>
            </p:nvCxnSpPr>
            <p:spPr>
              <a:xfrm>
                <a:off x="7485873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4" name="Google Shape;3142;p59">
                <a:extLst>
                  <a:ext uri="{FF2B5EF4-FFF2-40B4-BE49-F238E27FC236}">
                    <a16:creationId xmlns:a16="http://schemas.microsoft.com/office/drawing/2014/main" id="{5E0F3846-7E74-4CFE-91ED-DBE0D5BB02A5}"/>
                  </a:ext>
                </a:extLst>
              </p:cNvPr>
              <p:cNvCxnSpPr/>
              <p:nvPr/>
            </p:nvCxnSpPr>
            <p:spPr>
              <a:xfrm rot="10800000">
                <a:off x="7454439" y="20412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5" name="Google Shape;3143;p59">
                <a:extLst>
                  <a:ext uri="{FF2B5EF4-FFF2-40B4-BE49-F238E27FC236}">
                    <a16:creationId xmlns:a16="http://schemas.microsoft.com/office/drawing/2014/main" id="{8199925C-20AF-43F4-992A-680C3D6FEDD4}"/>
                  </a:ext>
                </a:extLst>
              </p:cNvPr>
              <p:cNvCxnSpPr/>
              <p:nvPr/>
            </p:nvCxnSpPr>
            <p:spPr>
              <a:xfrm>
                <a:off x="7481944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6" name="Google Shape;3144;p59">
                <a:extLst>
                  <a:ext uri="{FF2B5EF4-FFF2-40B4-BE49-F238E27FC236}">
                    <a16:creationId xmlns:a16="http://schemas.microsoft.com/office/drawing/2014/main" id="{A9BF4494-3693-4F27-9BFE-31D9EA1DD286}"/>
                  </a:ext>
                </a:extLst>
              </p:cNvPr>
              <p:cNvCxnSpPr/>
              <p:nvPr/>
            </p:nvCxnSpPr>
            <p:spPr>
              <a:xfrm rot="10800000">
                <a:off x="7447563" y="20412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7" name="Google Shape;3145;p59">
                <a:extLst>
                  <a:ext uri="{FF2B5EF4-FFF2-40B4-BE49-F238E27FC236}">
                    <a16:creationId xmlns:a16="http://schemas.microsoft.com/office/drawing/2014/main" id="{AA0F6793-977F-4146-83D0-7DE07AC6F07D}"/>
                  </a:ext>
                </a:extLst>
              </p:cNvPr>
              <p:cNvCxnSpPr/>
              <p:nvPr/>
            </p:nvCxnSpPr>
            <p:spPr>
              <a:xfrm>
                <a:off x="7476050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8" name="Google Shape;3146;p59">
                <a:extLst>
                  <a:ext uri="{FF2B5EF4-FFF2-40B4-BE49-F238E27FC236}">
                    <a16:creationId xmlns:a16="http://schemas.microsoft.com/office/drawing/2014/main" id="{2088E653-76E0-4335-AE01-7ED64FDC3E0E}"/>
                  </a:ext>
                </a:extLst>
              </p:cNvPr>
              <p:cNvCxnSpPr/>
              <p:nvPr/>
            </p:nvCxnSpPr>
            <p:spPr>
              <a:xfrm rot="10800000">
                <a:off x="7442651" y="20412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9" name="Google Shape;3147;p59">
                <a:extLst>
                  <a:ext uri="{FF2B5EF4-FFF2-40B4-BE49-F238E27FC236}">
                    <a16:creationId xmlns:a16="http://schemas.microsoft.com/office/drawing/2014/main" id="{1385B851-5746-405A-80C2-B90C449652A2}"/>
                  </a:ext>
                </a:extLst>
              </p:cNvPr>
              <p:cNvCxnSpPr/>
              <p:nvPr/>
            </p:nvCxnSpPr>
            <p:spPr>
              <a:xfrm>
                <a:off x="7470156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0" name="Google Shape;3148;p59">
                <a:extLst>
                  <a:ext uri="{FF2B5EF4-FFF2-40B4-BE49-F238E27FC236}">
                    <a16:creationId xmlns:a16="http://schemas.microsoft.com/office/drawing/2014/main" id="{8BF86664-A74D-4048-A978-8CFC272BA223}"/>
                  </a:ext>
                </a:extLst>
              </p:cNvPr>
              <p:cNvCxnSpPr/>
              <p:nvPr/>
            </p:nvCxnSpPr>
            <p:spPr>
              <a:xfrm rot="10800000">
                <a:off x="7438722" y="204123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1" name="Google Shape;3149;p59">
                <a:extLst>
                  <a:ext uri="{FF2B5EF4-FFF2-40B4-BE49-F238E27FC236}">
                    <a16:creationId xmlns:a16="http://schemas.microsoft.com/office/drawing/2014/main" id="{054C4F6C-1114-4F02-A37B-390F31711D6F}"/>
                  </a:ext>
                </a:extLst>
              </p:cNvPr>
              <p:cNvCxnSpPr/>
              <p:nvPr/>
            </p:nvCxnSpPr>
            <p:spPr>
              <a:xfrm>
                <a:off x="7467208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2" name="Google Shape;3150;p59">
                <a:extLst>
                  <a:ext uri="{FF2B5EF4-FFF2-40B4-BE49-F238E27FC236}">
                    <a16:creationId xmlns:a16="http://schemas.microsoft.com/office/drawing/2014/main" id="{157EC6D8-E74C-4065-B49B-C674CDDF36BE}"/>
                  </a:ext>
                </a:extLst>
              </p:cNvPr>
              <p:cNvCxnSpPr/>
              <p:nvPr/>
            </p:nvCxnSpPr>
            <p:spPr>
              <a:xfrm rot="10800000">
                <a:off x="7430863" y="204123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3" name="Google Shape;3151;p59">
                <a:extLst>
                  <a:ext uri="{FF2B5EF4-FFF2-40B4-BE49-F238E27FC236}">
                    <a16:creationId xmlns:a16="http://schemas.microsoft.com/office/drawing/2014/main" id="{67785760-5C85-46EF-AAAE-BDC48D828B23}"/>
                  </a:ext>
                </a:extLst>
              </p:cNvPr>
              <p:cNvCxnSpPr/>
              <p:nvPr/>
            </p:nvCxnSpPr>
            <p:spPr>
              <a:xfrm>
                <a:off x="7459350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4" name="Google Shape;3152;p59">
                <a:extLst>
                  <a:ext uri="{FF2B5EF4-FFF2-40B4-BE49-F238E27FC236}">
                    <a16:creationId xmlns:a16="http://schemas.microsoft.com/office/drawing/2014/main" id="{8CF9D1FB-986C-4A33-BAB4-DDDAAA871697}"/>
                  </a:ext>
                </a:extLst>
              </p:cNvPr>
              <p:cNvCxnSpPr/>
              <p:nvPr/>
            </p:nvCxnSpPr>
            <p:spPr>
              <a:xfrm rot="10800000">
                <a:off x="7428898" y="20412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5" name="Google Shape;3153;p59">
                <a:extLst>
                  <a:ext uri="{FF2B5EF4-FFF2-40B4-BE49-F238E27FC236}">
                    <a16:creationId xmlns:a16="http://schemas.microsoft.com/office/drawing/2014/main" id="{C6CB9B27-397D-4E3A-A4FE-688C3EB1829C}"/>
                  </a:ext>
                </a:extLst>
              </p:cNvPr>
              <p:cNvCxnSpPr/>
              <p:nvPr/>
            </p:nvCxnSpPr>
            <p:spPr>
              <a:xfrm>
                <a:off x="7457385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6" name="Google Shape;3154;p59">
                <a:extLst>
                  <a:ext uri="{FF2B5EF4-FFF2-40B4-BE49-F238E27FC236}">
                    <a16:creationId xmlns:a16="http://schemas.microsoft.com/office/drawing/2014/main" id="{6F2F76D1-70D2-4DE7-88B2-6BD2104663F7}"/>
                  </a:ext>
                </a:extLst>
              </p:cNvPr>
              <p:cNvCxnSpPr/>
              <p:nvPr/>
            </p:nvCxnSpPr>
            <p:spPr>
              <a:xfrm rot="10800000">
                <a:off x="7425951" y="20412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7" name="Google Shape;3155;p59">
                <a:extLst>
                  <a:ext uri="{FF2B5EF4-FFF2-40B4-BE49-F238E27FC236}">
                    <a16:creationId xmlns:a16="http://schemas.microsoft.com/office/drawing/2014/main" id="{F8D28718-384A-4C8F-901A-7D0177804977}"/>
                  </a:ext>
                </a:extLst>
              </p:cNvPr>
              <p:cNvCxnSpPr/>
              <p:nvPr/>
            </p:nvCxnSpPr>
            <p:spPr>
              <a:xfrm>
                <a:off x="7454438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8" name="Google Shape;3156;p59">
                <a:extLst>
                  <a:ext uri="{FF2B5EF4-FFF2-40B4-BE49-F238E27FC236}">
                    <a16:creationId xmlns:a16="http://schemas.microsoft.com/office/drawing/2014/main" id="{8A62917F-35F2-45C7-B89D-68B96F0BAB62}"/>
                  </a:ext>
                </a:extLst>
              </p:cNvPr>
              <p:cNvCxnSpPr/>
              <p:nvPr/>
            </p:nvCxnSpPr>
            <p:spPr>
              <a:xfrm rot="10800000">
                <a:off x="7409252" y="20412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9" name="Google Shape;3157;p59">
                <a:extLst>
                  <a:ext uri="{FF2B5EF4-FFF2-40B4-BE49-F238E27FC236}">
                    <a16:creationId xmlns:a16="http://schemas.microsoft.com/office/drawing/2014/main" id="{9A8DA82F-41D4-4835-8A6D-CB4F811BE105}"/>
                  </a:ext>
                </a:extLst>
              </p:cNvPr>
              <p:cNvCxnSpPr/>
              <p:nvPr/>
            </p:nvCxnSpPr>
            <p:spPr>
              <a:xfrm>
                <a:off x="7436757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0" name="Google Shape;3158;p59">
                <a:extLst>
                  <a:ext uri="{FF2B5EF4-FFF2-40B4-BE49-F238E27FC236}">
                    <a16:creationId xmlns:a16="http://schemas.microsoft.com/office/drawing/2014/main" id="{DB28CA13-E934-4090-BA76-C3FC59B127AA}"/>
                  </a:ext>
                </a:extLst>
              </p:cNvPr>
              <p:cNvCxnSpPr/>
              <p:nvPr/>
            </p:nvCxnSpPr>
            <p:spPr>
              <a:xfrm rot="10800000">
                <a:off x="7389606" y="204123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1" name="Google Shape;3159;p59">
                <a:extLst>
                  <a:ext uri="{FF2B5EF4-FFF2-40B4-BE49-F238E27FC236}">
                    <a16:creationId xmlns:a16="http://schemas.microsoft.com/office/drawing/2014/main" id="{C0C98DBA-3F26-41D9-8793-6C71F6658B3A}"/>
                  </a:ext>
                </a:extLst>
              </p:cNvPr>
              <p:cNvCxnSpPr/>
              <p:nvPr/>
            </p:nvCxnSpPr>
            <p:spPr>
              <a:xfrm>
                <a:off x="7418093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2" name="Google Shape;3160;p59">
                <a:extLst>
                  <a:ext uri="{FF2B5EF4-FFF2-40B4-BE49-F238E27FC236}">
                    <a16:creationId xmlns:a16="http://schemas.microsoft.com/office/drawing/2014/main" id="{537D101C-58C1-4162-B424-7411515A18D0}"/>
                  </a:ext>
                </a:extLst>
              </p:cNvPr>
              <p:cNvCxnSpPr/>
              <p:nvPr/>
            </p:nvCxnSpPr>
            <p:spPr>
              <a:xfrm rot="10800000">
                <a:off x="7340490" y="204123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3" name="Google Shape;3161;p59">
                <a:extLst>
                  <a:ext uri="{FF2B5EF4-FFF2-40B4-BE49-F238E27FC236}">
                    <a16:creationId xmlns:a16="http://schemas.microsoft.com/office/drawing/2014/main" id="{5DB5B485-B489-4290-849D-4C2E9B3FA945}"/>
                  </a:ext>
                </a:extLst>
              </p:cNvPr>
              <p:cNvCxnSpPr/>
              <p:nvPr/>
            </p:nvCxnSpPr>
            <p:spPr>
              <a:xfrm>
                <a:off x="7368977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4" name="Google Shape;3162;p59">
                <a:extLst>
                  <a:ext uri="{FF2B5EF4-FFF2-40B4-BE49-F238E27FC236}">
                    <a16:creationId xmlns:a16="http://schemas.microsoft.com/office/drawing/2014/main" id="{C39F11F7-8267-46FA-924D-0571E84D44A7}"/>
                  </a:ext>
                </a:extLst>
              </p:cNvPr>
              <p:cNvCxnSpPr/>
              <p:nvPr/>
            </p:nvCxnSpPr>
            <p:spPr>
              <a:xfrm rot="10800000">
                <a:off x="7333614" y="204123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5" name="Google Shape;3163;p59">
                <a:extLst>
                  <a:ext uri="{FF2B5EF4-FFF2-40B4-BE49-F238E27FC236}">
                    <a16:creationId xmlns:a16="http://schemas.microsoft.com/office/drawing/2014/main" id="{96E54EC9-29FE-46F7-8EB1-2BCB8FFE2E89}"/>
                  </a:ext>
                </a:extLst>
              </p:cNvPr>
              <p:cNvCxnSpPr/>
              <p:nvPr/>
            </p:nvCxnSpPr>
            <p:spPr>
              <a:xfrm>
                <a:off x="7362101" y="200532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6" name="Google Shape;3164;p59">
                <a:extLst>
                  <a:ext uri="{FF2B5EF4-FFF2-40B4-BE49-F238E27FC236}">
                    <a16:creationId xmlns:a16="http://schemas.microsoft.com/office/drawing/2014/main" id="{74B5087F-CE75-44B1-9CF5-E6A301DC5B1A}"/>
                  </a:ext>
                </a:extLst>
              </p:cNvPr>
              <p:cNvCxnSpPr/>
              <p:nvPr/>
            </p:nvCxnSpPr>
            <p:spPr>
              <a:xfrm rot="10800000">
                <a:off x="7308074" y="204379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7" name="Google Shape;3165;p59">
                <a:extLst>
                  <a:ext uri="{FF2B5EF4-FFF2-40B4-BE49-F238E27FC236}">
                    <a16:creationId xmlns:a16="http://schemas.microsoft.com/office/drawing/2014/main" id="{46219165-0BD1-48B4-AC53-1CF40B6CBCC0}"/>
                  </a:ext>
                </a:extLst>
              </p:cNvPr>
              <p:cNvCxnSpPr/>
              <p:nvPr/>
            </p:nvCxnSpPr>
            <p:spPr>
              <a:xfrm>
                <a:off x="7335578" y="2006610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8" name="Google Shape;3166;p59">
                <a:extLst>
                  <a:ext uri="{FF2B5EF4-FFF2-40B4-BE49-F238E27FC236}">
                    <a16:creationId xmlns:a16="http://schemas.microsoft.com/office/drawing/2014/main" id="{00C0452D-7404-459A-9661-B5FE26B75AB0}"/>
                  </a:ext>
                </a:extLst>
              </p:cNvPr>
              <p:cNvCxnSpPr/>
              <p:nvPr/>
            </p:nvCxnSpPr>
            <p:spPr>
              <a:xfrm rot="10800000">
                <a:off x="7289410" y="204379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9" name="Google Shape;3167;p59">
                <a:extLst>
                  <a:ext uri="{FF2B5EF4-FFF2-40B4-BE49-F238E27FC236}">
                    <a16:creationId xmlns:a16="http://schemas.microsoft.com/office/drawing/2014/main" id="{AFA03030-4AA8-4204-8BDB-AFFF9AD49604}"/>
                  </a:ext>
                </a:extLst>
              </p:cNvPr>
              <p:cNvCxnSpPr/>
              <p:nvPr/>
            </p:nvCxnSpPr>
            <p:spPr>
              <a:xfrm>
                <a:off x="7316915" y="2006610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0" name="Google Shape;3168;p59">
                <a:extLst>
                  <a:ext uri="{FF2B5EF4-FFF2-40B4-BE49-F238E27FC236}">
                    <a16:creationId xmlns:a16="http://schemas.microsoft.com/office/drawing/2014/main" id="{50FC74EB-64D8-49CE-A035-5DA9379D9908}"/>
                  </a:ext>
                </a:extLst>
              </p:cNvPr>
              <p:cNvCxnSpPr/>
              <p:nvPr/>
            </p:nvCxnSpPr>
            <p:spPr>
              <a:xfrm rot="10800000">
                <a:off x="7286463" y="204379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1" name="Google Shape;3169;p59">
                <a:extLst>
                  <a:ext uri="{FF2B5EF4-FFF2-40B4-BE49-F238E27FC236}">
                    <a16:creationId xmlns:a16="http://schemas.microsoft.com/office/drawing/2014/main" id="{72642C15-4B1F-4049-92D7-B9644EADC5BB}"/>
                  </a:ext>
                </a:extLst>
              </p:cNvPr>
              <p:cNvCxnSpPr/>
              <p:nvPr/>
            </p:nvCxnSpPr>
            <p:spPr>
              <a:xfrm>
                <a:off x="7314951" y="2006610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2" name="Google Shape;3170;p59">
                <a:extLst>
                  <a:ext uri="{FF2B5EF4-FFF2-40B4-BE49-F238E27FC236}">
                    <a16:creationId xmlns:a16="http://schemas.microsoft.com/office/drawing/2014/main" id="{D3F2C69D-0E9F-46E4-AC4A-279FD983A50E}"/>
                  </a:ext>
                </a:extLst>
              </p:cNvPr>
              <p:cNvCxnSpPr/>
              <p:nvPr/>
            </p:nvCxnSpPr>
            <p:spPr>
              <a:xfrm rot="10800000">
                <a:off x="7264853" y="204379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3" name="Google Shape;3171;p59">
                <a:extLst>
                  <a:ext uri="{FF2B5EF4-FFF2-40B4-BE49-F238E27FC236}">
                    <a16:creationId xmlns:a16="http://schemas.microsoft.com/office/drawing/2014/main" id="{9E044FF8-E960-425D-8D8A-FB2B4E9C5160}"/>
                  </a:ext>
                </a:extLst>
              </p:cNvPr>
              <p:cNvCxnSpPr/>
              <p:nvPr/>
            </p:nvCxnSpPr>
            <p:spPr>
              <a:xfrm>
                <a:off x="7292357" y="2006610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4" name="Google Shape;3172;p59">
                <a:extLst>
                  <a:ext uri="{FF2B5EF4-FFF2-40B4-BE49-F238E27FC236}">
                    <a16:creationId xmlns:a16="http://schemas.microsoft.com/office/drawing/2014/main" id="{35F950DF-DACF-4203-BD2E-91A9DAFD8620}"/>
                  </a:ext>
                </a:extLst>
              </p:cNvPr>
              <p:cNvCxnSpPr/>
              <p:nvPr/>
            </p:nvCxnSpPr>
            <p:spPr>
              <a:xfrm rot="10800000">
                <a:off x="7243242" y="203097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5" name="Google Shape;3173;p59">
                <a:extLst>
                  <a:ext uri="{FF2B5EF4-FFF2-40B4-BE49-F238E27FC236}">
                    <a16:creationId xmlns:a16="http://schemas.microsoft.com/office/drawing/2014/main" id="{2A36FF2A-FF0B-4FBD-B5F6-EDB509007F3A}"/>
                  </a:ext>
                </a:extLst>
              </p:cNvPr>
              <p:cNvCxnSpPr/>
              <p:nvPr/>
            </p:nvCxnSpPr>
            <p:spPr>
              <a:xfrm>
                <a:off x="7270746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6" name="Google Shape;3174;p59">
                <a:extLst>
                  <a:ext uri="{FF2B5EF4-FFF2-40B4-BE49-F238E27FC236}">
                    <a16:creationId xmlns:a16="http://schemas.microsoft.com/office/drawing/2014/main" id="{2C44C9A4-E6B9-4C84-89DE-FE8039E66B8E}"/>
                  </a:ext>
                </a:extLst>
              </p:cNvPr>
              <p:cNvCxnSpPr/>
              <p:nvPr/>
            </p:nvCxnSpPr>
            <p:spPr>
              <a:xfrm rot="10800000">
                <a:off x="7240294" y="203097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7" name="Google Shape;3175;p59">
                <a:extLst>
                  <a:ext uri="{FF2B5EF4-FFF2-40B4-BE49-F238E27FC236}">
                    <a16:creationId xmlns:a16="http://schemas.microsoft.com/office/drawing/2014/main" id="{DB71A2C9-8B7B-48C9-9FE1-E19494658B4C}"/>
                  </a:ext>
                </a:extLst>
              </p:cNvPr>
              <p:cNvCxnSpPr/>
              <p:nvPr/>
            </p:nvCxnSpPr>
            <p:spPr>
              <a:xfrm>
                <a:off x="7268781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8" name="Google Shape;3176;p59">
                <a:extLst>
                  <a:ext uri="{FF2B5EF4-FFF2-40B4-BE49-F238E27FC236}">
                    <a16:creationId xmlns:a16="http://schemas.microsoft.com/office/drawing/2014/main" id="{979F3837-779C-40B8-80D0-23874B6403E4}"/>
                  </a:ext>
                </a:extLst>
              </p:cNvPr>
              <p:cNvCxnSpPr/>
              <p:nvPr/>
            </p:nvCxnSpPr>
            <p:spPr>
              <a:xfrm rot="10800000">
                <a:off x="7237347" y="2030973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9" name="Google Shape;3177;p59">
                <a:extLst>
                  <a:ext uri="{FF2B5EF4-FFF2-40B4-BE49-F238E27FC236}">
                    <a16:creationId xmlns:a16="http://schemas.microsoft.com/office/drawing/2014/main" id="{B064114A-E6B6-450D-A699-22EE2FEE1C83}"/>
                  </a:ext>
                </a:extLst>
              </p:cNvPr>
              <p:cNvCxnSpPr/>
              <p:nvPr/>
            </p:nvCxnSpPr>
            <p:spPr>
              <a:xfrm>
                <a:off x="7265834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30" name="Google Shape;3178;p59">
                <a:extLst>
                  <a:ext uri="{FF2B5EF4-FFF2-40B4-BE49-F238E27FC236}">
                    <a16:creationId xmlns:a16="http://schemas.microsoft.com/office/drawing/2014/main" id="{94B6E849-DB93-441D-B974-5031B671A5BE}"/>
                  </a:ext>
                </a:extLst>
              </p:cNvPr>
              <p:cNvCxnSpPr/>
              <p:nvPr/>
            </p:nvCxnSpPr>
            <p:spPr>
              <a:xfrm rot="10800000">
                <a:off x="7231454" y="2030973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31" name="Google Shape;3179;p59">
                <a:extLst>
                  <a:ext uri="{FF2B5EF4-FFF2-40B4-BE49-F238E27FC236}">
                    <a16:creationId xmlns:a16="http://schemas.microsoft.com/office/drawing/2014/main" id="{10256324-60FE-40BA-AFA2-9562274B7236}"/>
                  </a:ext>
                </a:extLst>
              </p:cNvPr>
              <p:cNvCxnSpPr/>
              <p:nvPr/>
            </p:nvCxnSpPr>
            <p:spPr>
              <a:xfrm>
                <a:off x="7259941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32" name="Google Shape;3180;p59">
                <a:extLst>
                  <a:ext uri="{FF2B5EF4-FFF2-40B4-BE49-F238E27FC236}">
                    <a16:creationId xmlns:a16="http://schemas.microsoft.com/office/drawing/2014/main" id="{CDEA33C2-CA6A-4673-8BC6-7C8EEBD0C6F5}"/>
                  </a:ext>
                </a:extLst>
              </p:cNvPr>
              <p:cNvCxnSpPr/>
              <p:nvPr/>
            </p:nvCxnSpPr>
            <p:spPr>
              <a:xfrm rot="10800000">
                <a:off x="7216719" y="2030973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33" name="Google Shape;3181;p59">
                <a:extLst>
                  <a:ext uri="{FF2B5EF4-FFF2-40B4-BE49-F238E27FC236}">
                    <a16:creationId xmlns:a16="http://schemas.microsoft.com/office/drawing/2014/main" id="{28CA6900-4874-40B8-86BE-52894575A590}"/>
                  </a:ext>
                </a:extLst>
              </p:cNvPr>
              <p:cNvCxnSpPr/>
              <p:nvPr/>
            </p:nvCxnSpPr>
            <p:spPr>
              <a:xfrm>
                <a:off x="7245206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34" name="Google Shape;3182;p59">
                <a:extLst>
                  <a:ext uri="{FF2B5EF4-FFF2-40B4-BE49-F238E27FC236}">
                    <a16:creationId xmlns:a16="http://schemas.microsoft.com/office/drawing/2014/main" id="{56BD2686-B601-4E71-AA8B-C6EB7B7652B5}"/>
                  </a:ext>
                </a:extLst>
              </p:cNvPr>
              <p:cNvCxnSpPr/>
              <p:nvPr/>
            </p:nvCxnSpPr>
            <p:spPr>
              <a:xfrm rot="10800000">
                <a:off x="7214755" y="203097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35" name="Google Shape;3183;p59">
                <a:extLst>
                  <a:ext uri="{FF2B5EF4-FFF2-40B4-BE49-F238E27FC236}">
                    <a16:creationId xmlns:a16="http://schemas.microsoft.com/office/drawing/2014/main" id="{23CB540F-80A9-46C0-BD0B-E19B94993BCB}"/>
                  </a:ext>
                </a:extLst>
              </p:cNvPr>
              <p:cNvCxnSpPr/>
              <p:nvPr/>
            </p:nvCxnSpPr>
            <p:spPr>
              <a:xfrm>
                <a:off x="7243242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36" name="Google Shape;3184;p59">
                <a:extLst>
                  <a:ext uri="{FF2B5EF4-FFF2-40B4-BE49-F238E27FC236}">
                    <a16:creationId xmlns:a16="http://schemas.microsoft.com/office/drawing/2014/main" id="{FC39A789-8DB0-4A94-A64D-0B38BFA86403}"/>
                  </a:ext>
                </a:extLst>
              </p:cNvPr>
              <p:cNvCxnSpPr/>
              <p:nvPr/>
            </p:nvCxnSpPr>
            <p:spPr>
              <a:xfrm rot="10800000">
                <a:off x="7212790" y="203097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37" name="Google Shape;3185;p59">
                <a:extLst>
                  <a:ext uri="{FF2B5EF4-FFF2-40B4-BE49-F238E27FC236}">
                    <a16:creationId xmlns:a16="http://schemas.microsoft.com/office/drawing/2014/main" id="{2FCC2950-2CF6-40E3-8381-DF7883D9AC6D}"/>
                  </a:ext>
                </a:extLst>
              </p:cNvPr>
              <p:cNvCxnSpPr/>
              <p:nvPr/>
            </p:nvCxnSpPr>
            <p:spPr>
              <a:xfrm>
                <a:off x="7240294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38" name="Google Shape;3186;p59">
                <a:extLst>
                  <a:ext uri="{FF2B5EF4-FFF2-40B4-BE49-F238E27FC236}">
                    <a16:creationId xmlns:a16="http://schemas.microsoft.com/office/drawing/2014/main" id="{E5831451-9A67-4AF9-9775-636F807C77AC}"/>
                  </a:ext>
                </a:extLst>
              </p:cNvPr>
              <p:cNvCxnSpPr/>
              <p:nvPr/>
            </p:nvCxnSpPr>
            <p:spPr>
              <a:xfrm rot="10800000">
                <a:off x="7205914" y="2030973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39" name="Google Shape;3187;p59">
                <a:extLst>
                  <a:ext uri="{FF2B5EF4-FFF2-40B4-BE49-F238E27FC236}">
                    <a16:creationId xmlns:a16="http://schemas.microsoft.com/office/drawing/2014/main" id="{28530BDC-30D4-41B2-9E63-46ACC7F893D9}"/>
                  </a:ext>
                </a:extLst>
              </p:cNvPr>
              <p:cNvCxnSpPr/>
              <p:nvPr/>
            </p:nvCxnSpPr>
            <p:spPr>
              <a:xfrm>
                <a:off x="7234401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0" name="Google Shape;3188;p59">
                <a:extLst>
                  <a:ext uri="{FF2B5EF4-FFF2-40B4-BE49-F238E27FC236}">
                    <a16:creationId xmlns:a16="http://schemas.microsoft.com/office/drawing/2014/main" id="{59A6AB7B-35E6-4331-BE63-B7A02B600014}"/>
                  </a:ext>
                </a:extLst>
              </p:cNvPr>
              <p:cNvCxnSpPr/>
              <p:nvPr/>
            </p:nvCxnSpPr>
            <p:spPr>
              <a:xfrm rot="10800000">
                <a:off x="7201002" y="203097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1" name="Google Shape;3189;p59">
                <a:extLst>
                  <a:ext uri="{FF2B5EF4-FFF2-40B4-BE49-F238E27FC236}">
                    <a16:creationId xmlns:a16="http://schemas.microsoft.com/office/drawing/2014/main" id="{7FDE9DA0-230C-4056-8CBE-6E9557443C3D}"/>
                  </a:ext>
                </a:extLst>
              </p:cNvPr>
              <p:cNvCxnSpPr/>
              <p:nvPr/>
            </p:nvCxnSpPr>
            <p:spPr>
              <a:xfrm>
                <a:off x="7228507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2" name="Google Shape;3190;p59">
                <a:extLst>
                  <a:ext uri="{FF2B5EF4-FFF2-40B4-BE49-F238E27FC236}">
                    <a16:creationId xmlns:a16="http://schemas.microsoft.com/office/drawing/2014/main" id="{48CF12A5-FA86-4FEB-B7F2-76326A9EF023}"/>
                  </a:ext>
                </a:extLst>
              </p:cNvPr>
              <p:cNvCxnSpPr/>
              <p:nvPr/>
            </p:nvCxnSpPr>
            <p:spPr>
              <a:xfrm rot="10800000">
                <a:off x="7197072" y="203097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3" name="Google Shape;3191;p59">
                <a:extLst>
                  <a:ext uri="{FF2B5EF4-FFF2-40B4-BE49-F238E27FC236}">
                    <a16:creationId xmlns:a16="http://schemas.microsoft.com/office/drawing/2014/main" id="{527DF522-93B0-47DC-9F2D-635A1EB3F574}"/>
                  </a:ext>
                </a:extLst>
              </p:cNvPr>
              <p:cNvCxnSpPr/>
              <p:nvPr/>
            </p:nvCxnSpPr>
            <p:spPr>
              <a:xfrm>
                <a:off x="7224578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4" name="Google Shape;3192;p59">
                <a:extLst>
                  <a:ext uri="{FF2B5EF4-FFF2-40B4-BE49-F238E27FC236}">
                    <a16:creationId xmlns:a16="http://schemas.microsoft.com/office/drawing/2014/main" id="{7797FA83-A515-4512-95F7-CE1A23354157}"/>
                  </a:ext>
                </a:extLst>
              </p:cNvPr>
              <p:cNvCxnSpPr/>
              <p:nvPr/>
            </p:nvCxnSpPr>
            <p:spPr>
              <a:xfrm rot="10800000">
                <a:off x="7192161" y="2030973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5" name="Google Shape;3193;p59">
                <a:extLst>
                  <a:ext uri="{FF2B5EF4-FFF2-40B4-BE49-F238E27FC236}">
                    <a16:creationId xmlns:a16="http://schemas.microsoft.com/office/drawing/2014/main" id="{084221A1-9275-440A-AEC5-3278BB75C8E2}"/>
                  </a:ext>
                </a:extLst>
              </p:cNvPr>
              <p:cNvCxnSpPr/>
              <p:nvPr/>
            </p:nvCxnSpPr>
            <p:spPr>
              <a:xfrm>
                <a:off x="7220648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6" name="Google Shape;3194;p59">
                <a:extLst>
                  <a:ext uri="{FF2B5EF4-FFF2-40B4-BE49-F238E27FC236}">
                    <a16:creationId xmlns:a16="http://schemas.microsoft.com/office/drawing/2014/main" id="{3E37C76D-C88D-4E78-BB6F-6602E8C8B17A}"/>
                  </a:ext>
                </a:extLst>
              </p:cNvPr>
              <p:cNvCxnSpPr/>
              <p:nvPr/>
            </p:nvCxnSpPr>
            <p:spPr>
              <a:xfrm rot="10800000">
                <a:off x="7189214" y="203097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7" name="Google Shape;3195;p59">
                <a:extLst>
                  <a:ext uri="{FF2B5EF4-FFF2-40B4-BE49-F238E27FC236}">
                    <a16:creationId xmlns:a16="http://schemas.microsoft.com/office/drawing/2014/main" id="{39D6E12B-66A6-4A80-950B-E80E831D4502}"/>
                  </a:ext>
                </a:extLst>
              </p:cNvPr>
              <p:cNvCxnSpPr/>
              <p:nvPr/>
            </p:nvCxnSpPr>
            <p:spPr>
              <a:xfrm>
                <a:off x="7216719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8" name="Google Shape;3196;p59">
                <a:extLst>
                  <a:ext uri="{FF2B5EF4-FFF2-40B4-BE49-F238E27FC236}">
                    <a16:creationId xmlns:a16="http://schemas.microsoft.com/office/drawing/2014/main" id="{94009D68-21AD-4BF8-A03E-E6712EEECD70}"/>
                  </a:ext>
                </a:extLst>
              </p:cNvPr>
              <p:cNvCxnSpPr/>
              <p:nvPr/>
            </p:nvCxnSpPr>
            <p:spPr>
              <a:xfrm rot="10800000">
                <a:off x="7185285" y="203097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49" name="Google Shape;3197;p59">
                <a:extLst>
                  <a:ext uri="{FF2B5EF4-FFF2-40B4-BE49-F238E27FC236}">
                    <a16:creationId xmlns:a16="http://schemas.microsoft.com/office/drawing/2014/main" id="{F40F6170-0034-4BDA-905C-342E7B5766DE}"/>
                  </a:ext>
                </a:extLst>
              </p:cNvPr>
              <p:cNvCxnSpPr/>
              <p:nvPr/>
            </p:nvCxnSpPr>
            <p:spPr>
              <a:xfrm>
                <a:off x="7213772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0" name="Google Shape;3198;p59">
                <a:extLst>
                  <a:ext uri="{FF2B5EF4-FFF2-40B4-BE49-F238E27FC236}">
                    <a16:creationId xmlns:a16="http://schemas.microsoft.com/office/drawing/2014/main" id="{76F378FE-0FA2-4D28-980E-3A25F7BC083A}"/>
                  </a:ext>
                </a:extLst>
              </p:cNvPr>
              <p:cNvCxnSpPr/>
              <p:nvPr/>
            </p:nvCxnSpPr>
            <p:spPr>
              <a:xfrm rot="10800000">
                <a:off x="7177426" y="203097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1" name="Google Shape;3199;p59">
                <a:extLst>
                  <a:ext uri="{FF2B5EF4-FFF2-40B4-BE49-F238E27FC236}">
                    <a16:creationId xmlns:a16="http://schemas.microsoft.com/office/drawing/2014/main" id="{D821B4F7-E797-4AD6-A020-01B7C0341528}"/>
                  </a:ext>
                </a:extLst>
              </p:cNvPr>
              <p:cNvCxnSpPr/>
              <p:nvPr/>
            </p:nvCxnSpPr>
            <p:spPr>
              <a:xfrm>
                <a:off x="7204931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2" name="Google Shape;3200;p59">
                <a:extLst>
                  <a:ext uri="{FF2B5EF4-FFF2-40B4-BE49-F238E27FC236}">
                    <a16:creationId xmlns:a16="http://schemas.microsoft.com/office/drawing/2014/main" id="{08D4F580-AB02-41AA-B0B3-CA4C8ECE3852}"/>
                  </a:ext>
                </a:extLst>
              </p:cNvPr>
              <p:cNvCxnSpPr/>
              <p:nvPr/>
            </p:nvCxnSpPr>
            <p:spPr>
              <a:xfrm rot="10800000">
                <a:off x="7173497" y="203097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3" name="Google Shape;3201;p59">
                <a:extLst>
                  <a:ext uri="{FF2B5EF4-FFF2-40B4-BE49-F238E27FC236}">
                    <a16:creationId xmlns:a16="http://schemas.microsoft.com/office/drawing/2014/main" id="{23DB426F-1E90-4A44-A182-1A46EFE211AD}"/>
                  </a:ext>
                </a:extLst>
              </p:cNvPr>
              <p:cNvCxnSpPr/>
              <p:nvPr/>
            </p:nvCxnSpPr>
            <p:spPr>
              <a:xfrm>
                <a:off x="7201984" y="199378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4" name="Google Shape;3202;p59">
                <a:extLst>
                  <a:ext uri="{FF2B5EF4-FFF2-40B4-BE49-F238E27FC236}">
                    <a16:creationId xmlns:a16="http://schemas.microsoft.com/office/drawing/2014/main" id="{197C4908-D3FF-4B8A-9FB8-BA16642D1568}"/>
                  </a:ext>
                </a:extLst>
              </p:cNvPr>
              <p:cNvCxnSpPr/>
              <p:nvPr/>
            </p:nvCxnSpPr>
            <p:spPr>
              <a:xfrm rot="10800000">
                <a:off x="7154833" y="202327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5" name="Google Shape;3203;p59">
                <a:extLst>
                  <a:ext uri="{FF2B5EF4-FFF2-40B4-BE49-F238E27FC236}">
                    <a16:creationId xmlns:a16="http://schemas.microsoft.com/office/drawing/2014/main" id="{C890C044-FFA8-4039-8D85-2827AAC280ED}"/>
                  </a:ext>
                </a:extLst>
              </p:cNvPr>
              <p:cNvCxnSpPr/>
              <p:nvPr/>
            </p:nvCxnSpPr>
            <p:spPr>
              <a:xfrm>
                <a:off x="7182338" y="198609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6" name="Google Shape;3204;p59">
                <a:extLst>
                  <a:ext uri="{FF2B5EF4-FFF2-40B4-BE49-F238E27FC236}">
                    <a16:creationId xmlns:a16="http://schemas.microsoft.com/office/drawing/2014/main" id="{C1970083-69B2-49F4-8DA3-FEB17C8D47B0}"/>
                  </a:ext>
                </a:extLst>
              </p:cNvPr>
              <p:cNvCxnSpPr/>
              <p:nvPr/>
            </p:nvCxnSpPr>
            <p:spPr>
              <a:xfrm rot="10800000">
                <a:off x="7125364" y="202327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7" name="Google Shape;3205;p59">
                <a:extLst>
                  <a:ext uri="{FF2B5EF4-FFF2-40B4-BE49-F238E27FC236}">
                    <a16:creationId xmlns:a16="http://schemas.microsoft.com/office/drawing/2014/main" id="{4ED1CE81-22BB-44C4-BBBC-898FE5CB97F2}"/>
                  </a:ext>
                </a:extLst>
              </p:cNvPr>
              <p:cNvCxnSpPr/>
              <p:nvPr/>
            </p:nvCxnSpPr>
            <p:spPr>
              <a:xfrm>
                <a:off x="7153851" y="198609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8" name="Google Shape;3206;p59">
                <a:extLst>
                  <a:ext uri="{FF2B5EF4-FFF2-40B4-BE49-F238E27FC236}">
                    <a16:creationId xmlns:a16="http://schemas.microsoft.com/office/drawing/2014/main" id="{20243D00-E727-45D7-8A60-7332CE91F716}"/>
                  </a:ext>
                </a:extLst>
              </p:cNvPr>
              <p:cNvCxnSpPr/>
              <p:nvPr/>
            </p:nvCxnSpPr>
            <p:spPr>
              <a:xfrm rot="10800000">
                <a:off x="7118487" y="202327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9" name="Google Shape;3207;p59">
                <a:extLst>
                  <a:ext uri="{FF2B5EF4-FFF2-40B4-BE49-F238E27FC236}">
                    <a16:creationId xmlns:a16="http://schemas.microsoft.com/office/drawing/2014/main" id="{972C6270-E599-4068-9343-5D5B916528FB}"/>
                  </a:ext>
                </a:extLst>
              </p:cNvPr>
              <p:cNvCxnSpPr/>
              <p:nvPr/>
            </p:nvCxnSpPr>
            <p:spPr>
              <a:xfrm>
                <a:off x="7146974" y="198609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0" name="Google Shape;3208;p59">
                <a:extLst>
                  <a:ext uri="{FF2B5EF4-FFF2-40B4-BE49-F238E27FC236}">
                    <a16:creationId xmlns:a16="http://schemas.microsoft.com/office/drawing/2014/main" id="{D0776294-BD32-4546-A9F8-59C0D3528341}"/>
                  </a:ext>
                </a:extLst>
              </p:cNvPr>
              <p:cNvCxnSpPr/>
              <p:nvPr/>
            </p:nvCxnSpPr>
            <p:spPr>
              <a:xfrm rot="10800000">
                <a:off x="7110629" y="202327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1" name="Google Shape;3209;p59">
                <a:extLst>
                  <a:ext uri="{FF2B5EF4-FFF2-40B4-BE49-F238E27FC236}">
                    <a16:creationId xmlns:a16="http://schemas.microsoft.com/office/drawing/2014/main" id="{9C04EBC3-842E-4102-9D1E-6418AD30105D}"/>
                  </a:ext>
                </a:extLst>
              </p:cNvPr>
              <p:cNvCxnSpPr/>
              <p:nvPr/>
            </p:nvCxnSpPr>
            <p:spPr>
              <a:xfrm>
                <a:off x="7139116" y="198609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2" name="Google Shape;3210;p59">
                <a:extLst>
                  <a:ext uri="{FF2B5EF4-FFF2-40B4-BE49-F238E27FC236}">
                    <a16:creationId xmlns:a16="http://schemas.microsoft.com/office/drawing/2014/main" id="{42CFC9DD-EA84-4FC4-8C9A-BA478059BE97}"/>
                  </a:ext>
                </a:extLst>
              </p:cNvPr>
              <p:cNvCxnSpPr/>
              <p:nvPr/>
            </p:nvCxnSpPr>
            <p:spPr>
              <a:xfrm rot="10800000">
                <a:off x="7108664" y="202327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3" name="Google Shape;3211;p59">
                <a:extLst>
                  <a:ext uri="{FF2B5EF4-FFF2-40B4-BE49-F238E27FC236}">
                    <a16:creationId xmlns:a16="http://schemas.microsoft.com/office/drawing/2014/main" id="{5FF09215-04CC-4C20-B02E-9146E0BFCB90}"/>
                  </a:ext>
                </a:extLst>
              </p:cNvPr>
              <p:cNvCxnSpPr/>
              <p:nvPr/>
            </p:nvCxnSpPr>
            <p:spPr>
              <a:xfrm>
                <a:off x="7136170" y="198609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4" name="Google Shape;3212;p59">
                <a:extLst>
                  <a:ext uri="{FF2B5EF4-FFF2-40B4-BE49-F238E27FC236}">
                    <a16:creationId xmlns:a16="http://schemas.microsoft.com/office/drawing/2014/main" id="{4A4CEC03-E654-43A1-92A2-6D7DB139CD1F}"/>
                  </a:ext>
                </a:extLst>
              </p:cNvPr>
              <p:cNvCxnSpPr/>
              <p:nvPr/>
            </p:nvCxnSpPr>
            <p:spPr>
              <a:xfrm rot="10800000">
                <a:off x="7072319" y="202327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5" name="Google Shape;3213;p59">
                <a:extLst>
                  <a:ext uri="{FF2B5EF4-FFF2-40B4-BE49-F238E27FC236}">
                    <a16:creationId xmlns:a16="http://schemas.microsoft.com/office/drawing/2014/main" id="{5ECC5C1A-57D9-47C3-8CD8-4991F519F17C}"/>
                  </a:ext>
                </a:extLst>
              </p:cNvPr>
              <p:cNvCxnSpPr/>
              <p:nvPr/>
            </p:nvCxnSpPr>
            <p:spPr>
              <a:xfrm>
                <a:off x="7100806" y="198609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6" name="Google Shape;3214;p59">
                <a:extLst>
                  <a:ext uri="{FF2B5EF4-FFF2-40B4-BE49-F238E27FC236}">
                    <a16:creationId xmlns:a16="http://schemas.microsoft.com/office/drawing/2014/main" id="{037A32E9-A319-4542-A6B6-6B7A327F6E4F}"/>
                  </a:ext>
                </a:extLst>
              </p:cNvPr>
              <p:cNvCxnSpPr/>
              <p:nvPr/>
            </p:nvCxnSpPr>
            <p:spPr>
              <a:xfrm rot="10800000">
                <a:off x="7058566" y="202327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7" name="Google Shape;3215;p59">
                <a:extLst>
                  <a:ext uri="{FF2B5EF4-FFF2-40B4-BE49-F238E27FC236}">
                    <a16:creationId xmlns:a16="http://schemas.microsoft.com/office/drawing/2014/main" id="{8DA80524-3766-4070-BF6A-FADB55232502}"/>
                  </a:ext>
                </a:extLst>
              </p:cNvPr>
              <p:cNvCxnSpPr/>
              <p:nvPr/>
            </p:nvCxnSpPr>
            <p:spPr>
              <a:xfrm>
                <a:off x="7087053" y="198609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8" name="Google Shape;3216;p59">
                <a:extLst>
                  <a:ext uri="{FF2B5EF4-FFF2-40B4-BE49-F238E27FC236}">
                    <a16:creationId xmlns:a16="http://schemas.microsoft.com/office/drawing/2014/main" id="{1153A590-30A5-4250-9B29-D06FFBFD7ACA}"/>
                  </a:ext>
                </a:extLst>
              </p:cNvPr>
              <p:cNvCxnSpPr/>
              <p:nvPr/>
            </p:nvCxnSpPr>
            <p:spPr>
              <a:xfrm rot="10800000">
                <a:off x="7053655" y="202327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69" name="Google Shape;3217;p59">
                <a:extLst>
                  <a:ext uri="{FF2B5EF4-FFF2-40B4-BE49-F238E27FC236}">
                    <a16:creationId xmlns:a16="http://schemas.microsoft.com/office/drawing/2014/main" id="{794B073E-B438-4B23-983D-37C841DC5669}"/>
                  </a:ext>
                </a:extLst>
              </p:cNvPr>
              <p:cNvCxnSpPr/>
              <p:nvPr/>
            </p:nvCxnSpPr>
            <p:spPr>
              <a:xfrm>
                <a:off x="7082142" y="198609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0" name="Google Shape;3218;p59">
                <a:extLst>
                  <a:ext uri="{FF2B5EF4-FFF2-40B4-BE49-F238E27FC236}">
                    <a16:creationId xmlns:a16="http://schemas.microsoft.com/office/drawing/2014/main" id="{6ECF0E28-373A-49ED-B224-80AC7B60CE1B}"/>
                  </a:ext>
                </a:extLst>
              </p:cNvPr>
              <p:cNvCxnSpPr/>
              <p:nvPr/>
            </p:nvCxnSpPr>
            <p:spPr>
              <a:xfrm rot="10800000">
                <a:off x="7042850" y="202327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1" name="Google Shape;3219;p59">
                <a:extLst>
                  <a:ext uri="{FF2B5EF4-FFF2-40B4-BE49-F238E27FC236}">
                    <a16:creationId xmlns:a16="http://schemas.microsoft.com/office/drawing/2014/main" id="{B1C4A012-38B1-4625-B8A7-F3BFC5A0751C}"/>
                  </a:ext>
                </a:extLst>
              </p:cNvPr>
              <p:cNvCxnSpPr/>
              <p:nvPr/>
            </p:nvCxnSpPr>
            <p:spPr>
              <a:xfrm>
                <a:off x="7071337" y="198609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2" name="Google Shape;3220;p59">
                <a:extLst>
                  <a:ext uri="{FF2B5EF4-FFF2-40B4-BE49-F238E27FC236}">
                    <a16:creationId xmlns:a16="http://schemas.microsoft.com/office/drawing/2014/main" id="{DCA4C6DF-65A3-4C0D-885F-C29DEAA4A073}"/>
                  </a:ext>
                </a:extLst>
              </p:cNvPr>
              <p:cNvCxnSpPr/>
              <p:nvPr/>
            </p:nvCxnSpPr>
            <p:spPr>
              <a:xfrm rot="10800000">
                <a:off x="7034009" y="202327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3" name="Google Shape;3221;p59">
                <a:extLst>
                  <a:ext uri="{FF2B5EF4-FFF2-40B4-BE49-F238E27FC236}">
                    <a16:creationId xmlns:a16="http://schemas.microsoft.com/office/drawing/2014/main" id="{3C99F77C-CFF3-43BE-B4DC-D84785970B88}"/>
                  </a:ext>
                </a:extLst>
              </p:cNvPr>
              <p:cNvCxnSpPr/>
              <p:nvPr/>
            </p:nvCxnSpPr>
            <p:spPr>
              <a:xfrm>
                <a:off x="7062496" y="198609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4" name="Google Shape;3222;p59">
                <a:extLst>
                  <a:ext uri="{FF2B5EF4-FFF2-40B4-BE49-F238E27FC236}">
                    <a16:creationId xmlns:a16="http://schemas.microsoft.com/office/drawing/2014/main" id="{6A8D7927-4832-43CB-9E91-4A26B7D642FC}"/>
                  </a:ext>
                </a:extLst>
              </p:cNvPr>
              <p:cNvCxnSpPr/>
              <p:nvPr/>
            </p:nvCxnSpPr>
            <p:spPr>
              <a:xfrm rot="10800000">
                <a:off x="7017310" y="2014303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5" name="Google Shape;3223;p59">
                <a:extLst>
                  <a:ext uri="{FF2B5EF4-FFF2-40B4-BE49-F238E27FC236}">
                    <a16:creationId xmlns:a16="http://schemas.microsoft.com/office/drawing/2014/main" id="{92493FD9-D851-4027-929F-B4381C7D62DC}"/>
                  </a:ext>
                </a:extLst>
              </p:cNvPr>
              <p:cNvCxnSpPr/>
              <p:nvPr/>
            </p:nvCxnSpPr>
            <p:spPr>
              <a:xfrm>
                <a:off x="7045797" y="197840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6" name="Google Shape;3224;p59">
                <a:extLst>
                  <a:ext uri="{FF2B5EF4-FFF2-40B4-BE49-F238E27FC236}">
                    <a16:creationId xmlns:a16="http://schemas.microsoft.com/office/drawing/2014/main" id="{C70C905D-2FC7-431A-A5F9-403D36BDD88D}"/>
                  </a:ext>
                </a:extLst>
              </p:cNvPr>
              <p:cNvCxnSpPr/>
              <p:nvPr/>
            </p:nvCxnSpPr>
            <p:spPr>
              <a:xfrm rot="10800000">
                <a:off x="7014363" y="201430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7" name="Google Shape;3225;p59">
                <a:extLst>
                  <a:ext uri="{FF2B5EF4-FFF2-40B4-BE49-F238E27FC236}">
                    <a16:creationId xmlns:a16="http://schemas.microsoft.com/office/drawing/2014/main" id="{D6E52ED0-6782-43C5-A4E7-8C55FDA94F6B}"/>
                  </a:ext>
                </a:extLst>
              </p:cNvPr>
              <p:cNvCxnSpPr/>
              <p:nvPr/>
            </p:nvCxnSpPr>
            <p:spPr>
              <a:xfrm>
                <a:off x="7042850" y="197840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8" name="Google Shape;3226;p59">
                <a:extLst>
                  <a:ext uri="{FF2B5EF4-FFF2-40B4-BE49-F238E27FC236}">
                    <a16:creationId xmlns:a16="http://schemas.microsoft.com/office/drawing/2014/main" id="{5D28CBEC-22BC-45FA-83B3-203E01C95781}"/>
                  </a:ext>
                </a:extLst>
              </p:cNvPr>
              <p:cNvCxnSpPr/>
              <p:nvPr/>
            </p:nvCxnSpPr>
            <p:spPr>
              <a:xfrm rot="10800000">
                <a:off x="6990787" y="1997633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79" name="Google Shape;3227;p59">
                <a:extLst>
                  <a:ext uri="{FF2B5EF4-FFF2-40B4-BE49-F238E27FC236}">
                    <a16:creationId xmlns:a16="http://schemas.microsoft.com/office/drawing/2014/main" id="{D0938A00-9D5A-4E34-9F63-6C2D437CE738}"/>
                  </a:ext>
                </a:extLst>
              </p:cNvPr>
              <p:cNvCxnSpPr/>
              <p:nvPr/>
            </p:nvCxnSpPr>
            <p:spPr>
              <a:xfrm>
                <a:off x="7019274" y="196044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0" name="Google Shape;3228;p59">
                <a:extLst>
                  <a:ext uri="{FF2B5EF4-FFF2-40B4-BE49-F238E27FC236}">
                    <a16:creationId xmlns:a16="http://schemas.microsoft.com/office/drawing/2014/main" id="{F487D3D1-93B5-452B-8669-42C8D743E819}"/>
                  </a:ext>
                </a:extLst>
              </p:cNvPr>
              <p:cNvCxnSpPr/>
              <p:nvPr/>
            </p:nvCxnSpPr>
            <p:spPr>
              <a:xfrm rot="10800000">
                <a:off x="6981946" y="1997633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1" name="Google Shape;3229;p59">
                <a:extLst>
                  <a:ext uri="{FF2B5EF4-FFF2-40B4-BE49-F238E27FC236}">
                    <a16:creationId xmlns:a16="http://schemas.microsoft.com/office/drawing/2014/main" id="{1D4318ED-ADDF-4D5B-86EA-22189FC2D346}"/>
                  </a:ext>
                </a:extLst>
              </p:cNvPr>
              <p:cNvCxnSpPr/>
              <p:nvPr/>
            </p:nvCxnSpPr>
            <p:spPr>
              <a:xfrm>
                <a:off x="7010433" y="196044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2" name="Google Shape;3230;p59">
                <a:extLst>
                  <a:ext uri="{FF2B5EF4-FFF2-40B4-BE49-F238E27FC236}">
                    <a16:creationId xmlns:a16="http://schemas.microsoft.com/office/drawing/2014/main" id="{F63E3BAA-400B-420A-AA1E-549AA87565B5}"/>
                  </a:ext>
                </a:extLst>
              </p:cNvPr>
              <p:cNvCxnSpPr/>
              <p:nvPr/>
            </p:nvCxnSpPr>
            <p:spPr>
              <a:xfrm rot="10800000">
                <a:off x="6913184" y="196557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3" name="Google Shape;3231;p59">
                <a:extLst>
                  <a:ext uri="{FF2B5EF4-FFF2-40B4-BE49-F238E27FC236}">
                    <a16:creationId xmlns:a16="http://schemas.microsoft.com/office/drawing/2014/main" id="{D749D484-50E2-4E34-AAA8-779714D22625}"/>
                  </a:ext>
                </a:extLst>
              </p:cNvPr>
              <p:cNvCxnSpPr/>
              <p:nvPr/>
            </p:nvCxnSpPr>
            <p:spPr>
              <a:xfrm>
                <a:off x="6940689" y="192839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4" name="Google Shape;3232;p59">
                <a:extLst>
                  <a:ext uri="{FF2B5EF4-FFF2-40B4-BE49-F238E27FC236}">
                    <a16:creationId xmlns:a16="http://schemas.microsoft.com/office/drawing/2014/main" id="{2F97E1EE-B0C5-4097-A6A6-215BCEB1B574}"/>
                  </a:ext>
                </a:extLst>
              </p:cNvPr>
              <p:cNvCxnSpPr/>
              <p:nvPr/>
            </p:nvCxnSpPr>
            <p:spPr>
              <a:xfrm rot="10800000">
                <a:off x="6903361" y="196557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5" name="Google Shape;3233;p59">
                <a:extLst>
                  <a:ext uri="{FF2B5EF4-FFF2-40B4-BE49-F238E27FC236}">
                    <a16:creationId xmlns:a16="http://schemas.microsoft.com/office/drawing/2014/main" id="{AE723B67-483A-491F-A714-65E0971DE39D}"/>
                  </a:ext>
                </a:extLst>
              </p:cNvPr>
              <p:cNvCxnSpPr/>
              <p:nvPr/>
            </p:nvCxnSpPr>
            <p:spPr>
              <a:xfrm>
                <a:off x="6931848" y="192839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6" name="Google Shape;3234;p59">
                <a:extLst>
                  <a:ext uri="{FF2B5EF4-FFF2-40B4-BE49-F238E27FC236}">
                    <a16:creationId xmlns:a16="http://schemas.microsoft.com/office/drawing/2014/main" id="{82847EC7-53B4-4099-8851-E69DD9F9D087}"/>
                  </a:ext>
                </a:extLst>
              </p:cNvPr>
              <p:cNvCxnSpPr/>
              <p:nvPr/>
            </p:nvCxnSpPr>
            <p:spPr>
              <a:xfrm rot="10800000">
                <a:off x="6851298" y="196557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7" name="Google Shape;3235;p59">
                <a:extLst>
                  <a:ext uri="{FF2B5EF4-FFF2-40B4-BE49-F238E27FC236}">
                    <a16:creationId xmlns:a16="http://schemas.microsoft.com/office/drawing/2014/main" id="{F51F6C92-5C46-4951-A558-4B24D25951D2}"/>
                  </a:ext>
                </a:extLst>
              </p:cNvPr>
              <p:cNvCxnSpPr/>
              <p:nvPr/>
            </p:nvCxnSpPr>
            <p:spPr>
              <a:xfrm>
                <a:off x="6879785" y="192839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8" name="Google Shape;3236;p59">
                <a:extLst>
                  <a:ext uri="{FF2B5EF4-FFF2-40B4-BE49-F238E27FC236}">
                    <a16:creationId xmlns:a16="http://schemas.microsoft.com/office/drawing/2014/main" id="{8A8CE2C1-7459-45E5-B3A2-928FF1807442}"/>
                  </a:ext>
                </a:extLst>
              </p:cNvPr>
              <p:cNvCxnSpPr/>
              <p:nvPr/>
            </p:nvCxnSpPr>
            <p:spPr>
              <a:xfrm rot="10800000">
                <a:off x="6719669" y="195018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9" name="Google Shape;3237;p59">
                <a:extLst>
                  <a:ext uri="{FF2B5EF4-FFF2-40B4-BE49-F238E27FC236}">
                    <a16:creationId xmlns:a16="http://schemas.microsoft.com/office/drawing/2014/main" id="{5EFC1E22-028A-4957-9482-3895A835560A}"/>
                  </a:ext>
                </a:extLst>
              </p:cNvPr>
              <p:cNvCxnSpPr/>
              <p:nvPr/>
            </p:nvCxnSpPr>
            <p:spPr>
              <a:xfrm>
                <a:off x="6748156" y="1913003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0" name="Google Shape;3238;p59">
                <a:extLst>
                  <a:ext uri="{FF2B5EF4-FFF2-40B4-BE49-F238E27FC236}">
                    <a16:creationId xmlns:a16="http://schemas.microsoft.com/office/drawing/2014/main" id="{A4FE76E5-8D20-4569-99D8-CB582F11BD74}"/>
                  </a:ext>
                </a:extLst>
              </p:cNvPr>
              <p:cNvCxnSpPr/>
              <p:nvPr/>
            </p:nvCxnSpPr>
            <p:spPr>
              <a:xfrm rot="10800000">
                <a:off x="6706899" y="195018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1" name="Google Shape;3239;p59">
                <a:extLst>
                  <a:ext uri="{FF2B5EF4-FFF2-40B4-BE49-F238E27FC236}">
                    <a16:creationId xmlns:a16="http://schemas.microsoft.com/office/drawing/2014/main" id="{953151AB-3550-4677-BF29-ECFD8231D41B}"/>
                  </a:ext>
                </a:extLst>
              </p:cNvPr>
              <p:cNvCxnSpPr/>
              <p:nvPr/>
            </p:nvCxnSpPr>
            <p:spPr>
              <a:xfrm>
                <a:off x="6735386" y="1913003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2" name="Google Shape;3240;p59">
                <a:extLst>
                  <a:ext uri="{FF2B5EF4-FFF2-40B4-BE49-F238E27FC236}">
                    <a16:creationId xmlns:a16="http://schemas.microsoft.com/office/drawing/2014/main" id="{73247F3F-0F65-41F0-BC69-258F95F8EF56}"/>
                  </a:ext>
                </a:extLst>
              </p:cNvPr>
              <p:cNvCxnSpPr/>
              <p:nvPr/>
            </p:nvCxnSpPr>
            <p:spPr>
              <a:xfrm rot="10800000">
                <a:off x="6694129" y="195018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3" name="Google Shape;3241;p59">
                <a:extLst>
                  <a:ext uri="{FF2B5EF4-FFF2-40B4-BE49-F238E27FC236}">
                    <a16:creationId xmlns:a16="http://schemas.microsoft.com/office/drawing/2014/main" id="{813ED203-53DE-48B6-8965-E6F4EB5526C7}"/>
                  </a:ext>
                </a:extLst>
              </p:cNvPr>
              <p:cNvCxnSpPr/>
              <p:nvPr/>
            </p:nvCxnSpPr>
            <p:spPr>
              <a:xfrm>
                <a:off x="6722616" y="1913003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4" name="Google Shape;3242;p59">
                <a:extLst>
                  <a:ext uri="{FF2B5EF4-FFF2-40B4-BE49-F238E27FC236}">
                    <a16:creationId xmlns:a16="http://schemas.microsoft.com/office/drawing/2014/main" id="{A57D4AD9-2BB6-4310-AD4E-EF490B4E930C}"/>
                  </a:ext>
                </a:extLst>
              </p:cNvPr>
              <p:cNvCxnSpPr/>
              <p:nvPr/>
            </p:nvCxnSpPr>
            <p:spPr>
              <a:xfrm rot="10800000">
                <a:off x="6674482" y="19399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5" name="Google Shape;3243;p59">
                <a:extLst>
                  <a:ext uri="{FF2B5EF4-FFF2-40B4-BE49-F238E27FC236}">
                    <a16:creationId xmlns:a16="http://schemas.microsoft.com/office/drawing/2014/main" id="{FEAAB4DC-5D7F-4CCF-BF94-7F3A50B09A06}"/>
                  </a:ext>
                </a:extLst>
              </p:cNvPr>
              <p:cNvCxnSpPr/>
              <p:nvPr/>
            </p:nvCxnSpPr>
            <p:spPr>
              <a:xfrm>
                <a:off x="6702969" y="190274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6" name="Google Shape;3244;p59">
                <a:extLst>
                  <a:ext uri="{FF2B5EF4-FFF2-40B4-BE49-F238E27FC236}">
                    <a16:creationId xmlns:a16="http://schemas.microsoft.com/office/drawing/2014/main" id="{5BF4C4B1-5DBF-4C75-A025-37EDD1478F92}"/>
                  </a:ext>
                </a:extLst>
              </p:cNvPr>
              <p:cNvCxnSpPr/>
              <p:nvPr/>
            </p:nvCxnSpPr>
            <p:spPr>
              <a:xfrm rot="10800000">
                <a:off x="6664659" y="193993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7" name="Google Shape;3245;p59">
                <a:extLst>
                  <a:ext uri="{FF2B5EF4-FFF2-40B4-BE49-F238E27FC236}">
                    <a16:creationId xmlns:a16="http://schemas.microsoft.com/office/drawing/2014/main" id="{4AD1E560-66CA-4C90-9B13-F731C01FC5FC}"/>
                  </a:ext>
                </a:extLst>
              </p:cNvPr>
              <p:cNvCxnSpPr/>
              <p:nvPr/>
            </p:nvCxnSpPr>
            <p:spPr>
              <a:xfrm>
                <a:off x="6693146" y="190274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8" name="Google Shape;3246;p59">
                <a:extLst>
                  <a:ext uri="{FF2B5EF4-FFF2-40B4-BE49-F238E27FC236}">
                    <a16:creationId xmlns:a16="http://schemas.microsoft.com/office/drawing/2014/main" id="{65EF1BE7-55BC-4121-946D-54CA7536F4E4}"/>
                  </a:ext>
                </a:extLst>
              </p:cNvPr>
              <p:cNvCxnSpPr/>
              <p:nvPr/>
            </p:nvCxnSpPr>
            <p:spPr>
              <a:xfrm rot="10800000">
                <a:off x="6626349" y="19399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9" name="Google Shape;3247;p59">
                <a:extLst>
                  <a:ext uri="{FF2B5EF4-FFF2-40B4-BE49-F238E27FC236}">
                    <a16:creationId xmlns:a16="http://schemas.microsoft.com/office/drawing/2014/main" id="{D5DD1A0B-93A5-4B42-A938-2E118F272350}"/>
                  </a:ext>
                </a:extLst>
              </p:cNvPr>
              <p:cNvCxnSpPr/>
              <p:nvPr/>
            </p:nvCxnSpPr>
            <p:spPr>
              <a:xfrm>
                <a:off x="6654836" y="190274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0" name="Google Shape;3248;p59">
                <a:extLst>
                  <a:ext uri="{FF2B5EF4-FFF2-40B4-BE49-F238E27FC236}">
                    <a16:creationId xmlns:a16="http://schemas.microsoft.com/office/drawing/2014/main" id="{D6B13130-C9B7-4B0E-8E75-AC10BF1E6229}"/>
                  </a:ext>
                </a:extLst>
              </p:cNvPr>
              <p:cNvCxnSpPr/>
              <p:nvPr/>
            </p:nvCxnSpPr>
            <p:spPr>
              <a:xfrm rot="10800000">
                <a:off x="6602773" y="193352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1" name="Google Shape;3249;p59">
                <a:extLst>
                  <a:ext uri="{FF2B5EF4-FFF2-40B4-BE49-F238E27FC236}">
                    <a16:creationId xmlns:a16="http://schemas.microsoft.com/office/drawing/2014/main" id="{BAD985B3-4140-4A93-ADC0-F3AE10FBF461}"/>
                  </a:ext>
                </a:extLst>
              </p:cNvPr>
              <p:cNvCxnSpPr/>
              <p:nvPr/>
            </p:nvCxnSpPr>
            <p:spPr>
              <a:xfrm>
                <a:off x="6631260" y="189633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2" name="Google Shape;3250;p59">
                <a:extLst>
                  <a:ext uri="{FF2B5EF4-FFF2-40B4-BE49-F238E27FC236}">
                    <a16:creationId xmlns:a16="http://schemas.microsoft.com/office/drawing/2014/main" id="{B83B5A76-043A-4095-AC78-0B7DDD9DFF82}"/>
                  </a:ext>
                </a:extLst>
              </p:cNvPr>
              <p:cNvCxnSpPr/>
              <p:nvPr/>
            </p:nvCxnSpPr>
            <p:spPr>
              <a:xfrm rot="10800000">
                <a:off x="6601791" y="193352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3" name="Google Shape;3251;p59">
                <a:extLst>
                  <a:ext uri="{FF2B5EF4-FFF2-40B4-BE49-F238E27FC236}">
                    <a16:creationId xmlns:a16="http://schemas.microsoft.com/office/drawing/2014/main" id="{478AE02A-C6B8-41E4-A29C-8162C2F46938}"/>
                  </a:ext>
                </a:extLst>
              </p:cNvPr>
              <p:cNvCxnSpPr/>
              <p:nvPr/>
            </p:nvCxnSpPr>
            <p:spPr>
              <a:xfrm>
                <a:off x="6629296" y="189633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4" name="Google Shape;3252;p59">
                <a:extLst>
                  <a:ext uri="{FF2B5EF4-FFF2-40B4-BE49-F238E27FC236}">
                    <a16:creationId xmlns:a16="http://schemas.microsoft.com/office/drawing/2014/main" id="{01A483C4-6CB3-4155-84C0-799BC61B7C23}"/>
                  </a:ext>
                </a:extLst>
              </p:cNvPr>
              <p:cNvCxnSpPr/>
              <p:nvPr/>
            </p:nvCxnSpPr>
            <p:spPr>
              <a:xfrm rot="10800000">
                <a:off x="6580181" y="193352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5" name="Google Shape;3253;p59">
                <a:extLst>
                  <a:ext uri="{FF2B5EF4-FFF2-40B4-BE49-F238E27FC236}">
                    <a16:creationId xmlns:a16="http://schemas.microsoft.com/office/drawing/2014/main" id="{1FB2C86F-C578-4441-855C-2364E4207B0A}"/>
                  </a:ext>
                </a:extLst>
              </p:cNvPr>
              <p:cNvCxnSpPr/>
              <p:nvPr/>
            </p:nvCxnSpPr>
            <p:spPr>
              <a:xfrm>
                <a:off x="6608668" y="189633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6" name="Google Shape;3254;p59">
                <a:extLst>
                  <a:ext uri="{FF2B5EF4-FFF2-40B4-BE49-F238E27FC236}">
                    <a16:creationId xmlns:a16="http://schemas.microsoft.com/office/drawing/2014/main" id="{C966089A-F240-406C-AC64-D5B664E95C00}"/>
                  </a:ext>
                </a:extLst>
              </p:cNvPr>
              <p:cNvCxnSpPr/>
              <p:nvPr/>
            </p:nvCxnSpPr>
            <p:spPr>
              <a:xfrm rot="10800000">
                <a:off x="6564463" y="192839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7" name="Google Shape;3255;p59">
                <a:extLst>
                  <a:ext uri="{FF2B5EF4-FFF2-40B4-BE49-F238E27FC236}">
                    <a16:creationId xmlns:a16="http://schemas.microsoft.com/office/drawing/2014/main" id="{E1D1009A-5AF4-4192-8457-4BFB1D2A61D3}"/>
                  </a:ext>
                </a:extLst>
              </p:cNvPr>
              <p:cNvCxnSpPr/>
              <p:nvPr/>
            </p:nvCxnSpPr>
            <p:spPr>
              <a:xfrm>
                <a:off x="6592950" y="18924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8" name="Google Shape;3256;p59">
                <a:extLst>
                  <a:ext uri="{FF2B5EF4-FFF2-40B4-BE49-F238E27FC236}">
                    <a16:creationId xmlns:a16="http://schemas.microsoft.com/office/drawing/2014/main" id="{A883E306-9097-4D94-B1D7-56F455946C8D}"/>
                  </a:ext>
                </a:extLst>
              </p:cNvPr>
              <p:cNvCxnSpPr/>
              <p:nvPr/>
            </p:nvCxnSpPr>
            <p:spPr>
              <a:xfrm rot="10800000">
                <a:off x="6504542" y="191043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09" name="Google Shape;3257;p59">
                <a:extLst>
                  <a:ext uri="{FF2B5EF4-FFF2-40B4-BE49-F238E27FC236}">
                    <a16:creationId xmlns:a16="http://schemas.microsoft.com/office/drawing/2014/main" id="{C2398192-54E0-49EC-B87A-D832569E7D67}"/>
                  </a:ext>
                </a:extLst>
              </p:cNvPr>
              <p:cNvCxnSpPr/>
              <p:nvPr/>
            </p:nvCxnSpPr>
            <p:spPr>
              <a:xfrm>
                <a:off x="6533029" y="1874535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0" name="Google Shape;3258;p59">
                <a:extLst>
                  <a:ext uri="{FF2B5EF4-FFF2-40B4-BE49-F238E27FC236}">
                    <a16:creationId xmlns:a16="http://schemas.microsoft.com/office/drawing/2014/main" id="{D54E35FC-764F-44CA-9181-11C4FBE6DC9B}"/>
                  </a:ext>
                </a:extLst>
              </p:cNvPr>
              <p:cNvCxnSpPr/>
              <p:nvPr/>
            </p:nvCxnSpPr>
            <p:spPr>
              <a:xfrm rot="10800000">
                <a:off x="6296292" y="175143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1" name="Google Shape;3259;p59">
                <a:extLst>
                  <a:ext uri="{FF2B5EF4-FFF2-40B4-BE49-F238E27FC236}">
                    <a16:creationId xmlns:a16="http://schemas.microsoft.com/office/drawing/2014/main" id="{F26258AA-B3AC-4F2B-9D8F-665ABA27C2BD}"/>
                  </a:ext>
                </a:extLst>
              </p:cNvPr>
              <p:cNvCxnSpPr/>
              <p:nvPr/>
            </p:nvCxnSpPr>
            <p:spPr>
              <a:xfrm>
                <a:off x="6324779" y="171553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2" name="Google Shape;3260;p59">
                <a:extLst>
                  <a:ext uri="{FF2B5EF4-FFF2-40B4-BE49-F238E27FC236}">
                    <a16:creationId xmlns:a16="http://schemas.microsoft.com/office/drawing/2014/main" id="{EE08081C-2F44-4D2C-9EAB-ACC533A058B5}"/>
                  </a:ext>
                </a:extLst>
              </p:cNvPr>
              <p:cNvCxnSpPr/>
              <p:nvPr/>
            </p:nvCxnSpPr>
            <p:spPr>
              <a:xfrm rot="10800000">
                <a:off x="6273699" y="173604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3" name="Google Shape;3261;p59">
                <a:extLst>
                  <a:ext uri="{FF2B5EF4-FFF2-40B4-BE49-F238E27FC236}">
                    <a16:creationId xmlns:a16="http://schemas.microsoft.com/office/drawing/2014/main" id="{F5CF9120-3744-4F62-9B9C-7414B54EEAEC}"/>
                  </a:ext>
                </a:extLst>
              </p:cNvPr>
              <p:cNvCxnSpPr/>
              <p:nvPr/>
            </p:nvCxnSpPr>
            <p:spPr>
              <a:xfrm>
                <a:off x="6302186" y="169886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4" name="Google Shape;3262;p59">
                <a:extLst>
                  <a:ext uri="{FF2B5EF4-FFF2-40B4-BE49-F238E27FC236}">
                    <a16:creationId xmlns:a16="http://schemas.microsoft.com/office/drawing/2014/main" id="{9247DE77-0691-469F-A3E0-90CB3E37E495}"/>
                  </a:ext>
                </a:extLst>
              </p:cNvPr>
              <p:cNvCxnSpPr/>
              <p:nvPr/>
            </p:nvCxnSpPr>
            <p:spPr>
              <a:xfrm rot="10800000">
                <a:off x="6124388" y="1728355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5" name="Google Shape;3263;p59">
                <a:extLst>
                  <a:ext uri="{FF2B5EF4-FFF2-40B4-BE49-F238E27FC236}">
                    <a16:creationId xmlns:a16="http://schemas.microsoft.com/office/drawing/2014/main" id="{698D6B3B-85E1-45B5-BF2E-BC65824642FC}"/>
                  </a:ext>
                </a:extLst>
              </p:cNvPr>
              <p:cNvCxnSpPr/>
              <p:nvPr/>
            </p:nvCxnSpPr>
            <p:spPr>
              <a:xfrm>
                <a:off x="6151892" y="1691169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6" name="Google Shape;3264;p59">
                <a:extLst>
                  <a:ext uri="{FF2B5EF4-FFF2-40B4-BE49-F238E27FC236}">
                    <a16:creationId xmlns:a16="http://schemas.microsoft.com/office/drawing/2014/main" id="{B3CFADF1-4F71-45BD-9E17-34C969452264}"/>
                  </a:ext>
                </a:extLst>
              </p:cNvPr>
              <p:cNvCxnSpPr/>
              <p:nvPr/>
            </p:nvCxnSpPr>
            <p:spPr>
              <a:xfrm rot="10800000">
                <a:off x="6116529" y="1728355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7" name="Google Shape;3265;p59">
                <a:extLst>
                  <a:ext uri="{FF2B5EF4-FFF2-40B4-BE49-F238E27FC236}">
                    <a16:creationId xmlns:a16="http://schemas.microsoft.com/office/drawing/2014/main" id="{A38FCE90-C2C4-4D46-B55E-477E8753F915}"/>
                  </a:ext>
                </a:extLst>
              </p:cNvPr>
              <p:cNvCxnSpPr/>
              <p:nvPr/>
            </p:nvCxnSpPr>
            <p:spPr>
              <a:xfrm>
                <a:off x="6145016" y="1691169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8" name="Google Shape;3266;p59">
                <a:extLst>
                  <a:ext uri="{FF2B5EF4-FFF2-40B4-BE49-F238E27FC236}">
                    <a16:creationId xmlns:a16="http://schemas.microsoft.com/office/drawing/2014/main" id="{FE0530B8-C5AD-4FCB-8CA3-BC437105E7D2}"/>
                  </a:ext>
                </a:extLst>
              </p:cNvPr>
              <p:cNvCxnSpPr/>
              <p:nvPr/>
            </p:nvCxnSpPr>
            <p:spPr>
              <a:xfrm rot="10800000">
                <a:off x="5966235" y="166295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19" name="Google Shape;3267;p59">
                <a:extLst>
                  <a:ext uri="{FF2B5EF4-FFF2-40B4-BE49-F238E27FC236}">
                    <a16:creationId xmlns:a16="http://schemas.microsoft.com/office/drawing/2014/main" id="{4529DDCA-3AA7-4D60-B641-90FE8F778187}"/>
                  </a:ext>
                </a:extLst>
              </p:cNvPr>
              <p:cNvCxnSpPr/>
              <p:nvPr/>
            </p:nvCxnSpPr>
            <p:spPr>
              <a:xfrm>
                <a:off x="5994722" y="1625773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0" name="Google Shape;3268;p59">
                <a:extLst>
                  <a:ext uri="{FF2B5EF4-FFF2-40B4-BE49-F238E27FC236}">
                    <a16:creationId xmlns:a16="http://schemas.microsoft.com/office/drawing/2014/main" id="{0AFE06FE-A921-432F-AEAC-6AC160457E53}"/>
                  </a:ext>
                </a:extLst>
              </p:cNvPr>
              <p:cNvCxnSpPr/>
              <p:nvPr/>
            </p:nvCxnSpPr>
            <p:spPr>
              <a:xfrm rot="10800000">
                <a:off x="5917119" y="165013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1" name="Google Shape;3269;p59">
                <a:extLst>
                  <a:ext uri="{FF2B5EF4-FFF2-40B4-BE49-F238E27FC236}">
                    <a16:creationId xmlns:a16="http://schemas.microsoft.com/office/drawing/2014/main" id="{5322D60B-4892-4FA5-BB0A-B5F51134C75E}"/>
                  </a:ext>
                </a:extLst>
              </p:cNvPr>
              <p:cNvCxnSpPr/>
              <p:nvPr/>
            </p:nvCxnSpPr>
            <p:spPr>
              <a:xfrm>
                <a:off x="5945607" y="161295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2" name="Google Shape;3270;p59">
                <a:extLst>
                  <a:ext uri="{FF2B5EF4-FFF2-40B4-BE49-F238E27FC236}">
                    <a16:creationId xmlns:a16="http://schemas.microsoft.com/office/drawing/2014/main" id="{4DA8E685-9D10-4A4F-83FE-D4A58A6800BB}"/>
                  </a:ext>
                </a:extLst>
              </p:cNvPr>
              <p:cNvCxnSpPr/>
              <p:nvPr/>
            </p:nvCxnSpPr>
            <p:spPr>
              <a:xfrm rot="10800000">
                <a:off x="5738338" y="154370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3" name="Google Shape;3271;p59">
                <a:extLst>
                  <a:ext uri="{FF2B5EF4-FFF2-40B4-BE49-F238E27FC236}">
                    <a16:creationId xmlns:a16="http://schemas.microsoft.com/office/drawing/2014/main" id="{94C4712F-A507-4C7B-987D-8309F3911DA4}"/>
                  </a:ext>
                </a:extLst>
              </p:cNvPr>
              <p:cNvCxnSpPr/>
              <p:nvPr/>
            </p:nvCxnSpPr>
            <p:spPr>
              <a:xfrm>
                <a:off x="5766826" y="150652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4" name="Google Shape;3272;p59">
                <a:extLst>
                  <a:ext uri="{FF2B5EF4-FFF2-40B4-BE49-F238E27FC236}">
                    <a16:creationId xmlns:a16="http://schemas.microsoft.com/office/drawing/2014/main" id="{488BF8A3-A970-4E8F-AA3F-C8AE0446EF76}"/>
                  </a:ext>
                </a:extLst>
              </p:cNvPr>
              <p:cNvCxnSpPr/>
              <p:nvPr/>
            </p:nvCxnSpPr>
            <p:spPr>
              <a:xfrm rot="10800000">
                <a:off x="5721639" y="152960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5" name="Google Shape;3273;p59">
                <a:extLst>
                  <a:ext uri="{FF2B5EF4-FFF2-40B4-BE49-F238E27FC236}">
                    <a16:creationId xmlns:a16="http://schemas.microsoft.com/office/drawing/2014/main" id="{E40A25E5-0490-439E-A7F2-1DBCF34D3478}"/>
                  </a:ext>
                </a:extLst>
              </p:cNvPr>
              <p:cNvCxnSpPr/>
              <p:nvPr/>
            </p:nvCxnSpPr>
            <p:spPr>
              <a:xfrm>
                <a:off x="5750126" y="149241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6" name="Google Shape;3274;p59">
                <a:extLst>
                  <a:ext uri="{FF2B5EF4-FFF2-40B4-BE49-F238E27FC236}">
                    <a16:creationId xmlns:a16="http://schemas.microsoft.com/office/drawing/2014/main" id="{B051A032-B6D7-4671-BAF2-602FBC16AF6C}"/>
                  </a:ext>
                </a:extLst>
              </p:cNvPr>
              <p:cNvCxnSpPr/>
              <p:nvPr/>
            </p:nvCxnSpPr>
            <p:spPr>
              <a:xfrm rot="10800000">
                <a:off x="5689223" y="1514215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7" name="Google Shape;3275;p59">
                <a:extLst>
                  <a:ext uri="{FF2B5EF4-FFF2-40B4-BE49-F238E27FC236}">
                    <a16:creationId xmlns:a16="http://schemas.microsoft.com/office/drawing/2014/main" id="{9747A8CB-90B0-4C13-9DE1-F0C151D9B322}"/>
                  </a:ext>
                </a:extLst>
              </p:cNvPr>
              <p:cNvCxnSpPr/>
              <p:nvPr/>
            </p:nvCxnSpPr>
            <p:spPr>
              <a:xfrm>
                <a:off x="5717710" y="1477029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8" name="Google Shape;3276;p59">
                <a:extLst>
                  <a:ext uri="{FF2B5EF4-FFF2-40B4-BE49-F238E27FC236}">
                    <a16:creationId xmlns:a16="http://schemas.microsoft.com/office/drawing/2014/main" id="{632DDB22-20BB-48CE-BF62-846DF219EFCB}"/>
                  </a:ext>
                </a:extLst>
              </p:cNvPr>
              <p:cNvCxnSpPr/>
              <p:nvPr/>
            </p:nvCxnSpPr>
            <p:spPr>
              <a:xfrm rot="10800000">
                <a:off x="5619478" y="150652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29" name="Google Shape;3277;p59">
                <a:extLst>
                  <a:ext uri="{FF2B5EF4-FFF2-40B4-BE49-F238E27FC236}">
                    <a16:creationId xmlns:a16="http://schemas.microsoft.com/office/drawing/2014/main" id="{E279CB08-489E-4351-BF1C-1DBFAD1AE926}"/>
                  </a:ext>
                </a:extLst>
              </p:cNvPr>
              <p:cNvCxnSpPr/>
              <p:nvPr/>
            </p:nvCxnSpPr>
            <p:spPr>
              <a:xfrm>
                <a:off x="5647966" y="146933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tx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988" name="Google Shape;3278;p59">
            <a:extLst>
              <a:ext uri="{FF2B5EF4-FFF2-40B4-BE49-F238E27FC236}">
                <a16:creationId xmlns:a16="http://schemas.microsoft.com/office/drawing/2014/main" id="{6B2650A8-2E53-46CB-9C3C-84E5EF778BA3}"/>
              </a:ext>
            </a:extLst>
          </p:cNvPr>
          <p:cNvSpPr/>
          <p:nvPr/>
        </p:nvSpPr>
        <p:spPr>
          <a:xfrm>
            <a:off x="8344949" y="5507876"/>
            <a:ext cx="148207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 (months)</a:t>
            </a:r>
            <a:endParaRPr kumimoji="0" sz="16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3281;p59">
            <a:extLst>
              <a:ext uri="{FF2B5EF4-FFF2-40B4-BE49-F238E27FC236}">
                <a16:creationId xmlns:a16="http://schemas.microsoft.com/office/drawing/2014/main" id="{CD9E69A5-6F06-475E-B17A-B2F245E23345}"/>
              </a:ext>
            </a:extLst>
          </p:cNvPr>
          <p:cNvSpPr/>
          <p:nvPr/>
        </p:nvSpPr>
        <p:spPr>
          <a:xfrm rot="16200000">
            <a:off x="5601878" y="3416683"/>
            <a:ext cx="82715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DFS (%)</a:t>
            </a:r>
            <a:endParaRPr kumimoji="0" sz="16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0" name="Group 989">
            <a:extLst>
              <a:ext uri="{FF2B5EF4-FFF2-40B4-BE49-F238E27FC236}">
                <a16:creationId xmlns:a16="http://schemas.microsoft.com/office/drawing/2014/main" id="{4DEB60AD-0546-4901-B1D6-532A5492503B}"/>
              </a:ext>
            </a:extLst>
          </p:cNvPr>
          <p:cNvGrpSpPr/>
          <p:nvPr/>
        </p:nvGrpSpPr>
        <p:grpSpPr>
          <a:xfrm>
            <a:off x="6121708" y="1815926"/>
            <a:ext cx="307777" cy="3445019"/>
            <a:chOff x="5106245" y="1389428"/>
            <a:chExt cx="256481" cy="2870848"/>
          </a:xfrm>
        </p:grpSpPr>
        <p:sp>
          <p:nvSpPr>
            <p:cNvPr id="1540" name="Google Shape;3280;p59">
              <a:extLst>
                <a:ext uri="{FF2B5EF4-FFF2-40B4-BE49-F238E27FC236}">
                  <a16:creationId xmlns:a16="http://schemas.microsoft.com/office/drawing/2014/main" id="{574DC775-1854-40C6-895B-F4BE7E5C2399}"/>
                </a:ext>
              </a:extLst>
            </p:cNvPr>
            <p:cNvSpPr/>
            <p:nvPr/>
          </p:nvSpPr>
          <p:spPr>
            <a:xfrm>
              <a:off x="5277233" y="4075610"/>
              <a:ext cx="85493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0" tIns="0" rIns="0" bIns="0" anchor="ctr" anchorCtr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kumimoji="0" sz="14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3283;p59">
              <a:extLst>
                <a:ext uri="{FF2B5EF4-FFF2-40B4-BE49-F238E27FC236}">
                  <a16:creationId xmlns:a16="http://schemas.microsoft.com/office/drawing/2014/main" id="{B4D4D01C-5255-466A-82C1-5B4E7A1942DF}"/>
                </a:ext>
              </a:extLst>
            </p:cNvPr>
            <p:cNvSpPr/>
            <p:nvPr/>
          </p:nvSpPr>
          <p:spPr>
            <a:xfrm>
              <a:off x="5191739" y="3538373"/>
              <a:ext cx="170987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0" tIns="0" rIns="0" bIns="0" anchor="ctr" anchorCtr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kumimoji="0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3284;p59">
              <a:extLst>
                <a:ext uri="{FF2B5EF4-FFF2-40B4-BE49-F238E27FC236}">
                  <a16:creationId xmlns:a16="http://schemas.microsoft.com/office/drawing/2014/main" id="{92D26474-C84E-4932-9B78-EB52F2E7EF75}"/>
                </a:ext>
              </a:extLst>
            </p:cNvPr>
            <p:cNvSpPr/>
            <p:nvPr/>
          </p:nvSpPr>
          <p:spPr>
            <a:xfrm>
              <a:off x="5191739" y="3001136"/>
              <a:ext cx="170987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0" tIns="0" rIns="0" bIns="0" anchor="ctr" anchorCtr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40</a:t>
              </a:r>
              <a:endParaRPr kumimoji="0" sz="14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3285;p59">
              <a:extLst>
                <a:ext uri="{FF2B5EF4-FFF2-40B4-BE49-F238E27FC236}">
                  <a16:creationId xmlns:a16="http://schemas.microsoft.com/office/drawing/2014/main" id="{0F36FD0A-FD1A-4584-A48A-5FDA1BF3114A}"/>
                </a:ext>
              </a:extLst>
            </p:cNvPr>
            <p:cNvSpPr/>
            <p:nvPr/>
          </p:nvSpPr>
          <p:spPr>
            <a:xfrm>
              <a:off x="5191739" y="2463901"/>
              <a:ext cx="170987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0" tIns="0" rIns="0" bIns="0" anchor="ctr" anchorCtr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60</a:t>
              </a:r>
              <a:endParaRPr kumimoji="0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3286;p59">
              <a:extLst>
                <a:ext uri="{FF2B5EF4-FFF2-40B4-BE49-F238E27FC236}">
                  <a16:creationId xmlns:a16="http://schemas.microsoft.com/office/drawing/2014/main" id="{41DB1D74-5EFA-425B-A497-47632B9D33BB}"/>
                </a:ext>
              </a:extLst>
            </p:cNvPr>
            <p:cNvSpPr/>
            <p:nvPr/>
          </p:nvSpPr>
          <p:spPr>
            <a:xfrm>
              <a:off x="5191739" y="1926664"/>
              <a:ext cx="170987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0" tIns="0" rIns="0" bIns="0" anchor="ctr" anchorCtr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80</a:t>
              </a:r>
              <a:endParaRPr kumimoji="0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3287;p59">
              <a:extLst>
                <a:ext uri="{FF2B5EF4-FFF2-40B4-BE49-F238E27FC236}">
                  <a16:creationId xmlns:a16="http://schemas.microsoft.com/office/drawing/2014/main" id="{E3EBDF2E-2F34-444D-BDD8-5D8C7C58F21E}"/>
                </a:ext>
              </a:extLst>
            </p:cNvPr>
            <p:cNvSpPr/>
            <p:nvPr/>
          </p:nvSpPr>
          <p:spPr>
            <a:xfrm>
              <a:off x="5106245" y="1389428"/>
              <a:ext cx="256481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0" tIns="0" rIns="0" bIns="0" anchor="ctr" anchorCtr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100</a:t>
              </a:r>
              <a:endParaRPr kumimoji="0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1" name="Group 990">
            <a:extLst>
              <a:ext uri="{FF2B5EF4-FFF2-40B4-BE49-F238E27FC236}">
                <a16:creationId xmlns:a16="http://schemas.microsoft.com/office/drawing/2014/main" id="{62C260DD-18A2-4818-923A-0ECED3E94D2B}"/>
              </a:ext>
            </a:extLst>
          </p:cNvPr>
          <p:cNvGrpSpPr/>
          <p:nvPr/>
        </p:nvGrpSpPr>
        <p:grpSpPr>
          <a:xfrm>
            <a:off x="6432801" y="5307616"/>
            <a:ext cx="5311143" cy="200545"/>
            <a:chOff x="5314671" y="4272316"/>
            <a:chExt cx="4425952" cy="167121"/>
          </a:xfrm>
        </p:grpSpPr>
        <p:sp>
          <p:nvSpPr>
            <p:cNvPr id="1532" name="Google Shape;3279;p59">
              <a:extLst>
                <a:ext uri="{FF2B5EF4-FFF2-40B4-BE49-F238E27FC236}">
                  <a16:creationId xmlns:a16="http://schemas.microsoft.com/office/drawing/2014/main" id="{B4EF44FC-080C-4462-B79B-742DF3215009}"/>
                </a:ext>
              </a:extLst>
            </p:cNvPr>
            <p:cNvSpPr/>
            <p:nvPr/>
          </p:nvSpPr>
          <p:spPr>
            <a:xfrm>
              <a:off x="5314671" y="4272316"/>
              <a:ext cx="252190" cy="167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kumimoji="0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3288;p59">
              <a:extLst>
                <a:ext uri="{FF2B5EF4-FFF2-40B4-BE49-F238E27FC236}">
                  <a16:creationId xmlns:a16="http://schemas.microsoft.com/office/drawing/2014/main" id="{5CD67A92-2606-4B8C-91D4-4273C982D59D}"/>
                </a:ext>
              </a:extLst>
            </p:cNvPr>
            <p:cNvSpPr/>
            <p:nvPr/>
          </p:nvSpPr>
          <p:spPr>
            <a:xfrm>
              <a:off x="5910923" y="4272316"/>
              <a:ext cx="252190" cy="167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kumimoji="0" sz="14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3290;p59">
              <a:extLst>
                <a:ext uri="{FF2B5EF4-FFF2-40B4-BE49-F238E27FC236}">
                  <a16:creationId xmlns:a16="http://schemas.microsoft.com/office/drawing/2014/main" id="{04651D2A-C353-4C33-9C30-7E67B9B21976}"/>
                </a:ext>
              </a:extLst>
            </p:cNvPr>
            <p:cNvSpPr/>
            <p:nvPr/>
          </p:nvSpPr>
          <p:spPr>
            <a:xfrm>
              <a:off x="6507175" y="4272316"/>
              <a:ext cx="252190" cy="167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12</a:t>
              </a:r>
              <a:endParaRPr kumimoji="0" sz="14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3292;p59">
              <a:extLst>
                <a:ext uri="{FF2B5EF4-FFF2-40B4-BE49-F238E27FC236}">
                  <a16:creationId xmlns:a16="http://schemas.microsoft.com/office/drawing/2014/main" id="{AF9E95A0-9454-440E-AF0E-860F738BF710}"/>
                </a:ext>
              </a:extLst>
            </p:cNvPr>
            <p:cNvSpPr/>
            <p:nvPr/>
          </p:nvSpPr>
          <p:spPr>
            <a:xfrm>
              <a:off x="7103427" y="4272316"/>
              <a:ext cx="252190" cy="167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18</a:t>
              </a:r>
              <a:endParaRPr kumimoji="0" sz="14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3294;p59">
              <a:extLst>
                <a:ext uri="{FF2B5EF4-FFF2-40B4-BE49-F238E27FC236}">
                  <a16:creationId xmlns:a16="http://schemas.microsoft.com/office/drawing/2014/main" id="{87A3BC8B-91A1-48B2-99EC-CC591AF5BF97}"/>
                </a:ext>
              </a:extLst>
            </p:cNvPr>
            <p:cNvSpPr/>
            <p:nvPr/>
          </p:nvSpPr>
          <p:spPr>
            <a:xfrm>
              <a:off x="7699679" y="4272316"/>
              <a:ext cx="252190" cy="167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</a:t>
              </a:r>
              <a:endParaRPr kumimoji="0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3296;p59">
              <a:extLst>
                <a:ext uri="{FF2B5EF4-FFF2-40B4-BE49-F238E27FC236}">
                  <a16:creationId xmlns:a16="http://schemas.microsoft.com/office/drawing/2014/main" id="{C5CFFB46-15F1-4B11-B653-D684B17A39DC}"/>
                </a:ext>
              </a:extLst>
            </p:cNvPr>
            <p:cNvSpPr/>
            <p:nvPr/>
          </p:nvSpPr>
          <p:spPr>
            <a:xfrm>
              <a:off x="8295931" y="4272316"/>
              <a:ext cx="252190" cy="167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30</a:t>
              </a:r>
              <a:endParaRPr kumimoji="0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3298;p59">
              <a:extLst>
                <a:ext uri="{FF2B5EF4-FFF2-40B4-BE49-F238E27FC236}">
                  <a16:creationId xmlns:a16="http://schemas.microsoft.com/office/drawing/2014/main" id="{D1D444F1-38B3-4AF1-B216-AD4E2331B41E}"/>
                </a:ext>
              </a:extLst>
            </p:cNvPr>
            <p:cNvSpPr/>
            <p:nvPr/>
          </p:nvSpPr>
          <p:spPr>
            <a:xfrm>
              <a:off x="8892183" y="4272316"/>
              <a:ext cx="252190" cy="167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36</a:t>
              </a:r>
              <a:endParaRPr kumimoji="0" sz="14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3300;p59">
              <a:extLst>
                <a:ext uri="{FF2B5EF4-FFF2-40B4-BE49-F238E27FC236}">
                  <a16:creationId xmlns:a16="http://schemas.microsoft.com/office/drawing/2014/main" id="{751E1140-6006-4B10-9D32-05E68090B5F2}"/>
                </a:ext>
              </a:extLst>
            </p:cNvPr>
            <p:cNvSpPr/>
            <p:nvPr/>
          </p:nvSpPr>
          <p:spPr>
            <a:xfrm>
              <a:off x="9488433" y="4272316"/>
              <a:ext cx="252190" cy="167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42</a:t>
              </a:r>
              <a:endParaRPr kumimoji="0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2" name="Group 991">
            <a:extLst>
              <a:ext uri="{FF2B5EF4-FFF2-40B4-BE49-F238E27FC236}">
                <a16:creationId xmlns:a16="http://schemas.microsoft.com/office/drawing/2014/main" id="{57149907-7F52-4E1B-BC3C-F46F96B6DE7C}"/>
              </a:ext>
            </a:extLst>
          </p:cNvPr>
          <p:cNvGrpSpPr/>
          <p:nvPr/>
        </p:nvGrpSpPr>
        <p:grpSpPr>
          <a:xfrm>
            <a:off x="6552205" y="1885655"/>
            <a:ext cx="3796835" cy="2012664"/>
            <a:chOff x="5414175" y="1447536"/>
            <a:chExt cx="3164029" cy="1677220"/>
          </a:xfrm>
        </p:grpSpPr>
        <p:sp>
          <p:nvSpPr>
            <p:cNvPr id="998" name="Google Shape;2362;p59">
              <a:extLst>
                <a:ext uri="{FF2B5EF4-FFF2-40B4-BE49-F238E27FC236}">
                  <a16:creationId xmlns:a16="http://schemas.microsoft.com/office/drawing/2014/main" id="{1FFB2EF0-DF58-43D3-B4B8-603EB49C762E}"/>
                </a:ext>
              </a:extLst>
            </p:cNvPr>
            <p:cNvSpPr/>
            <p:nvPr/>
          </p:nvSpPr>
          <p:spPr>
            <a:xfrm>
              <a:off x="5439716" y="1484722"/>
              <a:ext cx="3110001" cy="1602848"/>
            </a:xfrm>
            <a:custGeom>
              <a:avLst/>
              <a:gdLst/>
              <a:ahLst/>
              <a:cxnLst/>
              <a:rect l="l" t="t" r="r" b="b"/>
              <a:pathLst>
                <a:path w="6613" h="2611" extrusionOk="0">
                  <a:moveTo>
                    <a:pt x="0" y="0"/>
                  </a:moveTo>
                  <a:lnTo>
                    <a:pt x="169" y="0"/>
                  </a:lnTo>
                  <a:lnTo>
                    <a:pt x="169" y="13"/>
                  </a:lnTo>
                  <a:lnTo>
                    <a:pt x="313" y="13"/>
                  </a:lnTo>
                  <a:lnTo>
                    <a:pt x="313" y="24"/>
                  </a:lnTo>
                  <a:lnTo>
                    <a:pt x="408" y="24"/>
                  </a:lnTo>
                  <a:lnTo>
                    <a:pt x="408" y="42"/>
                  </a:lnTo>
                  <a:lnTo>
                    <a:pt x="593" y="42"/>
                  </a:lnTo>
                  <a:lnTo>
                    <a:pt x="593" y="92"/>
                  </a:lnTo>
                  <a:lnTo>
                    <a:pt x="655" y="92"/>
                  </a:lnTo>
                  <a:lnTo>
                    <a:pt x="655" y="107"/>
                  </a:lnTo>
                  <a:lnTo>
                    <a:pt x="743" y="107"/>
                  </a:lnTo>
                  <a:lnTo>
                    <a:pt x="743" y="155"/>
                  </a:lnTo>
                  <a:lnTo>
                    <a:pt x="769" y="155"/>
                  </a:lnTo>
                  <a:lnTo>
                    <a:pt x="769" y="199"/>
                  </a:lnTo>
                  <a:lnTo>
                    <a:pt x="798" y="199"/>
                  </a:lnTo>
                  <a:lnTo>
                    <a:pt x="798" y="217"/>
                  </a:lnTo>
                  <a:lnTo>
                    <a:pt x="806" y="217"/>
                  </a:lnTo>
                  <a:lnTo>
                    <a:pt x="806" y="245"/>
                  </a:lnTo>
                  <a:lnTo>
                    <a:pt x="878" y="245"/>
                  </a:lnTo>
                  <a:lnTo>
                    <a:pt x="878" y="270"/>
                  </a:lnTo>
                  <a:lnTo>
                    <a:pt x="1043" y="270"/>
                  </a:lnTo>
                  <a:lnTo>
                    <a:pt x="1043" y="279"/>
                  </a:lnTo>
                  <a:lnTo>
                    <a:pt x="1071" y="279"/>
                  </a:lnTo>
                  <a:lnTo>
                    <a:pt x="1071" y="292"/>
                  </a:lnTo>
                  <a:lnTo>
                    <a:pt x="1078" y="292"/>
                  </a:lnTo>
                  <a:lnTo>
                    <a:pt x="1078" y="305"/>
                  </a:lnTo>
                  <a:lnTo>
                    <a:pt x="1193" y="305"/>
                  </a:lnTo>
                  <a:lnTo>
                    <a:pt x="1193" y="316"/>
                  </a:lnTo>
                  <a:lnTo>
                    <a:pt x="1487" y="316"/>
                  </a:lnTo>
                  <a:lnTo>
                    <a:pt x="1487" y="328"/>
                  </a:lnTo>
                  <a:lnTo>
                    <a:pt x="1724" y="328"/>
                  </a:lnTo>
                  <a:lnTo>
                    <a:pt x="1724" y="340"/>
                  </a:lnTo>
                  <a:lnTo>
                    <a:pt x="1811" y="340"/>
                  </a:lnTo>
                  <a:lnTo>
                    <a:pt x="1811" y="352"/>
                  </a:lnTo>
                  <a:lnTo>
                    <a:pt x="1953" y="352"/>
                  </a:lnTo>
                  <a:lnTo>
                    <a:pt x="1953" y="375"/>
                  </a:lnTo>
                  <a:lnTo>
                    <a:pt x="2020" y="375"/>
                  </a:lnTo>
                  <a:lnTo>
                    <a:pt x="2020" y="397"/>
                  </a:lnTo>
                  <a:lnTo>
                    <a:pt x="2175" y="397"/>
                  </a:lnTo>
                  <a:lnTo>
                    <a:pt x="2175" y="412"/>
                  </a:lnTo>
                  <a:lnTo>
                    <a:pt x="2299" y="412"/>
                  </a:lnTo>
                  <a:lnTo>
                    <a:pt x="2299" y="436"/>
                  </a:lnTo>
                  <a:lnTo>
                    <a:pt x="2555" y="436"/>
                  </a:lnTo>
                  <a:lnTo>
                    <a:pt x="2555" y="449"/>
                  </a:lnTo>
                  <a:lnTo>
                    <a:pt x="2649" y="449"/>
                  </a:lnTo>
                  <a:lnTo>
                    <a:pt x="2649" y="459"/>
                  </a:lnTo>
                  <a:lnTo>
                    <a:pt x="2981" y="459"/>
                  </a:lnTo>
                  <a:lnTo>
                    <a:pt x="2981" y="472"/>
                  </a:lnTo>
                  <a:lnTo>
                    <a:pt x="3080" y="472"/>
                  </a:lnTo>
                  <a:lnTo>
                    <a:pt x="3080" y="484"/>
                  </a:lnTo>
                  <a:lnTo>
                    <a:pt x="3162" y="484"/>
                  </a:lnTo>
                  <a:lnTo>
                    <a:pt x="3162" y="497"/>
                  </a:lnTo>
                  <a:lnTo>
                    <a:pt x="3186" y="497"/>
                  </a:lnTo>
                  <a:lnTo>
                    <a:pt x="3186" y="510"/>
                  </a:lnTo>
                  <a:lnTo>
                    <a:pt x="3225" y="510"/>
                  </a:lnTo>
                  <a:lnTo>
                    <a:pt x="3225" y="521"/>
                  </a:lnTo>
                  <a:lnTo>
                    <a:pt x="3312" y="521"/>
                  </a:lnTo>
                  <a:lnTo>
                    <a:pt x="3312" y="549"/>
                  </a:lnTo>
                  <a:lnTo>
                    <a:pt x="3388" y="549"/>
                  </a:lnTo>
                  <a:lnTo>
                    <a:pt x="3388" y="561"/>
                  </a:lnTo>
                  <a:lnTo>
                    <a:pt x="3655" y="561"/>
                  </a:lnTo>
                  <a:lnTo>
                    <a:pt x="3655" y="575"/>
                  </a:lnTo>
                  <a:lnTo>
                    <a:pt x="3694" y="575"/>
                  </a:lnTo>
                  <a:lnTo>
                    <a:pt x="3694" y="588"/>
                  </a:lnTo>
                  <a:lnTo>
                    <a:pt x="3711" y="588"/>
                  </a:lnTo>
                  <a:lnTo>
                    <a:pt x="3711" y="599"/>
                  </a:lnTo>
                  <a:lnTo>
                    <a:pt x="3942" y="599"/>
                  </a:lnTo>
                  <a:lnTo>
                    <a:pt x="3942" y="618"/>
                  </a:lnTo>
                  <a:lnTo>
                    <a:pt x="3990" y="618"/>
                  </a:lnTo>
                  <a:lnTo>
                    <a:pt x="3990" y="634"/>
                  </a:lnTo>
                  <a:lnTo>
                    <a:pt x="4034" y="634"/>
                  </a:lnTo>
                  <a:lnTo>
                    <a:pt x="4034" y="650"/>
                  </a:lnTo>
                  <a:lnTo>
                    <a:pt x="4244" y="650"/>
                  </a:lnTo>
                  <a:lnTo>
                    <a:pt x="4244" y="667"/>
                  </a:lnTo>
                  <a:lnTo>
                    <a:pt x="4443" y="667"/>
                  </a:lnTo>
                  <a:lnTo>
                    <a:pt x="4443" y="701"/>
                  </a:lnTo>
                  <a:lnTo>
                    <a:pt x="4597" y="701"/>
                  </a:lnTo>
                  <a:lnTo>
                    <a:pt x="4597" y="723"/>
                  </a:lnTo>
                  <a:lnTo>
                    <a:pt x="4638" y="723"/>
                  </a:lnTo>
                  <a:lnTo>
                    <a:pt x="4638" y="746"/>
                  </a:lnTo>
                  <a:lnTo>
                    <a:pt x="4653" y="746"/>
                  </a:lnTo>
                  <a:lnTo>
                    <a:pt x="4653" y="771"/>
                  </a:lnTo>
                  <a:lnTo>
                    <a:pt x="4811" y="771"/>
                  </a:lnTo>
                  <a:lnTo>
                    <a:pt x="4811" y="798"/>
                  </a:lnTo>
                  <a:lnTo>
                    <a:pt x="5422" y="798"/>
                  </a:lnTo>
                  <a:lnTo>
                    <a:pt x="5422" y="840"/>
                  </a:lnTo>
                  <a:lnTo>
                    <a:pt x="6447" y="840"/>
                  </a:lnTo>
                  <a:lnTo>
                    <a:pt x="6447" y="2611"/>
                  </a:lnTo>
                  <a:lnTo>
                    <a:pt x="6613" y="2611"/>
                  </a:lnTo>
                </a:path>
              </a:pathLst>
            </a:custGeom>
            <a:noFill/>
            <a:ln w="19050" cap="sq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11" tIns="45691" rIns="91411" bIns="45691" anchor="t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9" name="Group 998">
              <a:extLst>
                <a:ext uri="{FF2B5EF4-FFF2-40B4-BE49-F238E27FC236}">
                  <a16:creationId xmlns:a16="http://schemas.microsoft.com/office/drawing/2014/main" id="{30A518B3-23A9-4929-B9A3-33CE16686145}"/>
                </a:ext>
              </a:extLst>
            </p:cNvPr>
            <p:cNvGrpSpPr/>
            <p:nvPr/>
          </p:nvGrpSpPr>
          <p:grpSpPr>
            <a:xfrm>
              <a:off x="5414175" y="1447536"/>
              <a:ext cx="3164029" cy="1677220"/>
              <a:chOff x="5414175" y="1447536"/>
              <a:chExt cx="3164029" cy="1677220"/>
            </a:xfrm>
          </p:grpSpPr>
          <p:cxnSp>
            <p:nvCxnSpPr>
              <p:cNvPr id="1000" name="Google Shape;2363;p59">
                <a:extLst>
                  <a:ext uri="{FF2B5EF4-FFF2-40B4-BE49-F238E27FC236}">
                    <a16:creationId xmlns:a16="http://schemas.microsoft.com/office/drawing/2014/main" id="{2640047A-7BE0-4D75-AE06-01911BDE73A1}"/>
                  </a:ext>
                </a:extLst>
              </p:cNvPr>
              <p:cNvCxnSpPr/>
              <p:nvPr/>
            </p:nvCxnSpPr>
            <p:spPr>
              <a:xfrm rot="10800000">
                <a:off x="8521230" y="30875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1" name="Google Shape;2364;p59">
                <a:extLst>
                  <a:ext uri="{FF2B5EF4-FFF2-40B4-BE49-F238E27FC236}">
                    <a16:creationId xmlns:a16="http://schemas.microsoft.com/office/drawing/2014/main" id="{C75939EE-D63E-4229-BC28-8A25E9A6C80B}"/>
                  </a:ext>
                </a:extLst>
              </p:cNvPr>
              <p:cNvCxnSpPr/>
              <p:nvPr/>
            </p:nvCxnSpPr>
            <p:spPr>
              <a:xfrm>
                <a:off x="8549717" y="30503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2" name="Google Shape;2365;p59">
                <a:extLst>
                  <a:ext uri="{FF2B5EF4-FFF2-40B4-BE49-F238E27FC236}">
                    <a16:creationId xmlns:a16="http://schemas.microsoft.com/office/drawing/2014/main" id="{18EDEB31-5A37-4EC8-BF9E-27478E30B6DD}"/>
                  </a:ext>
                </a:extLst>
              </p:cNvPr>
              <p:cNvCxnSpPr/>
              <p:nvPr/>
            </p:nvCxnSpPr>
            <p:spPr>
              <a:xfrm rot="10800000">
                <a:off x="8345396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3" name="Google Shape;2366;p59">
                <a:extLst>
                  <a:ext uri="{FF2B5EF4-FFF2-40B4-BE49-F238E27FC236}">
                    <a16:creationId xmlns:a16="http://schemas.microsoft.com/office/drawing/2014/main" id="{FB8B896F-6A37-425C-A756-55F5551AC18B}"/>
                  </a:ext>
                </a:extLst>
              </p:cNvPr>
              <p:cNvCxnSpPr/>
              <p:nvPr/>
            </p:nvCxnSpPr>
            <p:spPr>
              <a:xfrm>
                <a:off x="8373883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4" name="Google Shape;2367;p59">
                <a:extLst>
                  <a:ext uri="{FF2B5EF4-FFF2-40B4-BE49-F238E27FC236}">
                    <a16:creationId xmlns:a16="http://schemas.microsoft.com/office/drawing/2014/main" id="{66359E60-4F67-45F7-B413-A4B7F78AB795}"/>
                  </a:ext>
                </a:extLst>
              </p:cNvPr>
              <p:cNvCxnSpPr/>
              <p:nvPr/>
            </p:nvCxnSpPr>
            <p:spPr>
              <a:xfrm rot="10800000">
                <a:off x="8342449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5" name="Google Shape;2368;p59">
                <a:extLst>
                  <a:ext uri="{FF2B5EF4-FFF2-40B4-BE49-F238E27FC236}">
                    <a16:creationId xmlns:a16="http://schemas.microsoft.com/office/drawing/2014/main" id="{673797E6-EDE0-4641-8E06-299709712AD5}"/>
                  </a:ext>
                </a:extLst>
              </p:cNvPr>
              <p:cNvCxnSpPr/>
              <p:nvPr/>
            </p:nvCxnSpPr>
            <p:spPr>
              <a:xfrm>
                <a:off x="8369954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6" name="Google Shape;2369;p59">
                <a:extLst>
                  <a:ext uri="{FF2B5EF4-FFF2-40B4-BE49-F238E27FC236}">
                    <a16:creationId xmlns:a16="http://schemas.microsoft.com/office/drawing/2014/main" id="{0AF8CD93-6E31-42EB-9F4C-5B1A7B932E67}"/>
                  </a:ext>
                </a:extLst>
              </p:cNvPr>
              <p:cNvCxnSpPr/>
              <p:nvPr/>
            </p:nvCxnSpPr>
            <p:spPr>
              <a:xfrm rot="10800000">
                <a:off x="8269758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7" name="Google Shape;2370;p59">
                <a:extLst>
                  <a:ext uri="{FF2B5EF4-FFF2-40B4-BE49-F238E27FC236}">
                    <a16:creationId xmlns:a16="http://schemas.microsoft.com/office/drawing/2014/main" id="{8C8724D1-C254-449B-89E5-C10BA1080C57}"/>
                  </a:ext>
                </a:extLst>
              </p:cNvPr>
              <p:cNvCxnSpPr/>
              <p:nvPr/>
            </p:nvCxnSpPr>
            <p:spPr>
              <a:xfrm>
                <a:off x="8298245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8" name="Google Shape;2371;p59">
                <a:extLst>
                  <a:ext uri="{FF2B5EF4-FFF2-40B4-BE49-F238E27FC236}">
                    <a16:creationId xmlns:a16="http://schemas.microsoft.com/office/drawing/2014/main" id="{80B9A395-C5F0-4325-B570-B44CCA0DD2F1}"/>
                  </a:ext>
                </a:extLst>
              </p:cNvPr>
              <p:cNvCxnSpPr/>
              <p:nvPr/>
            </p:nvCxnSpPr>
            <p:spPr>
              <a:xfrm rot="10800000">
                <a:off x="8254041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9" name="Google Shape;2372;p59">
                <a:extLst>
                  <a:ext uri="{FF2B5EF4-FFF2-40B4-BE49-F238E27FC236}">
                    <a16:creationId xmlns:a16="http://schemas.microsoft.com/office/drawing/2014/main" id="{9CEA40E9-D166-49A2-B11A-238B50AB8F2C}"/>
                  </a:ext>
                </a:extLst>
              </p:cNvPr>
              <p:cNvCxnSpPr/>
              <p:nvPr/>
            </p:nvCxnSpPr>
            <p:spPr>
              <a:xfrm>
                <a:off x="8282528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0" name="Google Shape;2373;p59">
                <a:extLst>
                  <a:ext uri="{FF2B5EF4-FFF2-40B4-BE49-F238E27FC236}">
                    <a16:creationId xmlns:a16="http://schemas.microsoft.com/office/drawing/2014/main" id="{FD1D02FC-45BC-44C0-AD71-FE4451590CDE}"/>
                  </a:ext>
                </a:extLst>
              </p:cNvPr>
              <p:cNvCxnSpPr/>
              <p:nvPr/>
            </p:nvCxnSpPr>
            <p:spPr>
              <a:xfrm rot="10800000">
                <a:off x="8227519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1" name="Google Shape;2374;p59">
                <a:extLst>
                  <a:ext uri="{FF2B5EF4-FFF2-40B4-BE49-F238E27FC236}">
                    <a16:creationId xmlns:a16="http://schemas.microsoft.com/office/drawing/2014/main" id="{6CE6B527-9D32-4AE3-9C84-E6DB7CA11E45}"/>
                  </a:ext>
                </a:extLst>
              </p:cNvPr>
              <p:cNvCxnSpPr/>
              <p:nvPr/>
            </p:nvCxnSpPr>
            <p:spPr>
              <a:xfrm>
                <a:off x="8256006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2" name="Google Shape;2375;p59">
                <a:extLst>
                  <a:ext uri="{FF2B5EF4-FFF2-40B4-BE49-F238E27FC236}">
                    <a16:creationId xmlns:a16="http://schemas.microsoft.com/office/drawing/2014/main" id="{2B62B13A-F4EE-4FD9-92D3-F0592C478689}"/>
                  </a:ext>
                </a:extLst>
              </p:cNvPr>
              <p:cNvCxnSpPr/>
              <p:nvPr/>
            </p:nvCxnSpPr>
            <p:spPr>
              <a:xfrm rot="10800000">
                <a:off x="8224572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3" name="Google Shape;2376;p59">
                <a:extLst>
                  <a:ext uri="{FF2B5EF4-FFF2-40B4-BE49-F238E27FC236}">
                    <a16:creationId xmlns:a16="http://schemas.microsoft.com/office/drawing/2014/main" id="{264582A7-587B-404F-9C65-899D2A8A476D}"/>
                  </a:ext>
                </a:extLst>
              </p:cNvPr>
              <p:cNvCxnSpPr/>
              <p:nvPr/>
            </p:nvCxnSpPr>
            <p:spPr>
              <a:xfrm>
                <a:off x="8253059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4" name="Google Shape;2377;p59">
                <a:extLst>
                  <a:ext uri="{FF2B5EF4-FFF2-40B4-BE49-F238E27FC236}">
                    <a16:creationId xmlns:a16="http://schemas.microsoft.com/office/drawing/2014/main" id="{B63F4B42-69BE-42FF-A385-CB81A459BA43}"/>
                  </a:ext>
                </a:extLst>
              </p:cNvPr>
              <p:cNvCxnSpPr/>
              <p:nvPr/>
            </p:nvCxnSpPr>
            <p:spPr>
              <a:xfrm rot="10800000">
                <a:off x="8221625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5" name="Google Shape;2378;p59">
                <a:extLst>
                  <a:ext uri="{FF2B5EF4-FFF2-40B4-BE49-F238E27FC236}">
                    <a16:creationId xmlns:a16="http://schemas.microsoft.com/office/drawing/2014/main" id="{4611F9E2-1138-4B92-9DA1-E5F19EE46727}"/>
                  </a:ext>
                </a:extLst>
              </p:cNvPr>
              <p:cNvCxnSpPr/>
              <p:nvPr/>
            </p:nvCxnSpPr>
            <p:spPr>
              <a:xfrm>
                <a:off x="8249129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6" name="Google Shape;2379;p59">
                <a:extLst>
                  <a:ext uri="{FF2B5EF4-FFF2-40B4-BE49-F238E27FC236}">
                    <a16:creationId xmlns:a16="http://schemas.microsoft.com/office/drawing/2014/main" id="{A38C4E8F-CE3A-4AE2-88AC-34CB51F172B4}"/>
                  </a:ext>
                </a:extLst>
              </p:cNvPr>
              <p:cNvCxnSpPr/>
              <p:nvPr/>
            </p:nvCxnSpPr>
            <p:spPr>
              <a:xfrm rot="10800000">
                <a:off x="8210819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7" name="Google Shape;2380;p59">
                <a:extLst>
                  <a:ext uri="{FF2B5EF4-FFF2-40B4-BE49-F238E27FC236}">
                    <a16:creationId xmlns:a16="http://schemas.microsoft.com/office/drawing/2014/main" id="{AB704032-EA00-4BAD-90C3-8291E38D815C}"/>
                  </a:ext>
                </a:extLst>
              </p:cNvPr>
              <p:cNvCxnSpPr/>
              <p:nvPr/>
            </p:nvCxnSpPr>
            <p:spPr>
              <a:xfrm>
                <a:off x="8239306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8" name="Google Shape;2381;p59">
                <a:extLst>
                  <a:ext uri="{FF2B5EF4-FFF2-40B4-BE49-F238E27FC236}">
                    <a16:creationId xmlns:a16="http://schemas.microsoft.com/office/drawing/2014/main" id="{68B5D2EA-2A32-400B-BCD1-6C06E58DF2BA}"/>
                  </a:ext>
                </a:extLst>
              </p:cNvPr>
              <p:cNvCxnSpPr/>
              <p:nvPr/>
            </p:nvCxnSpPr>
            <p:spPr>
              <a:xfrm rot="10800000">
                <a:off x="8204925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9" name="Google Shape;2382;p59">
                <a:extLst>
                  <a:ext uri="{FF2B5EF4-FFF2-40B4-BE49-F238E27FC236}">
                    <a16:creationId xmlns:a16="http://schemas.microsoft.com/office/drawing/2014/main" id="{79CC4E87-D980-4F6F-8A7B-E6C79505B4A4}"/>
                  </a:ext>
                </a:extLst>
              </p:cNvPr>
              <p:cNvCxnSpPr/>
              <p:nvPr/>
            </p:nvCxnSpPr>
            <p:spPr>
              <a:xfrm>
                <a:off x="8233412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0" name="Google Shape;2383;p59">
                <a:extLst>
                  <a:ext uri="{FF2B5EF4-FFF2-40B4-BE49-F238E27FC236}">
                    <a16:creationId xmlns:a16="http://schemas.microsoft.com/office/drawing/2014/main" id="{81F7F235-795A-43A1-BA5B-5F75308C7ECD}"/>
                  </a:ext>
                </a:extLst>
              </p:cNvPr>
              <p:cNvCxnSpPr/>
              <p:nvPr/>
            </p:nvCxnSpPr>
            <p:spPr>
              <a:xfrm rot="10800000">
                <a:off x="8201978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1" name="Google Shape;2384;p59">
                <a:extLst>
                  <a:ext uri="{FF2B5EF4-FFF2-40B4-BE49-F238E27FC236}">
                    <a16:creationId xmlns:a16="http://schemas.microsoft.com/office/drawing/2014/main" id="{B35E18AD-B816-4DA2-9759-E33B145AEB8E}"/>
                  </a:ext>
                </a:extLst>
              </p:cNvPr>
              <p:cNvCxnSpPr/>
              <p:nvPr/>
            </p:nvCxnSpPr>
            <p:spPr>
              <a:xfrm>
                <a:off x="8230465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2" name="Google Shape;2385;p59">
                <a:extLst>
                  <a:ext uri="{FF2B5EF4-FFF2-40B4-BE49-F238E27FC236}">
                    <a16:creationId xmlns:a16="http://schemas.microsoft.com/office/drawing/2014/main" id="{9F7EEE42-6E42-4659-91E4-538FB355C60A}"/>
                  </a:ext>
                </a:extLst>
              </p:cNvPr>
              <p:cNvCxnSpPr/>
              <p:nvPr/>
            </p:nvCxnSpPr>
            <p:spPr>
              <a:xfrm rot="10800000">
                <a:off x="8200014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3" name="Google Shape;2386;p59">
                <a:extLst>
                  <a:ext uri="{FF2B5EF4-FFF2-40B4-BE49-F238E27FC236}">
                    <a16:creationId xmlns:a16="http://schemas.microsoft.com/office/drawing/2014/main" id="{4947E1C4-A19F-4CCE-8B6E-B23212B1B21F}"/>
                  </a:ext>
                </a:extLst>
              </p:cNvPr>
              <p:cNvCxnSpPr/>
              <p:nvPr/>
            </p:nvCxnSpPr>
            <p:spPr>
              <a:xfrm>
                <a:off x="8227519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4" name="Google Shape;2387;p59">
                <a:extLst>
                  <a:ext uri="{FF2B5EF4-FFF2-40B4-BE49-F238E27FC236}">
                    <a16:creationId xmlns:a16="http://schemas.microsoft.com/office/drawing/2014/main" id="{9DF8DF40-1EFD-4962-9E52-F7C672B1DFAF}"/>
                  </a:ext>
                </a:extLst>
              </p:cNvPr>
              <p:cNvCxnSpPr/>
              <p:nvPr/>
            </p:nvCxnSpPr>
            <p:spPr>
              <a:xfrm rot="10800000">
                <a:off x="8197067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5" name="Google Shape;2388;p59">
                <a:extLst>
                  <a:ext uri="{FF2B5EF4-FFF2-40B4-BE49-F238E27FC236}">
                    <a16:creationId xmlns:a16="http://schemas.microsoft.com/office/drawing/2014/main" id="{CCC0E620-BC45-4871-8D4E-2AA8580446B8}"/>
                  </a:ext>
                </a:extLst>
              </p:cNvPr>
              <p:cNvCxnSpPr/>
              <p:nvPr/>
            </p:nvCxnSpPr>
            <p:spPr>
              <a:xfrm>
                <a:off x="8225554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6" name="Google Shape;2389;p59">
                <a:extLst>
                  <a:ext uri="{FF2B5EF4-FFF2-40B4-BE49-F238E27FC236}">
                    <a16:creationId xmlns:a16="http://schemas.microsoft.com/office/drawing/2014/main" id="{75EE7DD0-F179-4992-B33B-0699BB6A4044}"/>
                  </a:ext>
                </a:extLst>
              </p:cNvPr>
              <p:cNvCxnSpPr/>
              <p:nvPr/>
            </p:nvCxnSpPr>
            <p:spPr>
              <a:xfrm rot="10800000">
                <a:off x="8194120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7" name="Google Shape;2390;p59">
                <a:extLst>
                  <a:ext uri="{FF2B5EF4-FFF2-40B4-BE49-F238E27FC236}">
                    <a16:creationId xmlns:a16="http://schemas.microsoft.com/office/drawing/2014/main" id="{D595EAFC-74EF-427A-91C0-7A98B6BE8892}"/>
                  </a:ext>
                </a:extLst>
              </p:cNvPr>
              <p:cNvCxnSpPr/>
              <p:nvPr/>
            </p:nvCxnSpPr>
            <p:spPr>
              <a:xfrm>
                <a:off x="8222607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8" name="Google Shape;2391;p59">
                <a:extLst>
                  <a:ext uri="{FF2B5EF4-FFF2-40B4-BE49-F238E27FC236}">
                    <a16:creationId xmlns:a16="http://schemas.microsoft.com/office/drawing/2014/main" id="{85E62547-A866-4149-BBA7-F52A936873D6}"/>
                  </a:ext>
                </a:extLst>
              </p:cNvPr>
              <p:cNvCxnSpPr/>
              <p:nvPr/>
            </p:nvCxnSpPr>
            <p:spPr>
              <a:xfrm rot="10800000">
                <a:off x="8192155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9" name="Google Shape;2392;p59">
                <a:extLst>
                  <a:ext uri="{FF2B5EF4-FFF2-40B4-BE49-F238E27FC236}">
                    <a16:creationId xmlns:a16="http://schemas.microsoft.com/office/drawing/2014/main" id="{92CF8F53-7E91-4051-95B7-0E65A87B994F}"/>
                  </a:ext>
                </a:extLst>
              </p:cNvPr>
              <p:cNvCxnSpPr/>
              <p:nvPr/>
            </p:nvCxnSpPr>
            <p:spPr>
              <a:xfrm>
                <a:off x="8220642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0" name="Google Shape;2393;p59">
                <a:extLst>
                  <a:ext uri="{FF2B5EF4-FFF2-40B4-BE49-F238E27FC236}">
                    <a16:creationId xmlns:a16="http://schemas.microsoft.com/office/drawing/2014/main" id="{A8F25340-1E73-44C0-9ABF-8BA23D21B835}"/>
                  </a:ext>
                </a:extLst>
              </p:cNvPr>
              <p:cNvCxnSpPr/>
              <p:nvPr/>
            </p:nvCxnSpPr>
            <p:spPr>
              <a:xfrm rot="10800000">
                <a:off x="8189208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1" name="Google Shape;2394;p59">
                <a:extLst>
                  <a:ext uri="{FF2B5EF4-FFF2-40B4-BE49-F238E27FC236}">
                    <a16:creationId xmlns:a16="http://schemas.microsoft.com/office/drawing/2014/main" id="{D55FB045-E09B-4A67-B499-94E0F3538015}"/>
                  </a:ext>
                </a:extLst>
              </p:cNvPr>
              <p:cNvCxnSpPr/>
              <p:nvPr/>
            </p:nvCxnSpPr>
            <p:spPr>
              <a:xfrm>
                <a:off x="8217696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2" name="Google Shape;2395;p59">
                <a:extLst>
                  <a:ext uri="{FF2B5EF4-FFF2-40B4-BE49-F238E27FC236}">
                    <a16:creationId xmlns:a16="http://schemas.microsoft.com/office/drawing/2014/main" id="{53AA98B5-E358-41FB-BF14-3F4D1611F4F5}"/>
                  </a:ext>
                </a:extLst>
              </p:cNvPr>
              <p:cNvCxnSpPr/>
              <p:nvPr/>
            </p:nvCxnSpPr>
            <p:spPr>
              <a:xfrm rot="10800000">
                <a:off x="8182332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3" name="Google Shape;2396;p59">
                <a:extLst>
                  <a:ext uri="{FF2B5EF4-FFF2-40B4-BE49-F238E27FC236}">
                    <a16:creationId xmlns:a16="http://schemas.microsoft.com/office/drawing/2014/main" id="{C66BFF5A-9EE0-4703-AB82-5A0063F1D94C}"/>
                  </a:ext>
                </a:extLst>
              </p:cNvPr>
              <p:cNvCxnSpPr/>
              <p:nvPr/>
            </p:nvCxnSpPr>
            <p:spPr>
              <a:xfrm>
                <a:off x="8210819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4" name="Google Shape;2397;p59">
                <a:extLst>
                  <a:ext uri="{FF2B5EF4-FFF2-40B4-BE49-F238E27FC236}">
                    <a16:creationId xmlns:a16="http://schemas.microsoft.com/office/drawing/2014/main" id="{01C23AE1-CD1E-4DD1-98F1-87B060AD531D}"/>
                  </a:ext>
                </a:extLst>
              </p:cNvPr>
              <p:cNvCxnSpPr/>
              <p:nvPr/>
            </p:nvCxnSpPr>
            <p:spPr>
              <a:xfrm rot="10800000">
                <a:off x="8179385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5" name="Google Shape;2398;p59">
                <a:extLst>
                  <a:ext uri="{FF2B5EF4-FFF2-40B4-BE49-F238E27FC236}">
                    <a16:creationId xmlns:a16="http://schemas.microsoft.com/office/drawing/2014/main" id="{2B6F4823-5264-4A33-9403-8455F96021FC}"/>
                  </a:ext>
                </a:extLst>
              </p:cNvPr>
              <p:cNvCxnSpPr/>
              <p:nvPr/>
            </p:nvCxnSpPr>
            <p:spPr>
              <a:xfrm>
                <a:off x="8207873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6" name="Google Shape;2399;p59">
                <a:extLst>
                  <a:ext uri="{FF2B5EF4-FFF2-40B4-BE49-F238E27FC236}">
                    <a16:creationId xmlns:a16="http://schemas.microsoft.com/office/drawing/2014/main" id="{DC420560-9F4E-4AAB-A78D-B0E074BDA0EA}"/>
                  </a:ext>
                </a:extLst>
              </p:cNvPr>
              <p:cNvCxnSpPr/>
              <p:nvPr/>
            </p:nvCxnSpPr>
            <p:spPr>
              <a:xfrm rot="10800000">
                <a:off x="8177421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7" name="Google Shape;2400;p59">
                <a:extLst>
                  <a:ext uri="{FF2B5EF4-FFF2-40B4-BE49-F238E27FC236}">
                    <a16:creationId xmlns:a16="http://schemas.microsoft.com/office/drawing/2014/main" id="{32FD6019-8213-4EE8-800F-737532429E2D}"/>
                  </a:ext>
                </a:extLst>
              </p:cNvPr>
              <p:cNvCxnSpPr/>
              <p:nvPr/>
            </p:nvCxnSpPr>
            <p:spPr>
              <a:xfrm>
                <a:off x="8204925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8" name="Google Shape;2401;p59">
                <a:extLst>
                  <a:ext uri="{FF2B5EF4-FFF2-40B4-BE49-F238E27FC236}">
                    <a16:creationId xmlns:a16="http://schemas.microsoft.com/office/drawing/2014/main" id="{F5CB6DC6-00FD-4CF0-ACCF-D6075281ED83}"/>
                  </a:ext>
                </a:extLst>
              </p:cNvPr>
              <p:cNvCxnSpPr/>
              <p:nvPr/>
            </p:nvCxnSpPr>
            <p:spPr>
              <a:xfrm rot="10800000">
                <a:off x="8174474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9" name="Google Shape;2402;p59">
                <a:extLst>
                  <a:ext uri="{FF2B5EF4-FFF2-40B4-BE49-F238E27FC236}">
                    <a16:creationId xmlns:a16="http://schemas.microsoft.com/office/drawing/2014/main" id="{934F1CB0-C78B-402E-949C-8595F607C8E6}"/>
                  </a:ext>
                </a:extLst>
              </p:cNvPr>
              <p:cNvCxnSpPr/>
              <p:nvPr/>
            </p:nvCxnSpPr>
            <p:spPr>
              <a:xfrm>
                <a:off x="8201978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0" name="Google Shape;2403;p59">
                <a:extLst>
                  <a:ext uri="{FF2B5EF4-FFF2-40B4-BE49-F238E27FC236}">
                    <a16:creationId xmlns:a16="http://schemas.microsoft.com/office/drawing/2014/main" id="{6BEECB39-8D48-43B6-8352-259709DAE43B}"/>
                  </a:ext>
                </a:extLst>
              </p:cNvPr>
              <p:cNvCxnSpPr/>
              <p:nvPr/>
            </p:nvCxnSpPr>
            <p:spPr>
              <a:xfrm rot="10800000">
                <a:off x="8171527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1" name="Google Shape;2404;p59">
                <a:extLst>
                  <a:ext uri="{FF2B5EF4-FFF2-40B4-BE49-F238E27FC236}">
                    <a16:creationId xmlns:a16="http://schemas.microsoft.com/office/drawing/2014/main" id="{DAC71593-D56C-4AB0-95F0-1F56B4E62C8D}"/>
                  </a:ext>
                </a:extLst>
              </p:cNvPr>
              <p:cNvCxnSpPr/>
              <p:nvPr/>
            </p:nvCxnSpPr>
            <p:spPr>
              <a:xfrm>
                <a:off x="8200014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2" name="Google Shape;2405;p59">
                <a:extLst>
                  <a:ext uri="{FF2B5EF4-FFF2-40B4-BE49-F238E27FC236}">
                    <a16:creationId xmlns:a16="http://schemas.microsoft.com/office/drawing/2014/main" id="{89B3B7E9-BED3-426E-97FE-0825C2874CF0}"/>
                  </a:ext>
                </a:extLst>
              </p:cNvPr>
              <p:cNvCxnSpPr/>
              <p:nvPr/>
            </p:nvCxnSpPr>
            <p:spPr>
              <a:xfrm rot="10800000">
                <a:off x="8168579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3" name="Google Shape;2406;p59">
                <a:extLst>
                  <a:ext uri="{FF2B5EF4-FFF2-40B4-BE49-F238E27FC236}">
                    <a16:creationId xmlns:a16="http://schemas.microsoft.com/office/drawing/2014/main" id="{CAD7FF10-8733-4FD5-AED2-BF8664F25321}"/>
                  </a:ext>
                </a:extLst>
              </p:cNvPr>
              <p:cNvCxnSpPr/>
              <p:nvPr/>
            </p:nvCxnSpPr>
            <p:spPr>
              <a:xfrm>
                <a:off x="8197067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4" name="Google Shape;2407;p59">
                <a:extLst>
                  <a:ext uri="{FF2B5EF4-FFF2-40B4-BE49-F238E27FC236}">
                    <a16:creationId xmlns:a16="http://schemas.microsoft.com/office/drawing/2014/main" id="{0CFD545B-C24A-4E7C-87AC-E69DF24627F3}"/>
                  </a:ext>
                </a:extLst>
              </p:cNvPr>
              <p:cNvCxnSpPr/>
              <p:nvPr/>
            </p:nvCxnSpPr>
            <p:spPr>
              <a:xfrm rot="10800000">
                <a:off x="8166615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5" name="Google Shape;2408;p59">
                <a:extLst>
                  <a:ext uri="{FF2B5EF4-FFF2-40B4-BE49-F238E27FC236}">
                    <a16:creationId xmlns:a16="http://schemas.microsoft.com/office/drawing/2014/main" id="{83632ABD-831A-4508-A5D0-BC923088A2BA}"/>
                  </a:ext>
                </a:extLst>
              </p:cNvPr>
              <p:cNvCxnSpPr/>
              <p:nvPr/>
            </p:nvCxnSpPr>
            <p:spPr>
              <a:xfrm>
                <a:off x="8194120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6" name="Google Shape;2409;p59">
                <a:extLst>
                  <a:ext uri="{FF2B5EF4-FFF2-40B4-BE49-F238E27FC236}">
                    <a16:creationId xmlns:a16="http://schemas.microsoft.com/office/drawing/2014/main" id="{42154DCE-E580-4BFC-8FA1-F2B398903123}"/>
                  </a:ext>
                </a:extLst>
              </p:cNvPr>
              <p:cNvCxnSpPr/>
              <p:nvPr/>
            </p:nvCxnSpPr>
            <p:spPr>
              <a:xfrm rot="10800000">
                <a:off x="8163668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7" name="Google Shape;2410;p59">
                <a:extLst>
                  <a:ext uri="{FF2B5EF4-FFF2-40B4-BE49-F238E27FC236}">
                    <a16:creationId xmlns:a16="http://schemas.microsoft.com/office/drawing/2014/main" id="{B2C0078E-87C4-4C8F-B7EF-C92B6B73EF57}"/>
                  </a:ext>
                </a:extLst>
              </p:cNvPr>
              <p:cNvCxnSpPr/>
              <p:nvPr/>
            </p:nvCxnSpPr>
            <p:spPr>
              <a:xfrm>
                <a:off x="8192155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8" name="Google Shape;2411;p59">
                <a:extLst>
                  <a:ext uri="{FF2B5EF4-FFF2-40B4-BE49-F238E27FC236}">
                    <a16:creationId xmlns:a16="http://schemas.microsoft.com/office/drawing/2014/main" id="{7FAB4453-A25B-46CB-95F8-15661551DA7D}"/>
                  </a:ext>
                </a:extLst>
              </p:cNvPr>
              <p:cNvCxnSpPr/>
              <p:nvPr/>
            </p:nvCxnSpPr>
            <p:spPr>
              <a:xfrm rot="10800000">
                <a:off x="8160721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9" name="Google Shape;2412;p59">
                <a:extLst>
                  <a:ext uri="{FF2B5EF4-FFF2-40B4-BE49-F238E27FC236}">
                    <a16:creationId xmlns:a16="http://schemas.microsoft.com/office/drawing/2014/main" id="{C114694D-3F5C-417A-B167-90C76E2EAB21}"/>
                  </a:ext>
                </a:extLst>
              </p:cNvPr>
              <p:cNvCxnSpPr/>
              <p:nvPr/>
            </p:nvCxnSpPr>
            <p:spPr>
              <a:xfrm>
                <a:off x="8189208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0" name="Google Shape;2413;p59">
                <a:extLst>
                  <a:ext uri="{FF2B5EF4-FFF2-40B4-BE49-F238E27FC236}">
                    <a16:creationId xmlns:a16="http://schemas.microsoft.com/office/drawing/2014/main" id="{6EA61798-FA8B-4235-A139-19B795E41DEE}"/>
                  </a:ext>
                </a:extLst>
              </p:cNvPr>
              <p:cNvCxnSpPr/>
              <p:nvPr/>
            </p:nvCxnSpPr>
            <p:spPr>
              <a:xfrm rot="10800000">
                <a:off x="8158756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1" name="Google Shape;2414;p59">
                <a:extLst>
                  <a:ext uri="{FF2B5EF4-FFF2-40B4-BE49-F238E27FC236}">
                    <a16:creationId xmlns:a16="http://schemas.microsoft.com/office/drawing/2014/main" id="{648DD0AE-25FD-4C93-9207-C132B54FC19E}"/>
                  </a:ext>
                </a:extLst>
              </p:cNvPr>
              <p:cNvCxnSpPr/>
              <p:nvPr/>
            </p:nvCxnSpPr>
            <p:spPr>
              <a:xfrm>
                <a:off x="8187244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2" name="Google Shape;2415;p59">
                <a:extLst>
                  <a:ext uri="{FF2B5EF4-FFF2-40B4-BE49-F238E27FC236}">
                    <a16:creationId xmlns:a16="http://schemas.microsoft.com/office/drawing/2014/main" id="{0CCB6CDE-ACCA-4DC5-BA42-9A3213F9A2E2}"/>
                  </a:ext>
                </a:extLst>
              </p:cNvPr>
              <p:cNvCxnSpPr/>
              <p:nvPr/>
            </p:nvCxnSpPr>
            <p:spPr>
              <a:xfrm rot="10800000">
                <a:off x="8152863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3" name="Google Shape;2416;p59">
                <a:extLst>
                  <a:ext uri="{FF2B5EF4-FFF2-40B4-BE49-F238E27FC236}">
                    <a16:creationId xmlns:a16="http://schemas.microsoft.com/office/drawing/2014/main" id="{F8FCA941-2250-4BF7-B679-A8D8F2482BC8}"/>
                  </a:ext>
                </a:extLst>
              </p:cNvPr>
              <p:cNvCxnSpPr/>
              <p:nvPr/>
            </p:nvCxnSpPr>
            <p:spPr>
              <a:xfrm>
                <a:off x="8180367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4" name="Google Shape;2417;p59">
                <a:extLst>
                  <a:ext uri="{FF2B5EF4-FFF2-40B4-BE49-F238E27FC236}">
                    <a16:creationId xmlns:a16="http://schemas.microsoft.com/office/drawing/2014/main" id="{116A685E-D4ED-49C6-AD27-9BE3FF8CD653}"/>
                  </a:ext>
                </a:extLst>
              </p:cNvPr>
              <p:cNvCxnSpPr/>
              <p:nvPr/>
            </p:nvCxnSpPr>
            <p:spPr>
              <a:xfrm rot="10800000">
                <a:off x="8150898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5" name="Google Shape;2418;p59">
                <a:extLst>
                  <a:ext uri="{FF2B5EF4-FFF2-40B4-BE49-F238E27FC236}">
                    <a16:creationId xmlns:a16="http://schemas.microsoft.com/office/drawing/2014/main" id="{4E11D96E-3384-4093-9D69-13101920FAD6}"/>
                  </a:ext>
                </a:extLst>
              </p:cNvPr>
              <p:cNvCxnSpPr/>
              <p:nvPr/>
            </p:nvCxnSpPr>
            <p:spPr>
              <a:xfrm>
                <a:off x="8178403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6" name="Google Shape;2419;p59">
                <a:extLst>
                  <a:ext uri="{FF2B5EF4-FFF2-40B4-BE49-F238E27FC236}">
                    <a16:creationId xmlns:a16="http://schemas.microsoft.com/office/drawing/2014/main" id="{85E1220A-CBDE-454C-8C68-7C5729A6D0D0}"/>
                  </a:ext>
                </a:extLst>
              </p:cNvPr>
              <p:cNvCxnSpPr/>
              <p:nvPr/>
            </p:nvCxnSpPr>
            <p:spPr>
              <a:xfrm rot="10800000">
                <a:off x="8147952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7" name="Google Shape;2420;p59">
                <a:extLst>
                  <a:ext uri="{FF2B5EF4-FFF2-40B4-BE49-F238E27FC236}">
                    <a16:creationId xmlns:a16="http://schemas.microsoft.com/office/drawing/2014/main" id="{5BFBBC9A-46AF-4C28-8304-41533397CDA4}"/>
                  </a:ext>
                </a:extLst>
              </p:cNvPr>
              <p:cNvCxnSpPr/>
              <p:nvPr/>
            </p:nvCxnSpPr>
            <p:spPr>
              <a:xfrm>
                <a:off x="8176438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8" name="Google Shape;2421;p59">
                <a:extLst>
                  <a:ext uri="{FF2B5EF4-FFF2-40B4-BE49-F238E27FC236}">
                    <a16:creationId xmlns:a16="http://schemas.microsoft.com/office/drawing/2014/main" id="{C12DA1A2-7FAA-415E-BDCC-9B8DA4658823}"/>
                  </a:ext>
                </a:extLst>
              </p:cNvPr>
              <p:cNvCxnSpPr/>
              <p:nvPr/>
            </p:nvCxnSpPr>
            <p:spPr>
              <a:xfrm rot="10800000">
                <a:off x="8145987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9" name="Google Shape;2422;p59">
                <a:extLst>
                  <a:ext uri="{FF2B5EF4-FFF2-40B4-BE49-F238E27FC236}">
                    <a16:creationId xmlns:a16="http://schemas.microsoft.com/office/drawing/2014/main" id="{0A0B43EF-A344-4ABB-9124-7B2D62CD96E2}"/>
                  </a:ext>
                </a:extLst>
              </p:cNvPr>
              <p:cNvCxnSpPr/>
              <p:nvPr/>
            </p:nvCxnSpPr>
            <p:spPr>
              <a:xfrm>
                <a:off x="8174474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0" name="Google Shape;2423;p59">
                <a:extLst>
                  <a:ext uri="{FF2B5EF4-FFF2-40B4-BE49-F238E27FC236}">
                    <a16:creationId xmlns:a16="http://schemas.microsoft.com/office/drawing/2014/main" id="{86EAE4DB-14EC-427C-ACB0-610E32D7469C}"/>
                  </a:ext>
                </a:extLst>
              </p:cNvPr>
              <p:cNvCxnSpPr/>
              <p:nvPr/>
            </p:nvCxnSpPr>
            <p:spPr>
              <a:xfrm rot="10800000">
                <a:off x="8145004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1" name="Google Shape;2424;p59">
                <a:extLst>
                  <a:ext uri="{FF2B5EF4-FFF2-40B4-BE49-F238E27FC236}">
                    <a16:creationId xmlns:a16="http://schemas.microsoft.com/office/drawing/2014/main" id="{E33310A0-4B9F-4AD3-AB2D-BB13AB68B649}"/>
                  </a:ext>
                </a:extLst>
              </p:cNvPr>
              <p:cNvCxnSpPr/>
              <p:nvPr/>
            </p:nvCxnSpPr>
            <p:spPr>
              <a:xfrm>
                <a:off x="8172509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2" name="Google Shape;2425;p59">
                <a:extLst>
                  <a:ext uri="{FF2B5EF4-FFF2-40B4-BE49-F238E27FC236}">
                    <a16:creationId xmlns:a16="http://schemas.microsoft.com/office/drawing/2014/main" id="{00FAB291-398E-4692-BF07-948F718E77A9}"/>
                  </a:ext>
                </a:extLst>
              </p:cNvPr>
              <p:cNvCxnSpPr/>
              <p:nvPr/>
            </p:nvCxnSpPr>
            <p:spPr>
              <a:xfrm rot="10800000">
                <a:off x="8142057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3" name="Google Shape;2426;p59">
                <a:extLst>
                  <a:ext uri="{FF2B5EF4-FFF2-40B4-BE49-F238E27FC236}">
                    <a16:creationId xmlns:a16="http://schemas.microsoft.com/office/drawing/2014/main" id="{FE961E55-04BC-40EC-B5EA-4281E3A415DF}"/>
                  </a:ext>
                </a:extLst>
              </p:cNvPr>
              <p:cNvCxnSpPr/>
              <p:nvPr/>
            </p:nvCxnSpPr>
            <p:spPr>
              <a:xfrm>
                <a:off x="8170544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4" name="Google Shape;2427;p59">
                <a:extLst>
                  <a:ext uri="{FF2B5EF4-FFF2-40B4-BE49-F238E27FC236}">
                    <a16:creationId xmlns:a16="http://schemas.microsoft.com/office/drawing/2014/main" id="{FA289702-9E7A-41C0-BCAC-4D0B5AE43F46}"/>
                  </a:ext>
                </a:extLst>
              </p:cNvPr>
              <p:cNvCxnSpPr/>
              <p:nvPr/>
            </p:nvCxnSpPr>
            <p:spPr>
              <a:xfrm rot="10800000">
                <a:off x="8135181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5" name="Google Shape;2428;p59">
                <a:extLst>
                  <a:ext uri="{FF2B5EF4-FFF2-40B4-BE49-F238E27FC236}">
                    <a16:creationId xmlns:a16="http://schemas.microsoft.com/office/drawing/2014/main" id="{8516DE54-D8D9-4622-A8FC-C6DF9173AB42}"/>
                  </a:ext>
                </a:extLst>
              </p:cNvPr>
              <p:cNvCxnSpPr/>
              <p:nvPr/>
            </p:nvCxnSpPr>
            <p:spPr>
              <a:xfrm>
                <a:off x="8163668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6" name="Google Shape;2429;p59">
                <a:extLst>
                  <a:ext uri="{FF2B5EF4-FFF2-40B4-BE49-F238E27FC236}">
                    <a16:creationId xmlns:a16="http://schemas.microsoft.com/office/drawing/2014/main" id="{60E8C67E-BBB2-4E9A-908A-BB6CCB320D84}"/>
                  </a:ext>
                </a:extLst>
              </p:cNvPr>
              <p:cNvCxnSpPr/>
              <p:nvPr/>
            </p:nvCxnSpPr>
            <p:spPr>
              <a:xfrm rot="10800000">
                <a:off x="8133216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7" name="Google Shape;2430;p59">
                <a:extLst>
                  <a:ext uri="{FF2B5EF4-FFF2-40B4-BE49-F238E27FC236}">
                    <a16:creationId xmlns:a16="http://schemas.microsoft.com/office/drawing/2014/main" id="{254F8FF4-B1CF-4138-B245-BD323BEA7F40}"/>
                  </a:ext>
                </a:extLst>
              </p:cNvPr>
              <p:cNvCxnSpPr/>
              <p:nvPr/>
            </p:nvCxnSpPr>
            <p:spPr>
              <a:xfrm>
                <a:off x="8160721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8" name="Google Shape;2431;p59">
                <a:extLst>
                  <a:ext uri="{FF2B5EF4-FFF2-40B4-BE49-F238E27FC236}">
                    <a16:creationId xmlns:a16="http://schemas.microsoft.com/office/drawing/2014/main" id="{330F2D2F-BFA5-4306-BDBE-CC31E6D4A252}"/>
                  </a:ext>
                </a:extLst>
              </p:cNvPr>
              <p:cNvCxnSpPr/>
              <p:nvPr/>
            </p:nvCxnSpPr>
            <p:spPr>
              <a:xfrm rot="10800000">
                <a:off x="8130269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9" name="Google Shape;2432;p59">
                <a:extLst>
                  <a:ext uri="{FF2B5EF4-FFF2-40B4-BE49-F238E27FC236}">
                    <a16:creationId xmlns:a16="http://schemas.microsoft.com/office/drawing/2014/main" id="{24DDF630-0472-411F-B897-6B909E3BAA0D}"/>
                  </a:ext>
                </a:extLst>
              </p:cNvPr>
              <p:cNvCxnSpPr/>
              <p:nvPr/>
            </p:nvCxnSpPr>
            <p:spPr>
              <a:xfrm>
                <a:off x="8158756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0" name="Google Shape;2433;p59">
                <a:extLst>
                  <a:ext uri="{FF2B5EF4-FFF2-40B4-BE49-F238E27FC236}">
                    <a16:creationId xmlns:a16="http://schemas.microsoft.com/office/drawing/2014/main" id="{11B6B013-1791-41DF-A9F7-AAC378E054B1}"/>
                  </a:ext>
                </a:extLst>
              </p:cNvPr>
              <p:cNvCxnSpPr/>
              <p:nvPr/>
            </p:nvCxnSpPr>
            <p:spPr>
              <a:xfrm rot="10800000">
                <a:off x="8127323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1" name="Google Shape;2434;p59">
                <a:extLst>
                  <a:ext uri="{FF2B5EF4-FFF2-40B4-BE49-F238E27FC236}">
                    <a16:creationId xmlns:a16="http://schemas.microsoft.com/office/drawing/2014/main" id="{7987377A-B688-46A1-9F9D-75AD85BB022A}"/>
                  </a:ext>
                </a:extLst>
              </p:cNvPr>
              <p:cNvCxnSpPr/>
              <p:nvPr/>
            </p:nvCxnSpPr>
            <p:spPr>
              <a:xfrm>
                <a:off x="8155810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2" name="Google Shape;2435;p59">
                <a:extLst>
                  <a:ext uri="{FF2B5EF4-FFF2-40B4-BE49-F238E27FC236}">
                    <a16:creationId xmlns:a16="http://schemas.microsoft.com/office/drawing/2014/main" id="{FC932CB9-A6D3-43DB-81DC-45B7D51E3DC3}"/>
                  </a:ext>
                </a:extLst>
              </p:cNvPr>
              <p:cNvCxnSpPr/>
              <p:nvPr/>
            </p:nvCxnSpPr>
            <p:spPr>
              <a:xfrm rot="10800000">
                <a:off x="8125358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3" name="Google Shape;2436;p59">
                <a:extLst>
                  <a:ext uri="{FF2B5EF4-FFF2-40B4-BE49-F238E27FC236}">
                    <a16:creationId xmlns:a16="http://schemas.microsoft.com/office/drawing/2014/main" id="{B8B2B4CB-A90E-4898-B850-0DAB38875DA0}"/>
                  </a:ext>
                </a:extLst>
              </p:cNvPr>
              <p:cNvCxnSpPr/>
              <p:nvPr/>
            </p:nvCxnSpPr>
            <p:spPr>
              <a:xfrm>
                <a:off x="8153845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4" name="Google Shape;2437;p59">
                <a:extLst>
                  <a:ext uri="{FF2B5EF4-FFF2-40B4-BE49-F238E27FC236}">
                    <a16:creationId xmlns:a16="http://schemas.microsoft.com/office/drawing/2014/main" id="{7D26B4D3-E7F2-49F8-B959-4876723218DA}"/>
                  </a:ext>
                </a:extLst>
              </p:cNvPr>
              <p:cNvCxnSpPr/>
              <p:nvPr/>
            </p:nvCxnSpPr>
            <p:spPr>
              <a:xfrm rot="10800000">
                <a:off x="8122411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5" name="Google Shape;2438;p59">
                <a:extLst>
                  <a:ext uri="{FF2B5EF4-FFF2-40B4-BE49-F238E27FC236}">
                    <a16:creationId xmlns:a16="http://schemas.microsoft.com/office/drawing/2014/main" id="{C5E5A9C6-93C2-4EEB-8B9C-33B661797E83}"/>
                  </a:ext>
                </a:extLst>
              </p:cNvPr>
              <p:cNvCxnSpPr/>
              <p:nvPr/>
            </p:nvCxnSpPr>
            <p:spPr>
              <a:xfrm>
                <a:off x="8150898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6" name="Google Shape;2439;p59">
                <a:extLst>
                  <a:ext uri="{FF2B5EF4-FFF2-40B4-BE49-F238E27FC236}">
                    <a16:creationId xmlns:a16="http://schemas.microsoft.com/office/drawing/2014/main" id="{9A7A86A4-7DF6-49E3-8700-71E1CEC0C247}"/>
                  </a:ext>
                </a:extLst>
              </p:cNvPr>
              <p:cNvCxnSpPr/>
              <p:nvPr/>
            </p:nvCxnSpPr>
            <p:spPr>
              <a:xfrm rot="10800000">
                <a:off x="8120446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7" name="Google Shape;2440;p59">
                <a:extLst>
                  <a:ext uri="{FF2B5EF4-FFF2-40B4-BE49-F238E27FC236}">
                    <a16:creationId xmlns:a16="http://schemas.microsoft.com/office/drawing/2014/main" id="{DC02CC19-8895-4C9A-8EBF-8D4CE5675274}"/>
                  </a:ext>
                </a:extLst>
              </p:cNvPr>
              <p:cNvCxnSpPr/>
              <p:nvPr/>
            </p:nvCxnSpPr>
            <p:spPr>
              <a:xfrm>
                <a:off x="8147952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8" name="Google Shape;2441;p59">
                <a:extLst>
                  <a:ext uri="{FF2B5EF4-FFF2-40B4-BE49-F238E27FC236}">
                    <a16:creationId xmlns:a16="http://schemas.microsoft.com/office/drawing/2014/main" id="{225EBC71-5C89-4952-92F9-4ED9CAB21864}"/>
                  </a:ext>
                </a:extLst>
              </p:cNvPr>
              <p:cNvCxnSpPr/>
              <p:nvPr/>
            </p:nvCxnSpPr>
            <p:spPr>
              <a:xfrm rot="10800000">
                <a:off x="8117500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9" name="Google Shape;2442;p59">
                <a:extLst>
                  <a:ext uri="{FF2B5EF4-FFF2-40B4-BE49-F238E27FC236}">
                    <a16:creationId xmlns:a16="http://schemas.microsoft.com/office/drawing/2014/main" id="{B3DFECF8-BB0F-4B52-A021-14EC316DF5B0}"/>
                  </a:ext>
                </a:extLst>
              </p:cNvPr>
              <p:cNvCxnSpPr/>
              <p:nvPr/>
            </p:nvCxnSpPr>
            <p:spPr>
              <a:xfrm>
                <a:off x="8145004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0" name="Google Shape;2443;p59">
                <a:extLst>
                  <a:ext uri="{FF2B5EF4-FFF2-40B4-BE49-F238E27FC236}">
                    <a16:creationId xmlns:a16="http://schemas.microsoft.com/office/drawing/2014/main" id="{CA457ABB-627B-46CA-A425-813823F2D5CD}"/>
                  </a:ext>
                </a:extLst>
              </p:cNvPr>
              <p:cNvCxnSpPr/>
              <p:nvPr/>
            </p:nvCxnSpPr>
            <p:spPr>
              <a:xfrm rot="10800000">
                <a:off x="8114553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1" name="Google Shape;2444;p59">
                <a:extLst>
                  <a:ext uri="{FF2B5EF4-FFF2-40B4-BE49-F238E27FC236}">
                    <a16:creationId xmlns:a16="http://schemas.microsoft.com/office/drawing/2014/main" id="{3BA08121-DA40-4B9A-849D-E5EEBFA875E4}"/>
                  </a:ext>
                </a:extLst>
              </p:cNvPr>
              <p:cNvCxnSpPr/>
              <p:nvPr/>
            </p:nvCxnSpPr>
            <p:spPr>
              <a:xfrm>
                <a:off x="8143040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2" name="Google Shape;2445;p59">
                <a:extLst>
                  <a:ext uri="{FF2B5EF4-FFF2-40B4-BE49-F238E27FC236}">
                    <a16:creationId xmlns:a16="http://schemas.microsoft.com/office/drawing/2014/main" id="{93A33EBA-FE23-4D27-808B-48033F9EBBC3}"/>
                  </a:ext>
                </a:extLst>
              </p:cNvPr>
              <p:cNvCxnSpPr/>
              <p:nvPr/>
            </p:nvCxnSpPr>
            <p:spPr>
              <a:xfrm rot="10800000">
                <a:off x="8111605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3" name="Google Shape;2446;p59">
                <a:extLst>
                  <a:ext uri="{FF2B5EF4-FFF2-40B4-BE49-F238E27FC236}">
                    <a16:creationId xmlns:a16="http://schemas.microsoft.com/office/drawing/2014/main" id="{0CF5AEEB-E2FC-42D3-9152-944224F7F897}"/>
                  </a:ext>
                </a:extLst>
              </p:cNvPr>
              <p:cNvCxnSpPr/>
              <p:nvPr/>
            </p:nvCxnSpPr>
            <p:spPr>
              <a:xfrm>
                <a:off x="8140092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4" name="Google Shape;2447;p59">
                <a:extLst>
                  <a:ext uri="{FF2B5EF4-FFF2-40B4-BE49-F238E27FC236}">
                    <a16:creationId xmlns:a16="http://schemas.microsoft.com/office/drawing/2014/main" id="{25B43466-ACAC-4E8E-9E24-D8E48C27B89B}"/>
                  </a:ext>
                </a:extLst>
              </p:cNvPr>
              <p:cNvCxnSpPr/>
              <p:nvPr/>
            </p:nvCxnSpPr>
            <p:spPr>
              <a:xfrm rot="10800000">
                <a:off x="8109641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5" name="Google Shape;2448;p59">
                <a:extLst>
                  <a:ext uri="{FF2B5EF4-FFF2-40B4-BE49-F238E27FC236}">
                    <a16:creationId xmlns:a16="http://schemas.microsoft.com/office/drawing/2014/main" id="{1ABA5FA9-A2F3-443E-BFCB-A8AF01C0CA7F}"/>
                  </a:ext>
                </a:extLst>
              </p:cNvPr>
              <p:cNvCxnSpPr/>
              <p:nvPr/>
            </p:nvCxnSpPr>
            <p:spPr>
              <a:xfrm>
                <a:off x="8137146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6" name="Google Shape;2449;p59">
                <a:extLst>
                  <a:ext uri="{FF2B5EF4-FFF2-40B4-BE49-F238E27FC236}">
                    <a16:creationId xmlns:a16="http://schemas.microsoft.com/office/drawing/2014/main" id="{2EF5C3DD-7FA2-4AE2-8EBA-ADE5F84D35B3}"/>
                  </a:ext>
                </a:extLst>
              </p:cNvPr>
              <p:cNvCxnSpPr/>
              <p:nvPr/>
            </p:nvCxnSpPr>
            <p:spPr>
              <a:xfrm rot="10800000">
                <a:off x="8106694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7" name="Google Shape;2450;p59">
                <a:extLst>
                  <a:ext uri="{FF2B5EF4-FFF2-40B4-BE49-F238E27FC236}">
                    <a16:creationId xmlns:a16="http://schemas.microsoft.com/office/drawing/2014/main" id="{BCCE0173-462C-425E-B416-E55B56E7BB1C}"/>
                  </a:ext>
                </a:extLst>
              </p:cNvPr>
              <p:cNvCxnSpPr/>
              <p:nvPr/>
            </p:nvCxnSpPr>
            <p:spPr>
              <a:xfrm>
                <a:off x="8135181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8" name="Google Shape;2451;p59">
                <a:extLst>
                  <a:ext uri="{FF2B5EF4-FFF2-40B4-BE49-F238E27FC236}">
                    <a16:creationId xmlns:a16="http://schemas.microsoft.com/office/drawing/2014/main" id="{45143521-8123-4AB3-AA7C-9AB8D806F4DE}"/>
                  </a:ext>
                </a:extLst>
              </p:cNvPr>
              <p:cNvCxnSpPr/>
              <p:nvPr/>
            </p:nvCxnSpPr>
            <p:spPr>
              <a:xfrm rot="10800000">
                <a:off x="8103747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9" name="Google Shape;2452;p59">
                <a:extLst>
                  <a:ext uri="{FF2B5EF4-FFF2-40B4-BE49-F238E27FC236}">
                    <a16:creationId xmlns:a16="http://schemas.microsoft.com/office/drawing/2014/main" id="{C34D200E-0378-466E-B053-65A7F7AA2273}"/>
                  </a:ext>
                </a:extLst>
              </p:cNvPr>
              <p:cNvCxnSpPr/>
              <p:nvPr/>
            </p:nvCxnSpPr>
            <p:spPr>
              <a:xfrm>
                <a:off x="8132234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0" name="Google Shape;2453;p59">
                <a:extLst>
                  <a:ext uri="{FF2B5EF4-FFF2-40B4-BE49-F238E27FC236}">
                    <a16:creationId xmlns:a16="http://schemas.microsoft.com/office/drawing/2014/main" id="{242A13C2-B167-4216-A551-787B0F19175F}"/>
                  </a:ext>
                </a:extLst>
              </p:cNvPr>
              <p:cNvCxnSpPr/>
              <p:nvPr/>
            </p:nvCxnSpPr>
            <p:spPr>
              <a:xfrm rot="10800000">
                <a:off x="8091959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1" name="Google Shape;2454;p59">
                <a:extLst>
                  <a:ext uri="{FF2B5EF4-FFF2-40B4-BE49-F238E27FC236}">
                    <a16:creationId xmlns:a16="http://schemas.microsoft.com/office/drawing/2014/main" id="{CABC6291-8F7D-4A6A-B395-856793B89474}"/>
                  </a:ext>
                </a:extLst>
              </p:cNvPr>
              <p:cNvCxnSpPr/>
              <p:nvPr/>
            </p:nvCxnSpPr>
            <p:spPr>
              <a:xfrm>
                <a:off x="8120446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2" name="Google Shape;2455;p59">
                <a:extLst>
                  <a:ext uri="{FF2B5EF4-FFF2-40B4-BE49-F238E27FC236}">
                    <a16:creationId xmlns:a16="http://schemas.microsoft.com/office/drawing/2014/main" id="{D0332F81-8349-4CCA-BB96-1E60CA306642}"/>
                  </a:ext>
                </a:extLst>
              </p:cNvPr>
              <p:cNvCxnSpPr/>
              <p:nvPr/>
            </p:nvCxnSpPr>
            <p:spPr>
              <a:xfrm rot="10800000">
                <a:off x="8089994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3" name="Google Shape;2456;p59">
                <a:extLst>
                  <a:ext uri="{FF2B5EF4-FFF2-40B4-BE49-F238E27FC236}">
                    <a16:creationId xmlns:a16="http://schemas.microsoft.com/office/drawing/2014/main" id="{27A69482-0151-49D8-A28B-673088BCBDFD}"/>
                  </a:ext>
                </a:extLst>
              </p:cNvPr>
              <p:cNvCxnSpPr/>
              <p:nvPr/>
            </p:nvCxnSpPr>
            <p:spPr>
              <a:xfrm>
                <a:off x="8118482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4" name="Google Shape;2457;p59">
                <a:extLst>
                  <a:ext uri="{FF2B5EF4-FFF2-40B4-BE49-F238E27FC236}">
                    <a16:creationId xmlns:a16="http://schemas.microsoft.com/office/drawing/2014/main" id="{241BC34B-4A93-43BA-9654-974EF3152476}"/>
                  </a:ext>
                </a:extLst>
              </p:cNvPr>
              <p:cNvCxnSpPr/>
              <p:nvPr/>
            </p:nvCxnSpPr>
            <p:spPr>
              <a:xfrm rot="10800000">
                <a:off x="8088030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5" name="Google Shape;2458;p59">
                <a:extLst>
                  <a:ext uri="{FF2B5EF4-FFF2-40B4-BE49-F238E27FC236}">
                    <a16:creationId xmlns:a16="http://schemas.microsoft.com/office/drawing/2014/main" id="{B0987C89-4A25-48CB-8F88-0AB65F3C3078}"/>
                  </a:ext>
                </a:extLst>
              </p:cNvPr>
              <p:cNvCxnSpPr/>
              <p:nvPr/>
            </p:nvCxnSpPr>
            <p:spPr>
              <a:xfrm>
                <a:off x="8116517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6" name="Google Shape;2459;p59">
                <a:extLst>
                  <a:ext uri="{FF2B5EF4-FFF2-40B4-BE49-F238E27FC236}">
                    <a16:creationId xmlns:a16="http://schemas.microsoft.com/office/drawing/2014/main" id="{2DC02128-AE3C-41F8-AB47-C1254A5623FE}"/>
                  </a:ext>
                </a:extLst>
              </p:cNvPr>
              <p:cNvCxnSpPr/>
              <p:nvPr/>
            </p:nvCxnSpPr>
            <p:spPr>
              <a:xfrm rot="10800000">
                <a:off x="8087048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7" name="Google Shape;2460;p59">
                <a:extLst>
                  <a:ext uri="{FF2B5EF4-FFF2-40B4-BE49-F238E27FC236}">
                    <a16:creationId xmlns:a16="http://schemas.microsoft.com/office/drawing/2014/main" id="{D36C1619-D38E-459A-A3E2-B7092F86441B}"/>
                  </a:ext>
                </a:extLst>
              </p:cNvPr>
              <p:cNvCxnSpPr/>
              <p:nvPr/>
            </p:nvCxnSpPr>
            <p:spPr>
              <a:xfrm>
                <a:off x="8114553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8" name="Google Shape;2461;p59">
                <a:extLst>
                  <a:ext uri="{FF2B5EF4-FFF2-40B4-BE49-F238E27FC236}">
                    <a16:creationId xmlns:a16="http://schemas.microsoft.com/office/drawing/2014/main" id="{9D94B78A-1DA7-4473-9340-BF8F8FCE9BAC}"/>
                  </a:ext>
                </a:extLst>
              </p:cNvPr>
              <p:cNvCxnSpPr/>
              <p:nvPr/>
            </p:nvCxnSpPr>
            <p:spPr>
              <a:xfrm rot="10800000">
                <a:off x="8085083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99" name="Google Shape;2462;p59">
                <a:extLst>
                  <a:ext uri="{FF2B5EF4-FFF2-40B4-BE49-F238E27FC236}">
                    <a16:creationId xmlns:a16="http://schemas.microsoft.com/office/drawing/2014/main" id="{B0695E7B-88C4-4D73-890B-3E25DD89025D}"/>
                  </a:ext>
                </a:extLst>
              </p:cNvPr>
              <p:cNvCxnSpPr/>
              <p:nvPr/>
            </p:nvCxnSpPr>
            <p:spPr>
              <a:xfrm>
                <a:off x="8112588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00" name="Google Shape;2463;p59">
                <a:extLst>
                  <a:ext uri="{FF2B5EF4-FFF2-40B4-BE49-F238E27FC236}">
                    <a16:creationId xmlns:a16="http://schemas.microsoft.com/office/drawing/2014/main" id="{6F579904-6733-4E98-8010-FBA983D4A8DF}"/>
                  </a:ext>
                </a:extLst>
              </p:cNvPr>
              <p:cNvCxnSpPr/>
              <p:nvPr/>
            </p:nvCxnSpPr>
            <p:spPr>
              <a:xfrm rot="10800000">
                <a:off x="8077225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01" name="Google Shape;2464;p59">
                <a:extLst>
                  <a:ext uri="{FF2B5EF4-FFF2-40B4-BE49-F238E27FC236}">
                    <a16:creationId xmlns:a16="http://schemas.microsoft.com/office/drawing/2014/main" id="{030CA677-0D5E-4C62-A20B-C389890E5159}"/>
                  </a:ext>
                </a:extLst>
              </p:cNvPr>
              <p:cNvCxnSpPr/>
              <p:nvPr/>
            </p:nvCxnSpPr>
            <p:spPr>
              <a:xfrm>
                <a:off x="8105712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02" name="Google Shape;2465;p59">
                <a:extLst>
                  <a:ext uri="{FF2B5EF4-FFF2-40B4-BE49-F238E27FC236}">
                    <a16:creationId xmlns:a16="http://schemas.microsoft.com/office/drawing/2014/main" id="{68938395-AD94-478C-A791-BC314AEE1334}"/>
                  </a:ext>
                </a:extLst>
              </p:cNvPr>
              <p:cNvCxnSpPr/>
              <p:nvPr/>
            </p:nvCxnSpPr>
            <p:spPr>
              <a:xfrm rot="10800000">
                <a:off x="8072313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03" name="Google Shape;2466;p59">
                <a:extLst>
                  <a:ext uri="{FF2B5EF4-FFF2-40B4-BE49-F238E27FC236}">
                    <a16:creationId xmlns:a16="http://schemas.microsoft.com/office/drawing/2014/main" id="{758DF5CD-C6F4-442B-9601-D3A5BAB25A04}"/>
                  </a:ext>
                </a:extLst>
              </p:cNvPr>
              <p:cNvCxnSpPr/>
              <p:nvPr/>
            </p:nvCxnSpPr>
            <p:spPr>
              <a:xfrm>
                <a:off x="8100800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04" name="Google Shape;2467;p59">
                <a:extLst>
                  <a:ext uri="{FF2B5EF4-FFF2-40B4-BE49-F238E27FC236}">
                    <a16:creationId xmlns:a16="http://schemas.microsoft.com/office/drawing/2014/main" id="{7B70CAFE-2CCF-49BC-8BFD-2A70D3DD1636}"/>
                  </a:ext>
                </a:extLst>
              </p:cNvPr>
              <p:cNvCxnSpPr/>
              <p:nvPr/>
            </p:nvCxnSpPr>
            <p:spPr>
              <a:xfrm rot="10800000">
                <a:off x="8068384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05" name="Google Shape;2468;p59">
                <a:extLst>
                  <a:ext uri="{FF2B5EF4-FFF2-40B4-BE49-F238E27FC236}">
                    <a16:creationId xmlns:a16="http://schemas.microsoft.com/office/drawing/2014/main" id="{C9B4CF39-9EE4-4740-AAA6-95B0AFA1C0A7}"/>
                  </a:ext>
                </a:extLst>
              </p:cNvPr>
              <p:cNvCxnSpPr/>
              <p:nvPr/>
            </p:nvCxnSpPr>
            <p:spPr>
              <a:xfrm>
                <a:off x="8096871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06" name="Google Shape;2469;p59">
                <a:extLst>
                  <a:ext uri="{FF2B5EF4-FFF2-40B4-BE49-F238E27FC236}">
                    <a16:creationId xmlns:a16="http://schemas.microsoft.com/office/drawing/2014/main" id="{7272FE20-8917-4201-AB8E-329FFFA35FBC}"/>
                  </a:ext>
                </a:extLst>
              </p:cNvPr>
              <p:cNvCxnSpPr/>
              <p:nvPr/>
            </p:nvCxnSpPr>
            <p:spPr>
              <a:xfrm rot="10800000">
                <a:off x="8067402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07" name="Google Shape;2470;p59">
                <a:extLst>
                  <a:ext uri="{FF2B5EF4-FFF2-40B4-BE49-F238E27FC236}">
                    <a16:creationId xmlns:a16="http://schemas.microsoft.com/office/drawing/2014/main" id="{98635DB6-EF80-467A-971F-116F986B7FB6}"/>
                  </a:ext>
                </a:extLst>
              </p:cNvPr>
              <p:cNvCxnSpPr/>
              <p:nvPr/>
            </p:nvCxnSpPr>
            <p:spPr>
              <a:xfrm>
                <a:off x="8095889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08" name="Google Shape;2471;p59">
                <a:extLst>
                  <a:ext uri="{FF2B5EF4-FFF2-40B4-BE49-F238E27FC236}">
                    <a16:creationId xmlns:a16="http://schemas.microsoft.com/office/drawing/2014/main" id="{CFB0963E-0E06-4D5E-A934-7DE51D5CBC74}"/>
                  </a:ext>
                </a:extLst>
              </p:cNvPr>
              <p:cNvCxnSpPr/>
              <p:nvPr/>
            </p:nvCxnSpPr>
            <p:spPr>
              <a:xfrm rot="10800000">
                <a:off x="8054632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09" name="Google Shape;2472;p59">
                <a:extLst>
                  <a:ext uri="{FF2B5EF4-FFF2-40B4-BE49-F238E27FC236}">
                    <a16:creationId xmlns:a16="http://schemas.microsoft.com/office/drawing/2014/main" id="{DCA65BBC-9A37-411D-A5ED-01F5DEDA0096}"/>
                  </a:ext>
                </a:extLst>
              </p:cNvPr>
              <p:cNvCxnSpPr/>
              <p:nvPr/>
            </p:nvCxnSpPr>
            <p:spPr>
              <a:xfrm>
                <a:off x="8083119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0" name="Google Shape;2473;p59">
                <a:extLst>
                  <a:ext uri="{FF2B5EF4-FFF2-40B4-BE49-F238E27FC236}">
                    <a16:creationId xmlns:a16="http://schemas.microsoft.com/office/drawing/2014/main" id="{1BF6B5A6-C1E1-4DBA-9298-C624A2BE0AC1}"/>
                  </a:ext>
                </a:extLst>
              </p:cNvPr>
              <p:cNvCxnSpPr/>
              <p:nvPr/>
            </p:nvCxnSpPr>
            <p:spPr>
              <a:xfrm rot="10800000">
                <a:off x="8052667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1" name="Google Shape;2474;p59">
                <a:extLst>
                  <a:ext uri="{FF2B5EF4-FFF2-40B4-BE49-F238E27FC236}">
                    <a16:creationId xmlns:a16="http://schemas.microsoft.com/office/drawing/2014/main" id="{A0E4181E-ED16-44C2-B624-DABC4D80DAFE}"/>
                  </a:ext>
                </a:extLst>
              </p:cNvPr>
              <p:cNvCxnSpPr/>
              <p:nvPr/>
            </p:nvCxnSpPr>
            <p:spPr>
              <a:xfrm>
                <a:off x="8080171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2" name="Google Shape;2475;p59">
                <a:extLst>
                  <a:ext uri="{FF2B5EF4-FFF2-40B4-BE49-F238E27FC236}">
                    <a16:creationId xmlns:a16="http://schemas.microsoft.com/office/drawing/2014/main" id="{69A21CF6-DB85-4CE9-97A5-A07F7BE952CE}"/>
                  </a:ext>
                </a:extLst>
              </p:cNvPr>
              <p:cNvCxnSpPr/>
              <p:nvPr/>
            </p:nvCxnSpPr>
            <p:spPr>
              <a:xfrm rot="10800000">
                <a:off x="8043826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3" name="Google Shape;2476;p59">
                <a:extLst>
                  <a:ext uri="{FF2B5EF4-FFF2-40B4-BE49-F238E27FC236}">
                    <a16:creationId xmlns:a16="http://schemas.microsoft.com/office/drawing/2014/main" id="{338196DF-4AF6-47EB-9961-5CCA8FFFDC8E}"/>
                  </a:ext>
                </a:extLst>
              </p:cNvPr>
              <p:cNvCxnSpPr/>
              <p:nvPr/>
            </p:nvCxnSpPr>
            <p:spPr>
              <a:xfrm>
                <a:off x="8072313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4" name="Google Shape;2477;p59">
                <a:extLst>
                  <a:ext uri="{FF2B5EF4-FFF2-40B4-BE49-F238E27FC236}">
                    <a16:creationId xmlns:a16="http://schemas.microsoft.com/office/drawing/2014/main" id="{81C7A34C-3811-40AD-B11E-A7BE818E7AA0}"/>
                  </a:ext>
                </a:extLst>
              </p:cNvPr>
              <p:cNvCxnSpPr/>
              <p:nvPr/>
            </p:nvCxnSpPr>
            <p:spPr>
              <a:xfrm rot="10800000">
                <a:off x="8041861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5" name="Google Shape;2478;p59">
                <a:extLst>
                  <a:ext uri="{FF2B5EF4-FFF2-40B4-BE49-F238E27FC236}">
                    <a16:creationId xmlns:a16="http://schemas.microsoft.com/office/drawing/2014/main" id="{9A63D20F-9F12-410B-8108-3AAFDA158099}"/>
                  </a:ext>
                </a:extLst>
              </p:cNvPr>
              <p:cNvCxnSpPr/>
              <p:nvPr/>
            </p:nvCxnSpPr>
            <p:spPr>
              <a:xfrm>
                <a:off x="8069366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6" name="Google Shape;2479;p59">
                <a:extLst>
                  <a:ext uri="{FF2B5EF4-FFF2-40B4-BE49-F238E27FC236}">
                    <a16:creationId xmlns:a16="http://schemas.microsoft.com/office/drawing/2014/main" id="{0D9E3A66-3577-4430-A509-55F4FE5A3B40}"/>
                  </a:ext>
                </a:extLst>
              </p:cNvPr>
              <p:cNvCxnSpPr/>
              <p:nvPr/>
            </p:nvCxnSpPr>
            <p:spPr>
              <a:xfrm rot="10800000">
                <a:off x="8034985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7" name="Google Shape;2480;p59">
                <a:extLst>
                  <a:ext uri="{FF2B5EF4-FFF2-40B4-BE49-F238E27FC236}">
                    <a16:creationId xmlns:a16="http://schemas.microsoft.com/office/drawing/2014/main" id="{1B31E1E1-2A3C-4D0D-BCD4-2A142EB51823}"/>
                  </a:ext>
                </a:extLst>
              </p:cNvPr>
              <p:cNvCxnSpPr/>
              <p:nvPr/>
            </p:nvCxnSpPr>
            <p:spPr>
              <a:xfrm>
                <a:off x="8063472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8" name="Google Shape;2481;p59">
                <a:extLst>
                  <a:ext uri="{FF2B5EF4-FFF2-40B4-BE49-F238E27FC236}">
                    <a16:creationId xmlns:a16="http://schemas.microsoft.com/office/drawing/2014/main" id="{5D59D4BF-6201-42FC-AE4F-355BC920A1C9}"/>
                  </a:ext>
                </a:extLst>
              </p:cNvPr>
              <p:cNvCxnSpPr/>
              <p:nvPr/>
            </p:nvCxnSpPr>
            <p:spPr>
              <a:xfrm rot="10800000">
                <a:off x="8033021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19" name="Google Shape;2482;p59">
                <a:extLst>
                  <a:ext uri="{FF2B5EF4-FFF2-40B4-BE49-F238E27FC236}">
                    <a16:creationId xmlns:a16="http://schemas.microsoft.com/office/drawing/2014/main" id="{B4DA9F86-456D-465D-92C7-E68A4124CDA4}"/>
                  </a:ext>
                </a:extLst>
              </p:cNvPr>
              <p:cNvCxnSpPr/>
              <p:nvPr/>
            </p:nvCxnSpPr>
            <p:spPr>
              <a:xfrm>
                <a:off x="8060525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0" name="Google Shape;2483;p59">
                <a:extLst>
                  <a:ext uri="{FF2B5EF4-FFF2-40B4-BE49-F238E27FC236}">
                    <a16:creationId xmlns:a16="http://schemas.microsoft.com/office/drawing/2014/main" id="{3AD2A64E-05F0-4558-BEB1-F440652114F6}"/>
                  </a:ext>
                </a:extLst>
              </p:cNvPr>
              <p:cNvCxnSpPr/>
              <p:nvPr/>
            </p:nvCxnSpPr>
            <p:spPr>
              <a:xfrm rot="10800000">
                <a:off x="8023197" y="200019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1" name="Google Shape;2484;p59">
                <a:extLst>
                  <a:ext uri="{FF2B5EF4-FFF2-40B4-BE49-F238E27FC236}">
                    <a16:creationId xmlns:a16="http://schemas.microsoft.com/office/drawing/2014/main" id="{3C87A017-A54C-4898-B566-83334E872AD6}"/>
                  </a:ext>
                </a:extLst>
              </p:cNvPr>
              <p:cNvCxnSpPr/>
              <p:nvPr/>
            </p:nvCxnSpPr>
            <p:spPr>
              <a:xfrm>
                <a:off x="8051684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2" name="Google Shape;2485;p59">
                <a:extLst>
                  <a:ext uri="{FF2B5EF4-FFF2-40B4-BE49-F238E27FC236}">
                    <a16:creationId xmlns:a16="http://schemas.microsoft.com/office/drawing/2014/main" id="{CB4A9E75-8DC1-49D4-96F7-D4A9001D2622}"/>
                  </a:ext>
                </a:extLst>
              </p:cNvPr>
              <p:cNvCxnSpPr/>
              <p:nvPr/>
            </p:nvCxnSpPr>
            <p:spPr>
              <a:xfrm rot="10800000">
                <a:off x="8021233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3" name="Google Shape;2486;p59">
                <a:extLst>
                  <a:ext uri="{FF2B5EF4-FFF2-40B4-BE49-F238E27FC236}">
                    <a16:creationId xmlns:a16="http://schemas.microsoft.com/office/drawing/2014/main" id="{96DA2F90-34BC-4FCB-9769-8CBE5D71F169}"/>
                  </a:ext>
                </a:extLst>
              </p:cNvPr>
              <p:cNvCxnSpPr/>
              <p:nvPr/>
            </p:nvCxnSpPr>
            <p:spPr>
              <a:xfrm>
                <a:off x="8048738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4" name="Google Shape;2487;p59">
                <a:extLst>
                  <a:ext uri="{FF2B5EF4-FFF2-40B4-BE49-F238E27FC236}">
                    <a16:creationId xmlns:a16="http://schemas.microsoft.com/office/drawing/2014/main" id="{156376BB-1328-4A8D-BAB9-ECAB1E745955}"/>
                  </a:ext>
                </a:extLst>
              </p:cNvPr>
              <p:cNvCxnSpPr/>
              <p:nvPr/>
            </p:nvCxnSpPr>
            <p:spPr>
              <a:xfrm rot="10800000">
                <a:off x="7985870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5" name="Google Shape;2488;p59">
                <a:extLst>
                  <a:ext uri="{FF2B5EF4-FFF2-40B4-BE49-F238E27FC236}">
                    <a16:creationId xmlns:a16="http://schemas.microsoft.com/office/drawing/2014/main" id="{0D04B6E1-7779-4A8A-AE12-36C4E4D9D4E4}"/>
                  </a:ext>
                </a:extLst>
              </p:cNvPr>
              <p:cNvCxnSpPr/>
              <p:nvPr/>
            </p:nvCxnSpPr>
            <p:spPr>
              <a:xfrm>
                <a:off x="8013374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6" name="Google Shape;2489;p59">
                <a:extLst>
                  <a:ext uri="{FF2B5EF4-FFF2-40B4-BE49-F238E27FC236}">
                    <a16:creationId xmlns:a16="http://schemas.microsoft.com/office/drawing/2014/main" id="{08C57F37-D642-4833-956A-B75FBA1AFADD}"/>
                  </a:ext>
                </a:extLst>
              </p:cNvPr>
              <p:cNvCxnSpPr/>
              <p:nvPr/>
            </p:nvCxnSpPr>
            <p:spPr>
              <a:xfrm rot="10800000">
                <a:off x="7975064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7" name="Google Shape;2490;p59">
                <a:extLst>
                  <a:ext uri="{FF2B5EF4-FFF2-40B4-BE49-F238E27FC236}">
                    <a16:creationId xmlns:a16="http://schemas.microsoft.com/office/drawing/2014/main" id="{CFEC71D8-D0EA-4095-94B3-F669B2E93C94}"/>
                  </a:ext>
                </a:extLst>
              </p:cNvPr>
              <p:cNvCxnSpPr/>
              <p:nvPr/>
            </p:nvCxnSpPr>
            <p:spPr>
              <a:xfrm>
                <a:off x="8002569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8" name="Google Shape;2491;p59">
                <a:extLst>
                  <a:ext uri="{FF2B5EF4-FFF2-40B4-BE49-F238E27FC236}">
                    <a16:creationId xmlns:a16="http://schemas.microsoft.com/office/drawing/2014/main" id="{E73630FC-113C-44C4-9360-ADB17F19858E}"/>
                  </a:ext>
                </a:extLst>
              </p:cNvPr>
              <p:cNvCxnSpPr/>
              <p:nvPr/>
            </p:nvCxnSpPr>
            <p:spPr>
              <a:xfrm rot="10800000">
                <a:off x="7972117" y="200019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29" name="Google Shape;2492;p59">
                <a:extLst>
                  <a:ext uri="{FF2B5EF4-FFF2-40B4-BE49-F238E27FC236}">
                    <a16:creationId xmlns:a16="http://schemas.microsoft.com/office/drawing/2014/main" id="{07762ABC-5AA3-485F-92BC-79168EDCCCA4}"/>
                  </a:ext>
                </a:extLst>
              </p:cNvPr>
              <p:cNvCxnSpPr/>
              <p:nvPr/>
            </p:nvCxnSpPr>
            <p:spPr>
              <a:xfrm>
                <a:off x="8000604" y="1963012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0" name="Google Shape;2493;p59">
                <a:extLst>
                  <a:ext uri="{FF2B5EF4-FFF2-40B4-BE49-F238E27FC236}">
                    <a16:creationId xmlns:a16="http://schemas.microsoft.com/office/drawing/2014/main" id="{EFD957C5-153C-49E2-AF4B-1CFE6C9B8FA6}"/>
                  </a:ext>
                </a:extLst>
              </p:cNvPr>
              <p:cNvCxnSpPr/>
              <p:nvPr/>
            </p:nvCxnSpPr>
            <p:spPr>
              <a:xfrm rot="10800000">
                <a:off x="7911214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1" name="Google Shape;2494;p59">
                <a:extLst>
                  <a:ext uri="{FF2B5EF4-FFF2-40B4-BE49-F238E27FC236}">
                    <a16:creationId xmlns:a16="http://schemas.microsoft.com/office/drawing/2014/main" id="{7F8F43C9-EE04-40B8-8A16-95691D3F0BFC}"/>
                  </a:ext>
                </a:extLst>
              </p:cNvPr>
              <p:cNvCxnSpPr/>
              <p:nvPr/>
            </p:nvCxnSpPr>
            <p:spPr>
              <a:xfrm>
                <a:off x="7938719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2" name="Google Shape;2495;p59">
                <a:extLst>
                  <a:ext uri="{FF2B5EF4-FFF2-40B4-BE49-F238E27FC236}">
                    <a16:creationId xmlns:a16="http://schemas.microsoft.com/office/drawing/2014/main" id="{2BD371D3-D2DA-403D-A449-F3A929FF6D54}"/>
                  </a:ext>
                </a:extLst>
              </p:cNvPr>
              <p:cNvCxnSpPr/>
              <p:nvPr/>
            </p:nvCxnSpPr>
            <p:spPr>
              <a:xfrm rot="10800000">
                <a:off x="7905320" y="19732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3" name="Google Shape;2496;p59">
                <a:extLst>
                  <a:ext uri="{FF2B5EF4-FFF2-40B4-BE49-F238E27FC236}">
                    <a16:creationId xmlns:a16="http://schemas.microsoft.com/office/drawing/2014/main" id="{AC0BA965-3B7E-4C1F-956A-72AF1F7639B9}"/>
                  </a:ext>
                </a:extLst>
              </p:cNvPr>
              <p:cNvCxnSpPr/>
              <p:nvPr/>
            </p:nvCxnSpPr>
            <p:spPr>
              <a:xfrm>
                <a:off x="7933807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4" name="Google Shape;2497;p59">
                <a:extLst>
                  <a:ext uri="{FF2B5EF4-FFF2-40B4-BE49-F238E27FC236}">
                    <a16:creationId xmlns:a16="http://schemas.microsoft.com/office/drawing/2014/main" id="{B525B1CD-E041-4A87-9393-68F14C23DAE7}"/>
                  </a:ext>
                </a:extLst>
              </p:cNvPr>
              <p:cNvCxnSpPr/>
              <p:nvPr/>
            </p:nvCxnSpPr>
            <p:spPr>
              <a:xfrm rot="10800000">
                <a:off x="7899426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5" name="Google Shape;2498;p59">
                <a:extLst>
                  <a:ext uri="{FF2B5EF4-FFF2-40B4-BE49-F238E27FC236}">
                    <a16:creationId xmlns:a16="http://schemas.microsoft.com/office/drawing/2014/main" id="{5FED3A0E-5626-4A69-BA95-D81A9F192C5C}"/>
                  </a:ext>
                </a:extLst>
              </p:cNvPr>
              <p:cNvCxnSpPr/>
              <p:nvPr/>
            </p:nvCxnSpPr>
            <p:spPr>
              <a:xfrm>
                <a:off x="7926931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6" name="Google Shape;2499;p59">
                <a:extLst>
                  <a:ext uri="{FF2B5EF4-FFF2-40B4-BE49-F238E27FC236}">
                    <a16:creationId xmlns:a16="http://schemas.microsoft.com/office/drawing/2014/main" id="{2F9EF731-BE1E-4766-BB3F-3E63427EFF27}"/>
                  </a:ext>
                </a:extLst>
              </p:cNvPr>
              <p:cNvCxnSpPr/>
              <p:nvPr/>
            </p:nvCxnSpPr>
            <p:spPr>
              <a:xfrm rot="10800000">
                <a:off x="7896479" y="19732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7" name="Google Shape;2500;p59">
                <a:extLst>
                  <a:ext uri="{FF2B5EF4-FFF2-40B4-BE49-F238E27FC236}">
                    <a16:creationId xmlns:a16="http://schemas.microsoft.com/office/drawing/2014/main" id="{E4C5F856-AA98-45CE-9BAD-F8EEB73D073E}"/>
                  </a:ext>
                </a:extLst>
              </p:cNvPr>
              <p:cNvCxnSpPr/>
              <p:nvPr/>
            </p:nvCxnSpPr>
            <p:spPr>
              <a:xfrm>
                <a:off x="7924966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8" name="Google Shape;2501;p59">
                <a:extLst>
                  <a:ext uri="{FF2B5EF4-FFF2-40B4-BE49-F238E27FC236}">
                    <a16:creationId xmlns:a16="http://schemas.microsoft.com/office/drawing/2014/main" id="{740C4E65-349D-4E69-9D45-F69B0F0452A8}"/>
                  </a:ext>
                </a:extLst>
              </p:cNvPr>
              <p:cNvCxnSpPr/>
              <p:nvPr/>
            </p:nvCxnSpPr>
            <p:spPr>
              <a:xfrm rot="10800000">
                <a:off x="7885674" y="19732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39" name="Google Shape;2502;p59">
                <a:extLst>
                  <a:ext uri="{FF2B5EF4-FFF2-40B4-BE49-F238E27FC236}">
                    <a16:creationId xmlns:a16="http://schemas.microsoft.com/office/drawing/2014/main" id="{E1AD2A96-B562-427D-A9D1-7385C20D0F4F}"/>
                  </a:ext>
                </a:extLst>
              </p:cNvPr>
              <p:cNvCxnSpPr/>
              <p:nvPr/>
            </p:nvCxnSpPr>
            <p:spPr>
              <a:xfrm>
                <a:off x="7914161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0" name="Google Shape;2503;p59">
                <a:extLst>
                  <a:ext uri="{FF2B5EF4-FFF2-40B4-BE49-F238E27FC236}">
                    <a16:creationId xmlns:a16="http://schemas.microsoft.com/office/drawing/2014/main" id="{A22830A0-D51B-4E3F-8AD4-4F27C66CE00D}"/>
                  </a:ext>
                </a:extLst>
              </p:cNvPr>
              <p:cNvCxnSpPr/>
              <p:nvPr/>
            </p:nvCxnSpPr>
            <p:spPr>
              <a:xfrm rot="10800000">
                <a:off x="7873886" y="19732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1" name="Google Shape;2504;p59">
                <a:extLst>
                  <a:ext uri="{FF2B5EF4-FFF2-40B4-BE49-F238E27FC236}">
                    <a16:creationId xmlns:a16="http://schemas.microsoft.com/office/drawing/2014/main" id="{01AC4672-3C9B-4373-A202-9F2512BEEF51}"/>
                  </a:ext>
                </a:extLst>
              </p:cNvPr>
              <p:cNvCxnSpPr/>
              <p:nvPr/>
            </p:nvCxnSpPr>
            <p:spPr>
              <a:xfrm>
                <a:off x="7902373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2" name="Google Shape;2505;p59">
                <a:extLst>
                  <a:ext uri="{FF2B5EF4-FFF2-40B4-BE49-F238E27FC236}">
                    <a16:creationId xmlns:a16="http://schemas.microsoft.com/office/drawing/2014/main" id="{C52A1259-88E5-44A2-87F9-7450B35AD9D5}"/>
                  </a:ext>
                </a:extLst>
              </p:cNvPr>
              <p:cNvCxnSpPr/>
              <p:nvPr/>
            </p:nvCxnSpPr>
            <p:spPr>
              <a:xfrm rot="10800000">
                <a:off x="7870939" y="19732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3" name="Google Shape;2506;p59">
                <a:extLst>
                  <a:ext uri="{FF2B5EF4-FFF2-40B4-BE49-F238E27FC236}">
                    <a16:creationId xmlns:a16="http://schemas.microsoft.com/office/drawing/2014/main" id="{ED5D05BB-267A-442D-A787-8A109AC2C8BE}"/>
                  </a:ext>
                </a:extLst>
              </p:cNvPr>
              <p:cNvCxnSpPr/>
              <p:nvPr/>
            </p:nvCxnSpPr>
            <p:spPr>
              <a:xfrm>
                <a:off x="7899426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4" name="Google Shape;2507;p59">
                <a:extLst>
                  <a:ext uri="{FF2B5EF4-FFF2-40B4-BE49-F238E27FC236}">
                    <a16:creationId xmlns:a16="http://schemas.microsoft.com/office/drawing/2014/main" id="{41E5C42A-1F7A-4346-8279-A3944DD7671D}"/>
                  </a:ext>
                </a:extLst>
              </p:cNvPr>
              <p:cNvCxnSpPr/>
              <p:nvPr/>
            </p:nvCxnSpPr>
            <p:spPr>
              <a:xfrm rot="10800000">
                <a:off x="7863080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5" name="Google Shape;2508;p59">
                <a:extLst>
                  <a:ext uri="{FF2B5EF4-FFF2-40B4-BE49-F238E27FC236}">
                    <a16:creationId xmlns:a16="http://schemas.microsoft.com/office/drawing/2014/main" id="{18919531-BF0F-4837-BB96-1A100B577554}"/>
                  </a:ext>
                </a:extLst>
              </p:cNvPr>
              <p:cNvCxnSpPr/>
              <p:nvPr/>
            </p:nvCxnSpPr>
            <p:spPr>
              <a:xfrm>
                <a:off x="7890585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6" name="Google Shape;2509;p59">
                <a:extLst>
                  <a:ext uri="{FF2B5EF4-FFF2-40B4-BE49-F238E27FC236}">
                    <a16:creationId xmlns:a16="http://schemas.microsoft.com/office/drawing/2014/main" id="{33E2257A-FE6D-439E-8F31-4A85076C881F}"/>
                  </a:ext>
                </a:extLst>
              </p:cNvPr>
              <p:cNvCxnSpPr/>
              <p:nvPr/>
            </p:nvCxnSpPr>
            <p:spPr>
              <a:xfrm rot="10800000">
                <a:off x="7856204" y="19732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7" name="Google Shape;2510;p59">
                <a:extLst>
                  <a:ext uri="{FF2B5EF4-FFF2-40B4-BE49-F238E27FC236}">
                    <a16:creationId xmlns:a16="http://schemas.microsoft.com/office/drawing/2014/main" id="{4A4284E5-9537-4B22-9C49-8277C3A0AFD6}"/>
                  </a:ext>
                </a:extLst>
              </p:cNvPr>
              <p:cNvCxnSpPr/>
              <p:nvPr/>
            </p:nvCxnSpPr>
            <p:spPr>
              <a:xfrm>
                <a:off x="7884691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8" name="Google Shape;2511;p59">
                <a:extLst>
                  <a:ext uri="{FF2B5EF4-FFF2-40B4-BE49-F238E27FC236}">
                    <a16:creationId xmlns:a16="http://schemas.microsoft.com/office/drawing/2014/main" id="{692EE8F4-F9F6-41BB-B395-6C97B41C378E}"/>
                  </a:ext>
                </a:extLst>
              </p:cNvPr>
              <p:cNvCxnSpPr/>
              <p:nvPr/>
            </p:nvCxnSpPr>
            <p:spPr>
              <a:xfrm rot="10800000">
                <a:off x="7836558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49" name="Google Shape;2512;p59">
                <a:extLst>
                  <a:ext uri="{FF2B5EF4-FFF2-40B4-BE49-F238E27FC236}">
                    <a16:creationId xmlns:a16="http://schemas.microsoft.com/office/drawing/2014/main" id="{26245B02-6550-4FCA-9C2E-D47268AFE2CF}"/>
                  </a:ext>
                </a:extLst>
              </p:cNvPr>
              <p:cNvCxnSpPr/>
              <p:nvPr/>
            </p:nvCxnSpPr>
            <p:spPr>
              <a:xfrm>
                <a:off x="7865045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0" name="Google Shape;2513;p59">
                <a:extLst>
                  <a:ext uri="{FF2B5EF4-FFF2-40B4-BE49-F238E27FC236}">
                    <a16:creationId xmlns:a16="http://schemas.microsoft.com/office/drawing/2014/main" id="{7F3C7C3D-66D9-4751-881E-0689358171F2}"/>
                  </a:ext>
                </a:extLst>
              </p:cNvPr>
              <p:cNvCxnSpPr/>
              <p:nvPr/>
            </p:nvCxnSpPr>
            <p:spPr>
              <a:xfrm rot="10800000">
                <a:off x="7828700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1" name="Google Shape;2514;p59">
                <a:extLst>
                  <a:ext uri="{FF2B5EF4-FFF2-40B4-BE49-F238E27FC236}">
                    <a16:creationId xmlns:a16="http://schemas.microsoft.com/office/drawing/2014/main" id="{D5967F0C-0943-4B12-BDF7-8DC67F6D542D}"/>
                  </a:ext>
                </a:extLst>
              </p:cNvPr>
              <p:cNvCxnSpPr/>
              <p:nvPr/>
            </p:nvCxnSpPr>
            <p:spPr>
              <a:xfrm>
                <a:off x="7856204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2" name="Google Shape;2515;p59">
                <a:extLst>
                  <a:ext uri="{FF2B5EF4-FFF2-40B4-BE49-F238E27FC236}">
                    <a16:creationId xmlns:a16="http://schemas.microsoft.com/office/drawing/2014/main" id="{8C62C6DA-8047-49D8-917E-836C7EBB76A3}"/>
                  </a:ext>
                </a:extLst>
              </p:cNvPr>
              <p:cNvCxnSpPr/>
              <p:nvPr/>
            </p:nvCxnSpPr>
            <p:spPr>
              <a:xfrm rot="10800000">
                <a:off x="7824770" y="19732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3" name="Google Shape;2516;p59">
                <a:extLst>
                  <a:ext uri="{FF2B5EF4-FFF2-40B4-BE49-F238E27FC236}">
                    <a16:creationId xmlns:a16="http://schemas.microsoft.com/office/drawing/2014/main" id="{DBA037CC-1F43-4E2E-BB8F-5EF04201FED3}"/>
                  </a:ext>
                </a:extLst>
              </p:cNvPr>
              <p:cNvCxnSpPr/>
              <p:nvPr/>
            </p:nvCxnSpPr>
            <p:spPr>
              <a:xfrm>
                <a:off x="7853257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4" name="Google Shape;2517;p59">
                <a:extLst>
                  <a:ext uri="{FF2B5EF4-FFF2-40B4-BE49-F238E27FC236}">
                    <a16:creationId xmlns:a16="http://schemas.microsoft.com/office/drawing/2014/main" id="{2AA3FCBD-4793-4BEB-87D0-6EC542FD032A}"/>
                  </a:ext>
                </a:extLst>
              </p:cNvPr>
              <p:cNvCxnSpPr/>
              <p:nvPr/>
            </p:nvCxnSpPr>
            <p:spPr>
              <a:xfrm rot="10800000">
                <a:off x="7813965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5" name="Google Shape;2518;p59">
                <a:extLst>
                  <a:ext uri="{FF2B5EF4-FFF2-40B4-BE49-F238E27FC236}">
                    <a16:creationId xmlns:a16="http://schemas.microsoft.com/office/drawing/2014/main" id="{3BC7100C-A2BB-44B5-BBDB-713DB557FF4D}"/>
                  </a:ext>
                </a:extLst>
              </p:cNvPr>
              <p:cNvCxnSpPr/>
              <p:nvPr/>
            </p:nvCxnSpPr>
            <p:spPr>
              <a:xfrm>
                <a:off x="7842452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6" name="Google Shape;2519;p59">
                <a:extLst>
                  <a:ext uri="{FF2B5EF4-FFF2-40B4-BE49-F238E27FC236}">
                    <a16:creationId xmlns:a16="http://schemas.microsoft.com/office/drawing/2014/main" id="{151450BA-6183-41D4-9C83-84235471791B}"/>
                  </a:ext>
                </a:extLst>
              </p:cNvPr>
              <p:cNvCxnSpPr/>
              <p:nvPr/>
            </p:nvCxnSpPr>
            <p:spPr>
              <a:xfrm rot="10800000">
                <a:off x="7807089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7" name="Google Shape;2520;p59">
                <a:extLst>
                  <a:ext uri="{FF2B5EF4-FFF2-40B4-BE49-F238E27FC236}">
                    <a16:creationId xmlns:a16="http://schemas.microsoft.com/office/drawing/2014/main" id="{C4496BF1-91AC-497B-A6A7-7156F0577255}"/>
                  </a:ext>
                </a:extLst>
              </p:cNvPr>
              <p:cNvCxnSpPr/>
              <p:nvPr/>
            </p:nvCxnSpPr>
            <p:spPr>
              <a:xfrm>
                <a:off x="7834593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8" name="Google Shape;2521;p59">
                <a:extLst>
                  <a:ext uri="{FF2B5EF4-FFF2-40B4-BE49-F238E27FC236}">
                    <a16:creationId xmlns:a16="http://schemas.microsoft.com/office/drawing/2014/main" id="{4A054A7A-A316-4E70-B35B-749EA23A25F1}"/>
                  </a:ext>
                </a:extLst>
              </p:cNvPr>
              <p:cNvCxnSpPr/>
              <p:nvPr/>
            </p:nvCxnSpPr>
            <p:spPr>
              <a:xfrm rot="10800000">
                <a:off x="7803159" y="19732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9" name="Google Shape;2522;p59">
                <a:extLst>
                  <a:ext uri="{FF2B5EF4-FFF2-40B4-BE49-F238E27FC236}">
                    <a16:creationId xmlns:a16="http://schemas.microsoft.com/office/drawing/2014/main" id="{04E84932-01B5-4532-A3AB-7CB836F0B984}"/>
                  </a:ext>
                </a:extLst>
              </p:cNvPr>
              <p:cNvCxnSpPr/>
              <p:nvPr/>
            </p:nvCxnSpPr>
            <p:spPr>
              <a:xfrm>
                <a:off x="7831646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0" name="Google Shape;2523;p59">
                <a:extLst>
                  <a:ext uri="{FF2B5EF4-FFF2-40B4-BE49-F238E27FC236}">
                    <a16:creationId xmlns:a16="http://schemas.microsoft.com/office/drawing/2014/main" id="{58208BBA-2E53-4BC0-9EDF-44630B931FC4}"/>
                  </a:ext>
                </a:extLst>
              </p:cNvPr>
              <p:cNvCxnSpPr/>
              <p:nvPr/>
            </p:nvCxnSpPr>
            <p:spPr>
              <a:xfrm rot="10800000">
                <a:off x="7796283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1" name="Google Shape;2524;p59">
                <a:extLst>
                  <a:ext uri="{FF2B5EF4-FFF2-40B4-BE49-F238E27FC236}">
                    <a16:creationId xmlns:a16="http://schemas.microsoft.com/office/drawing/2014/main" id="{87C2C05A-6E68-4939-941D-8D42CD5887D4}"/>
                  </a:ext>
                </a:extLst>
              </p:cNvPr>
              <p:cNvCxnSpPr/>
              <p:nvPr/>
            </p:nvCxnSpPr>
            <p:spPr>
              <a:xfrm>
                <a:off x="7823788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2" name="Google Shape;2525;p59">
                <a:extLst>
                  <a:ext uri="{FF2B5EF4-FFF2-40B4-BE49-F238E27FC236}">
                    <a16:creationId xmlns:a16="http://schemas.microsoft.com/office/drawing/2014/main" id="{A621F7F9-DECC-4A07-AA2B-24703AC88D59}"/>
                  </a:ext>
                </a:extLst>
              </p:cNvPr>
              <p:cNvCxnSpPr/>
              <p:nvPr/>
            </p:nvCxnSpPr>
            <p:spPr>
              <a:xfrm rot="10800000">
                <a:off x="7787443" y="19732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3" name="Google Shape;2526;p59">
                <a:extLst>
                  <a:ext uri="{FF2B5EF4-FFF2-40B4-BE49-F238E27FC236}">
                    <a16:creationId xmlns:a16="http://schemas.microsoft.com/office/drawing/2014/main" id="{7E29BAF6-6A53-4001-84F3-5F11D7F0D956}"/>
                  </a:ext>
                </a:extLst>
              </p:cNvPr>
              <p:cNvCxnSpPr/>
              <p:nvPr/>
            </p:nvCxnSpPr>
            <p:spPr>
              <a:xfrm>
                <a:off x="7815930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4" name="Google Shape;2527;p59">
                <a:extLst>
                  <a:ext uri="{FF2B5EF4-FFF2-40B4-BE49-F238E27FC236}">
                    <a16:creationId xmlns:a16="http://schemas.microsoft.com/office/drawing/2014/main" id="{4E6DF816-F5E7-430B-8E3B-3378EFAD7F77}"/>
                  </a:ext>
                </a:extLst>
              </p:cNvPr>
              <p:cNvCxnSpPr/>
              <p:nvPr/>
            </p:nvCxnSpPr>
            <p:spPr>
              <a:xfrm rot="10800000">
                <a:off x="7778602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5" name="Google Shape;2528;p59">
                <a:extLst>
                  <a:ext uri="{FF2B5EF4-FFF2-40B4-BE49-F238E27FC236}">
                    <a16:creationId xmlns:a16="http://schemas.microsoft.com/office/drawing/2014/main" id="{0B2CBD4C-F1D3-4B70-9ED8-1DCCBAA46C5E}"/>
                  </a:ext>
                </a:extLst>
              </p:cNvPr>
              <p:cNvCxnSpPr/>
              <p:nvPr/>
            </p:nvCxnSpPr>
            <p:spPr>
              <a:xfrm>
                <a:off x="7807089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6" name="Google Shape;2529;p59">
                <a:extLst>
                  <a:ext uri="{FF2B5EF4-FFF2-40B4-BE49-F238E27FC236}">
                    <a16:creationId xmlns:a16="http://schemas.microsoft.com/office/drawing/2014/main" id="{F4C89EE3-D1B1-4ED0-8DAB-3D2FC1F7D4C5}"/>
                  </a:ext>
                </a:extLst>
              </p:cNvPr>
              <p:cNvCxnSpPr/>
              <p:nvPr/>
            </p:nvCxnSpPr>
            <p:spPr>
              <a:xfrm rot="10800000">
                <a:off x="7776637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7" name="Google Shape;2530;p59">
                <a:extLst>
                  <a:ext uri="{FF2B5EF4-FFF2-40B4-BE49-F238E27FC236}">
                    <a16:creationId xmlns:a16="http://schemas.microsoft.com/office/drawing/2014/main" id="{8785381A-45ED-4A87-AA85-3571DE13E42B}"/>
                  </a:ext>
                </a:extLst>
              </p:cNvPr>
              <p:cNvCxnSpPr/>
              <p:nvPr/>
            </p:nvCxnSpPr>
            <p:spPr>
              <a:xfrm>
                <a:off x="7804142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8" name="Google Shape;2531;p59">
                <a:extLst>
                  <a:ext uri="{FF2B5EF4-FFF2-40B4-BE49-F238E27FC236}">
                    <a16:creationId xmlns:a16="http://schemas.microsoft.com/office/drawing/2014/main" id="{63F1E61B-B34E-40CE-A4F5-B9C0F75AB1AE}"/>
                  </a:ext>
                </a:extLst>
              </p:cNvPr>
              <p:cNvCxnSpPr/>
              <p:nvPr/>
            </p:nvCxnSpPr>
            <p:spPr>
              <a:xfrm rot="10800000">
                <a:off x="7769761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9" name="Google Shape;2532;p59">
                <a:extLst>
                  <a:ext uri="{FF2B5EF4-FFF2-40B4-BE49-F238E27FC236}">
                    <a16:creationId xmlns:a16="http://schemas.microsoft.com/office/drawing/2014/main" id="{7C6555CC-8E65-43A7-857D-62ADAFB9E8CD}"/>
                  </a:ext>
                </a:extLst>
              </p:cNvPr>
              <p:cNvCxnSpPr/>
              <p:nvPr/>
            </p:nvCxnSpPr>
            <p:spPr>
              <a:xfrm>
                <a:off x="7798248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0" name="Google Shape;2533;p59">
                <a:extLst>
                  <a:ext uri="{FF2B5EF4-FFF2-40B4-BE49-F238E27FC236}">
                    <a16:creationId xmlns:a16="http://schemas.microsoft.com/office/drawing/2014/main" id="{51162E46-886E-42A1-9B9D-07B47F312D79}"/>
                  </a:ext>
                </a:extLst>
              </p:cNvPr>
              <p:cNvCxnSpPr/>
              <p:nvPr/>
            </p:nvCxnSpPr>
            <p:spPr>
              <a:xfrm rot="10800000">
                <a:off x="7764849" y="19732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1" name="Google Shape;2534;p59">
                <a:extLst>
                  <a:ext uri="{FF2B5EF4-FFF2-40B4-BE49-F238E27FC236}">
                    <a16:creationId xmlns:a16="http://schemas.microsoft.com/office/drawing/2014/main" id="{F8FBB5A0-0823-41C1-8499-18071AA7A4C3}"/>
                  </a:ext>
                </a:extLst>
              </p:cNvPr>
              <p:cNvCxnSpPr/>
              <p:nvPr/>
            </p:nvCxnSpPr>
            <p:spPr>
              <a:xfrm>
                <a:off x="7793336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2" name="Google Shape;2535;p59">
                <a:extLst>
                  <a:ext uri="{FF2B5EF4-FFF2-40B4-BE49-F238E27FC236}">
                    <a16:creationId xmlns:a16="http://schemas.microsoft.com/office/drawing/2014/main" id="{E3DA2D91-8EC7-4D63-B9F7-56857C4ACE43}"/>
                  </a:ext>
                </a:extLst>
              </p:cNvPr>
              <p:cNvCxnSpPr/>
              <p:nvPr/>
            </p:nvCxnSpPr>
            <p:spPr>
              <a:xfrm rot="10800000">
                <a:off x="7758956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3" name="Google Shape;2536;p59">
                <a:extLst>
                  <a:ext uri="{FF2B5EF4-FFF2-40B4-BE49-F238E27FC236}">
                    <a16:creationId xmlns:a16="http://schemas.microsoft.com/office/drawing/2014/main" id="{B7459C1E-1FE9-400D-B67F-8CEDBDD80EC7}"/>
                  </a:ext>
                </a:extLst>
              </p:cNvPr>
              <p:cNvCxnSpPr/>
              <p:nvPr/>
            </p:nvCxnSpPr>
            <p:spPr>
              <a:xfrm>
                <a:off x="7787443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4" name="Google Shape;2537;p59">
                <a:extLst>
                  <a:ext uri="{FF2B5EF4-FFF2-40B4-BE49-F238E27FC236}">
                    <a16:creationId xmlns:a16="http://schemas.microsoft.com/office/drawing/2014/main" id="{C4620423-1BC3-40EB-BC68-FE040B85A359}"/>
                  </a:ext>
                </a:extLst>
              </p:cNvPr>
              <p:cNvCxnSpPr/>
              <p:nvPr/>
            </p:nvCxnSpPr>
            <p:spPr>
              <a:xfrm rot="10800000">
                <a:off x="7747168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5" name="Google Shape;2538;p59">
                <a:extLst>
                  <a:ext uri="{FF2B5EF4-FFF2-40B4-BE49-F238E27FC236}">
                    <a16:creationId xmlns:a16="http://schemas.microsoft.com/office/drawing/2014/main" id="{0836A4FE-7897-47F0-80F8-0358DBA98716}"/>
                  </a:ext>
                </a:extLst>
              </p:cNvPr>
              <p:cNvCxnSpPr/>
              <p:nvPr/>
            </p:nvCxnSpPr>
            <p:spPr>
              <a:xfrm>
                <a:off x="7775655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6" name="Google Shape;2539;p59">
                <a:extLst>
                  <a:ext uri="{FF2B5EF4-FFF2-40B4-BE49-F238E27FC236}">
                    <a16:creationId xmlns:a16="http://schemas.microsoft.com/office/drawing/2014/main" id="{53DA9D79-F4F5-40B9-8ACD-BF3D50E16276}"/>
                  </a:ext>
                </a:extLst>
              </p:cNvPr>
              <p:cNvCxnSpPr/>
              <p:nvPr/>
            </p:nvCxnSpPr>
            <p:spPr>
              <a:xfrm rot="10800000">
                <a:off x="7744221" y="19732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7" name="Google Shape;2540;p59">
                <a:extLst>
                  <a:ext uri="{FF2B5EF4-FFF2-40B4-BE49-F238E27FC236}">
                    <a16:creationId xmlns:a16="http://schemas.microsoft.com/office/drawing/2014/main" id="{4EDC7BA9-102A-46C8-AE75-0786D2B7E859}"/>
                  </a:ext>
                </a:extLst>
              </p:cNvPr>
              <p:cNvCxnSpPr/>
              <p:nvPr/>
            </p:nvCxnSpPr>
            <p:spPr>
              <a:xfrm>
                <a:off x="7772708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8" name="Google Shape;2541;p59">
                <a:extLst>
                  <a:ext uri="{FF2B5EF4-FFF2-40B4-BE49-F238E27FC236}">
                    <a16:creationId xmlns:a16="http://schemas.microsoft.com/office/drawing/2014/main" id="{4DC86D41-5CFF-4A58-AACE-05E97813E696}"/>
                  </a:ext>
                </a:extLst>
              </p:cNvPr>
              <p:cNvCxnSpPr/>
              <p:nvPr/>
            </p:nvCxnSpPr>
            <p:spPr>
              <a:xfrm rot="10800000">
                <a:off x="7722610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9" name="Google Shape;2542;p59">
                <a:extLst>
                  <a:ext uri="{FF2B5EF4-FFF2-40B4-BE49-F238E27FC236}">
                    <a16:creationId xmlns:a16="http://schemas.microsoft.com/office/drawing/2014/main" id="{A8A0BA17-7595-4588-93E5-579BFD969B95}"/>
                  </a:ext>
                </a:extLst>
              </p:cNvPr>
              <p:cNvCxnSpPr/>
              <p:nvPr/>
            </p:nvCxnSpPr>
            <p:spPr>
              <a:xfrm>
                <a:off x="7750115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0" name="Google Shape;2543;p59">
                <a:extLst>
                  <a:ext uri="{FF2B5EF4-FFF2-40B4-BE49-F238E27FC236}">
                    <a16:creationId xmlns:a16="http://schemas.microsoft.com/office/drawing/2014/main" id="{E8419B9B-902F-4BB6-A583-174D8A3BDECE}"/>
                  </a:ext>
                </a:extLst>
              </p:cNvPr>
              <p:cNvCxnSpPr/>
              <p:nvPr/>
            </p:nvCxnSpPr>
            <p:spPr>
              <a:xfrm rot="10800000">
                <a:off x="7715734" y="19732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1" name="Google Shape;2544;p59">
                <a:extLst>
                  <a:ext uri="{FF2B5EF4-FFF2-40B4-BE49-F238E27FC236}">
                    <a16:creationId xmlns:a16="http://schemas.microsoft.com/office/drawing/2014/main" id="{F897525B-20B6-4019-B610-8FEA12EE05F3}"/>
                  </a:ext>
                </a:extLst>
              </p:cNvPr>
              <p:cNvCxnSpPr/>
              <p:nvPr/>
            </p:nvCxnSpPr>
            <p:spPr>
              <a:xfrm>
                <a:off x="7744221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2" name="Google Shape;2545;p59">
                <a:extLst>
                  <a:ext uri="{FF2B5EF4-FFF2-40B4-BE49-F238E27FC236}">
                    <a16:creationId xmlns:a16="http://schemas.microsoft.com/office/drawing/2014/main" id="{AC824605-873C-48FF-8A10-26BA47290A92}"/>
                  </a:ext>
                </a:extLst>
              </p:cNvPr>
              <p:cNvCxnSpPr/>
              <p:nvPr/>
            </p:nvCxnSpPr>
            <p:spPr>
              <a:xfrm rot="10800000">
                <a:off x="7703946" y="19732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3" name="Google Shape;2546;p59">
                <a:extLst>
                  <a:ext uri="{FF2B5EF4-FFF2-40B4-BE49-F238E27FC236}">
                    <a16:creationId xmlns:a16="http://schemas.microsoft.com/office/drawing/2014/main" id="{52A16168-B20B-40DF-BE4E-E55A153A6F98}"/>
                  </a:ext>
                </a:extLst>
              </p:cNvPr>
              <p:cNvCxnSpPr/>
              <p:nvPr/>
            </p:nvCxnSpPr>
            <p:spPr>
              <a:xfrm>
                <a:off x="7732433" y="1936084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4" name="Google Shape;2547;p59">
                <a:extLst>
                  <a:ext uri="{FF2B5EF4-FFF2-40B4-BE49-F238E27FC236}">
                    <a16:creationId xmlns:a16="http://schemas.microsoft.com/office/drawing/2014/main" id="{768A24BC-57F9-4B4D-A2E4-264D5DA2F2D1}"/>
                  </a:ext>
                </a:extLst>
              </p:cNvPr>
              <p:cNvCxnSpPr/>
              <p:nvPr/>
            </p:nvCxnSpPr>
            <p:spPr>
              <a:xfrm rot="10800000">
                <a:off x="7700999" y="197327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5" name="Google Shape;2548;p59">
                <a:extLst>
                  <a:ext uri="{FF2B5EF4-FFF2-40B4-BE49-F238E27FC236}">
                    <a16:creationId xmlns:a16="http://schemas.microsoft.com/office/drawing/2014/main" id="{04369454-8F1B-45AA-817C-4521ABE75323}"/>
                  </a:ext>
                </a:extLst>
              </p:cNvPr>
              <p:cNvCxnSpPr/>
              <p:nvPr/>
            </p:nvCxnSpPr>
            <p:spPr>
              <a:xfrm>
                <a:off x="7729486" y="193608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6" name="Google Shape;2549;p59">
                <a:extLst>
                  <a:ext uri="{FF2B5EF4-FFF2-40B4-BE49-F238E27FC236}">
                    <a16:creationId xmlns:a16="http://schemas.microsoft.com/office/drawing/2014/main" id="{F3E9DEA9-6A61-4945-9805-ADA84266FEC3}"/>
                  </a:ext>
                </a:extLst>
              </p:cNvPr>
              <p:cNvCxnSpPr/>
              <p:nvPr/>
            </p:nvCxnSpPr>
            <p:spPr>
              <a:xfrm rot="10800000">
                <a:off x="7693140" y="197327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7" name="Google Shape;2550;p59">
                <a:extLst>
                  <a:ext uri="{FF2B5EF4-FFF2-40B4-BE49-F238E27FC236}">
                    <a16:creationId xmlns:a16="http://schemas.microsoft.com/office/drawing/2014/main" id="{29245A4A-34F5-4E49-9E0C-A102E531A397}"/>
                  </a:ext>
                </a:extLst>
              </p:cNvPr>
              <p:cNvCxnSpPr/>
              <p:nvPr/>
            </p:nvCxnSpPr>
            <p:spPr>
              <a:xfrm>
                <a:off x="7721628" y="193608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8" name="Google Shape;2551;p59">
                <a:extLst>
                  <a:ext uri="{FF2B5EF4-FFF2-40B4-BE49-F238E27FC236}">
                    <a16:creationId xmlns:a16="http://schemas.microsoft.com/office/drawing/2014/main" id="{E0A28E99-CECE-4DF9-8FE2-5DC349FDEE99}"/>
                  </a:ext>
                </a:extLst>
              </p:cNvPr>
              <p:cNvCxnSpPr/>
              <p:nvPr/>
            </p:nvCxnSpPr>
            <p:spPr>
              <a:xfrm rot="10800000">
                <a:off x="7686264" y="197327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9" name="Google Shape;2552;p59">
                <a:extLst>
                  <a:ext uri="{FF2B5EF4-FFF2-40B4-BE49-F238E27FC236}">
                    <a16:creationId xmlns:a16="http://schemas.microsoft.com/office/drawing/2014/main" id="{9804FD6E-3785-47BF-9B1B-287F42DFC56C}"/>
                  </a:ext>
                </a:extLst>
              </p:cNvPr>
              <p:cNvCxnSpPr/>
              <p:nvPr/>
            </p:nvCxnSpPr>
            <p:spPr>
              <a:xfrm>
                <a:off x="7714751" y="193608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0" name="Google Shape;2553;p59">
                <a:extLst>
                  <a:ext uri="{FF2B5EF4-FFF2-40B4-BE49-F238E27FC236}">
                    <a16:creationId xmlns:a16="http://schemas.microsoft.com/office/drawing/2014/main" id="{B95D52D6-08E4-457B-81BD-F432100FBB0A}"/>
                  </a:ext>
                </a:extLst>
              </p:cNvPr>
              <p:cNvCxnSpPr/>
              <p:nvPr/>
            </p:nvCxnSpPr>
            <p:spPr>
              <a:xfrm rot="10800000">
                <a:off x="7681353" y="197327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1" name="Google Shape;2554;p59">
                <a:extLst>
                  <a:ext uri="{FF2B5EF4-FFF2-40B4-BE49-F238E27FC236}">
                    <a16:creationId xmlns:a16="http://schemas.microsoft.com/office/drawing/2014/main" id="{DEE54A58-5DA2-46D5-A19C-C442389C1572}"/>
                  </a:ext>
                </a:extLst>
              </p:cNvPr>
              <p:cNvCxnSpPr/>
              <p:nvPr/>
            </p:nvCxnSpPr>
            <p:spPr>
              <a:xfrm>
                <a:off x="7709840" y="193608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2" name="Google Shape;2555;p59">
                <a:extLst>
                  <a:ext uri="{FF2B5EF4-FFF2-40B4-BE49-F238E27FC236}">
                    <a16:creationId xmlns:a16="http://schemas.microsoft.com/office/drawing/2014/main" id="{35A4FF35-183F-469D-9872-461FFEC93EA9}"/>
                  </a:ext>
                </a:extLst>
              </p:cNvPr>
              <p:cNvCxnSpPr/>
              <p:nvPr/>
            </p:nvCxnSpPr>
            <p:spPr>
              <a:xfrm rot="10800000">
                <a:off x="7677424" y="197327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3" name="Google Shape;2556;p59">
                <a:extLst>
                  <a:ext uri="{FF2B5EF4-FFF2-40B4-BE49-F238E27FC236}">
                    <a16:creationId xmlns:a16="http://schemas.microsoft.com/office/drawing/2014/main" id="{94F4CFA8-8CF8-4913-BA5E-60FD023B1365}"/>
                  </a:ext>
                </a:extLst>
              </p:cNvPr>
              <p:cNvCxnSpPr/>
              <p:nvPr/>
            </p:nvCxnSpPr>
            <p:spPr>
              <a:xfrm>
                <a:off x="7705910" y="193608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4" name="Google Shape;2557;p59">
                <a:extLst>
                  <a:ext uri="{FF2B5EF4-FFF2-40B4-BE49-F238E27FC236}">
                    <a16:creationId xmlns:a16="http://schemas.microsoft.com/office/drawing/2014/main" id="{A90533D5-25AF-4332-B20B-D3432F0C743C}"/>
                  </a:ext>
                </a:extLst>
              </p:cNvPr>
              <p:cNvCxnSpPr/>
              <p:nvPr/>
            </p:nvCxnSpPr>
            <p:spPr>
              <a:xfrm rot="10800000">
                <a:off x="7675459" y="197327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5" name="Google Shape;2558;p59">
                <a:extLst>
                  <a:ext uri="{FF2B5EF4-FFF2-40B4-BE49-F238E27FC236}">
                    <a16:creationId xmlns:a16="http://schemas.microsoft.com/office/drawing/2014/main" id="{C8F584F3-70AD-4807-B892-1AE3BE56B148}"/>
                  </a:ext>
                </a:extLst>
              </p:cNvPr>
              <p:cNvCxnSpPr/>
              <p:nvPr/>
            </p:nvCxnSpPr>
            <p:spPr>
              <a:xfrm>
                <a:off x="7702963" y="193608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6" name="Google Shape;2559;p59">
                <a:extLst>
                  <a:ext uri="{FF2B5EF4-FFF2-40B4-BE49-F238E27FC236}">
                    <a16:creationId xmlns:a16="http://schemas.microsoft.com/office/drawing/2014/main" id="{A112596E-7683-477C-BED1-97201D8BF0DB}"/>
                  </a:ext>
                </a:extLst>
              </p:cNvPr>
              <p:cNvCxnSpPr/>
              <p:nvPr/>
            </p:nvCxnSpPr>
            <p:spPr>
              <a:xfrm rot="10800000">
                <a:off x="7663671" y="195916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7" name="Google Shape;2560;p59">
                <a:extLst>
                  <a:ext uri="{FF2B5EF4-FFF2-40B4-BE49-F238E27FC236}">
                    <a16:creationId xmlns:a16="http://schemas.microsoft.com/office/drawing/2014/main" id="{E4F71775-5C6B-4970-AE67-A5E1C60D8256}"/>
                  </a:ext>
                </a:extLst>
              </p:cNvPr>
              <p:cNvCxnSpPr/>
              <p:nvPr/>
            </p:nvCxnSpPr>
            <p:spPr>
              <a:xfrm>
                <a:off x="7692159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8" name="Google Shape;2561;p59">
                <a:extLst>
                  <a:ext uri="{FF2B5EF4-FFF2-40B4-BE49-F238E27FC236}">
                    <a16:creationId xmlns:a16="http://schemas.microsoft.com/office/drawing/2014/main" id="{BCC71BCE-6510-4C18-AF72-8BA6F568653A}"/>
                  </a:ext>
                </a:extLst>
              </p:cNvPr>
              <p:cNvCxnSpPr/>
              <p:nvPr/>
            </p:nvCxnSpPr>
            <p:spPr>
              <a:xfrm rot="10800000">
                <a:off x="7654830" y="195916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9" name="Google Shape;2562;p59">
                <a:extLst>
                  <a:ext uri="{FF2B5EF4-FFF2-40B4-BE49-F238E27FC236}">
                    <a16:creationId xmlns:a16="http://schemas.microsoft.com/office/drawing/2014/main" id="{9BF509DE-8E20-4F35-A8C7-F34CC36E808E}"/>
                  </a:ext>
                </a:extLst>
              </p:cNvPr>
              <p:cNvCxnSpPr/>
              <p:nvPr/>
            </p:nvCxnSpPr>
            <p:spPr>
              <a:xfrm>
                <a:off x="7682335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0" name="Google Shape;2563;p59">
                <a:extLst>
                  <a:ext uri="{FF2B5EF4-FFF2-40B4-BE49-F238E27FC236}">
                    <a16:creationId xmlns:a16="http://schemas.microsoft.com/office/drawing/2014/main" id="{2E232739-2834-43A6-928A-1366B454CED4}"/>
                  </a:ext>
                </a:extLst>
              </p:cNvPr>
              <p:cNvCxnSpPr/>
              <p:nvPr/>
            </p:nvCxnSpPr>
            <p:spPr>
              <a:xfrm rot="10800000">
                <a:off x="7651884" y="195916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1" name="Google Shape;2564;p59">
                <a:extLst>
                  <a:ext uri="{FF2B5EF4-FFF2-40B4-BE49-F238E27FC236}">
                    <a16:creationId xmlns:a16="http://schemas.microsoft.com/office/drawing/2014/main" id="{14035BB5-A0C6-467D-BC31-3D02D1EC2A24}"/>
                  </a:ext>
                </a:extLst>
              </p:cNvPr>
              <p:cNvCxnSpPr/>
              <p:nvPr/>
            </p:nvCxnSpPr>
            <p:spPr>
              <a:xfrm>
                <a:off x="7680371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2" name="Google Shape;2565;p59">
                <a:extLst>
                  <a:ext uri="{FF2B5EF4-FFF2-40B4-BE49-F238E27FC236}">
                    <a16:creationId xmlns:a16="http://schemas.microsoft.com/office/drawing/2014/main" id="{523E67E4-8F0C-4898-ABBA-C9579C55DE55}"/>
                  </a:ext>
                </a:extLst>
              </p:cNvPr>
              <p:cNvCxnSpPr/>
              <p:nvPr/>
            </p:nvCxnSpPr>
            <p:spPr>
              <a:xfrm rot="10800000">
                <a:off x="7647954" y="195916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3" name="Google Shape;2566;p59">
                <a:extLst>
                  <a:ext uri="{FF2B5EF4-FFF2-40B4-BE49-F238E27FC236}">
                    <a16:creationId xmlns:a16="http://schemas.microsoft.com/office/drawing/2014/main" id="{098C94CE-16D6-4ACA-85C1-A8DF7DF095D4}"/>
                  </a:ext>
                </a:extLst>
              </p:cNvPr>
              <p:cNvCxnSpPr/>
              <p:nvPr/>
            </p:nvCxnSpPr>
            <p:spPr>
              <a:xfrm>
                <a:off x="7676441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4" name="Google Shape;2567;p59">
                <a:extLst>
                  <a:ext uri="{FF2B5EF4-FFF2-40B4-BE49-F238E27FC236}">
                    <a16:creationId xmlns:a16="http://schemas.microsoft.com/office/drawing/2014/main" id="{7C611D75-07E0-48F9-8306-07FC06131444}"/>
                  </a:ext>
                </a:extLst>
              </p:cNvPr>
              <p:cNvCxnSpPr/>
              <p:nvPr/>
            </p:nvCxnSpPr>
            <p:spPr>
              <a:xfrm rot="10800000">
                <a:off x="7645989" y="195916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5" name="Google Shape;2568;p59">
                <a:extLst>
                  <a:ext uri="{FF2B5EF4-FFF2-40B4-BE49-F238E27FC236}">
                    <a16:creationId xmlns:a16="http://schemas.microsoft.com/office/drawing/2014/main" id="{F931D452-F1AE-44F3-A9EC-E32022879C91}"/>
                  </a:ext>
                </a:extLst>
              </p:cNvPr>
              <p:cNvCxnSpPr/>
              <p:nvPr/>
            </p:nvCxnSpPr>
            <p:spPr>
              <a:xfrm>
                <a:off x="7674476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6" name="Google Shape;2569;p59">
                <a:extLst>
                  <a:ext uri="{FF2B5EF4-FFF2-40B4-BE49-F238E27FC236}">
                    <a16:creationId xmlns:a16="http://schemas.microsoft.com/office/drawing/2014/main" id="{E71DBF66-100C-4DC8-8F59-B05C26F9D7D5}"/>
                  </a:ext>
                </a:extLst>
              </p:cNvPr>
              <p:cNvCxnSpPr/>
              <p:nvPr/>
            </p:nvCxnSpPr>
            <p:spPr>
              <a:xfrm rot="10800000">
                <a:off x="7634202" y="195916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7" name="Google Shape;2570;p59">
                <a:extLst>
                  <a:ext uri="{FF2B5EF4-FFF2-40B4-BE49-F238E27FC236}">
                    <a16:creationId xmlns:a16="http://schemas.microsoft.com/office/drawing/2014/main" id="{28FFDFB4-3680-47E9-9D4A-50D44D666E56}"/>
                  </a:ext>
                </a:extLst>
              </p:cNvPr>
              <p:cNvCxnSpPr/>
              <p:nvPr/>
            </p:nvCxnSpPr>
            <p:spPr>
              <a:xfrm>
                <a:off x="7662688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8" name="Google Shape;2571;p59">
                <a:extLst>
                  <a:ext uri="{FF2B5EF4-FFF2-40B4-BE49-F238E27FC236}">
                    <a16:creationId xmlns:a16="http://schemas.microsoft.com/office/drawing/2014/main" id="{CDD7917E-0CBF-4427-BB12-9C7931066B61}"/>
                  </a:ext>
                </a:extLst>
              </p:cNvPr>
              <p:cNvCxnSpPr/>
              <p:nvPr/>
            </p:nvCxnSpPr>
            <p:spPr>
              <a:xfrm rot="10800000">
                <a:off x="7632237" y="195916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9" name="Google Shape;2572;p59">
                <a:extLst>
                  <a:ext uri="{FF2B5EF4-FFF2-40B4-BE49-F238E27FC236}">
                    <a16:creationId xmlns:a16="http://schemas.microsoft.com/office/drawing/2014/main" id="{1C6727C1-879C-4A30-8DC8-D07EFB90238F}"/>
                  </a:ext>
                </a:extLst>
              </p:cNvPr>
              <p:cNvCxnSpPr/>
              <p:nvPr/>
            </p:nvCxnSpPr>
            <p:spPr>
              <a:xfrm>
                <a:off x="7659742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0" name="Google Shape;2573;p59">
                <a:extLst>
                  <a:ext uri="{FF2B5EF4-FFF2-40B4-BE49-F238E27FC236}">
                    <a16:creationId xmlns:a16="http://schemas.microsoft.com/office/drawing/2014/main" id="{F41A2B13-5699-4656-9EF3-A0F984EDBB45}"/>
                  </a:ext>
                </a:extLst>
              </p:cNvPr>
              <p:cNvCxnSpPr/>
              <p:nvPr/>
            </p:nvCxnSpPr>
            <p:spPr>
              <a:xfrm rot="10800000">
                <a:off x="7630273" y="195916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1" name="Google Shape;2574;p59">
                <a:extLst>
                  <a:ext uri="{FF2B5EF4-FFF2-40B4-BE49-F238E27FC236}">
                    <a16:creationId xmlns:a16="http://schemas.microsoft.com/office/drawing/2014/main" id="{CFEF36DF-7214-4519-81DE-A6CB86C50DFD}"/>
                  </a:ext>
                </a:extLst>
              </p:cNvPr>
              <p:cNvCxnSpPr/>
              <p:nvPr/>
            </p:nvCxnSpPr>
            <p:spPr>
              <a:xfrm>
                <a:off x="7657777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2" name="Google Shape;2575;p59">
                <a:extLst>
                  <a:ext uri="{FF2B5EF4-FFF2-40B4-BE49-F238E27FC236}">
                    <a16:creationId xmlns:a16="http://schemas.microsoft.com/office/drawing/2014/main" id="{190C735C-6324-4757-B611-707FE66158DE}"/>
                  </a:ext>
                </a:extLst>
              </p:cNvPr>
              <p:cNvCxnSpPr/>
              <p:nvPr/>
            </p:nvCxnSpPr>
            <p:spPr>
              <a:xfrm rot="10800000">
                <a:off x="7628308" y="195916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3" name="Google Shape;2576;p59">
                <a:extLst>
                  <a:ext uri="{FF2B5EF4-FFF2-40B4-BE49-F238E27FC236}">
                    <a16:creationId xmlns:a16="http://schemas.microsoft.com/office/drawing/2014/main" id="{2FC0CBA9-1DC4-4FDE-BF25-5ACA1848BE70}"/>
                  </a:ext>
                </a:extLst>
              </p:cNvPr>
              <p:cNvCxnSpPr/>
              <p:nvPr/>
            </p:nvCxnSpPr>
            <p:spPr>
              <a:xfrm>
                <a:off x="7656795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4" name="Google Shape;2577;p59">
                <a:extLst>
                  <a:ext uri="{FF2B5EF4-FFF2-40B4-BE49-F238E27FC236}">
                    <a16:creationId xmlns:a16="http://schemas.microsoft.com/office/drawing/2014/main" id="{A6F30944-5571-4626-AD3A-B1AFD0FFBC8E}"/>
                  </a:ext>
                </a:extLst>
              </p:cNvPr>
              <p:cNvCxnSpPr/>
              <p:nvPr/>
            </p:nvCxnSpPr>
            <p:spPr>
              <a:xfrm rot="10800000">
                <a:off x="7625361" y="195916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5" name="Google Shape;2578;p59">
                <a:extLst>
                  <a:ext uri="{FF2B5EF4-FFF2-40B4-BE49-F238E27FC236}">
                    <a16:creationId xmlns:a16="http://schemas.microsoft.com/office/drawing/2014/main" id="{283AC025-ECDB-4505-8BAB-95A88CC740EA}"/>
                  </a:ext>
                </a:extLst>
              </p:cNvPr>
              <p:cNvCxnSpPr/>
              <p:nvPr/>
            </p:nvCxnSpPr>
            <p:spPr>
              <a:xfrm>
                <a:off x="7653848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6" name="Google Shape;2579;p59">
                <a:extLst>
                  <a:ext uri="{FF2B5EF4-FFF2-40B4-BE49-F238E27FC236}">
                    <a16:creationId xmlns:a16="http://schemas.microsoft.com/office/drawing/2014/main" id="{E1E25A00-DCCC-4586-B239-98D344D57B26}"/>
                  </a:ext>
                </a:extLst>
              </p:cNvPr>
              <p:cNvCxnSpPr/>
              <p:nvPr/>
            </p:nvCxnSpPr>
            <p:spPr>
              <a:xfrm rot="10800000">
                <a:off x="7620450" y="195916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7" name="Google Shape;2580;p59">
                <a:extLst>
                  <a:ext uri="{FF2B5EF4-FFF2-40B4-BE49-F238E27FC236}">
                    <a16:creationId xmlns:a16="http://schemas.microsoft.com/office/drawing/2014/main" id="{697F4348-7B88-4ABB-8A5A-70B4C2B0DC20}"/>
                  </a:ext>
                </a:extLst>
              </p:cNvPr>
              <p:cNvCxnSpPr/>
              <p:nvPr/>
            </p:nvCxnSpPr>
            <p:spPr>
              <a:xfrm>
                <a:off x="7647954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8" name="Google Shape;2581;p59">
                <a:extLst>
                  <a:ext uri="{FF2B5EF4-FFF2-40B4-BE49-F238E27FC236}">
                    <a16:creationId xmlns:a16="http://schemas.microsoft.com/office/drawing/2014/main" id="{BAF49780-5775-4BC3-8C70-F77C5FEA774D}"/>
                  </a:ext>
                </a:extLst>
              </p:cNvPr>
              <p:cNvCxnSpPr/>
              <p:nvPr/>
            </p:nvCxnSpPr>
            <p:spPr>
              <a:xfrm rot="10800000">
                <a:off x="7614555" y="195916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9" name="Google Shape;2582;p59">
                <a:extLst>
                  <a:ext uri="{FF2B5EF4-FFF2-40B4-BE49-F238E27FC236}">
                    <a16:creationId xmlns:a16="http://schemas.microsoft.com/office/drawing/2014/main" id="{CCEED7FD-CA84-4EF0-9680-0CE716456475}"/>
                  </a:ext>
                </a:extLst>
              </p:cNvPr>
              <p:cNvCxnSpPr/>
              <p:nvPr/>
            </p:nvCxnSpPr>
            <p:spPr>
              <a:xfrm>
                <a:off x="7643042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0" name="Google Shape;2583;p59">
                <a:extLst>
                  <a:ext uri="{FF2B5EF4-FFF2-40B4-BE49-F238E27FC236}">
                    <a16:creationId xmlns:a16="http://schemas.microsoft.com/office/drawing/2014/main" id="{2E433587-D2F4-4DD1-9BA3-C2331BBE1510}"/>
                  </a:ext>
                </a:extLst>
              </p:cNvPr>
              <p:cNvCxnSpPr/>
              <p:nvPr/>
            </p:nvCxnSpPr>
            <p:spPr>
              <a:xfrm rot="10800000">
                <a:off x="7612591" y="195916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1" name="Google Shape;2584;p59">
                <a:extLst>
                  <a:ext uri="{FF2B5EF4-FFF2-40B4-BE49-F238E27FC236}">
                    <a16:creationId xmlns:a16="http://schemas.microsoft.com/office/drawing/2014/main" id="{6705814A-2C6C-4DB4-8B3B-3CB9F23DEB53}"/>
                  </a:ext>
                </a:extLst>
              </p:cNvPr>
              <p:cNvCxnSpPr/>
              <p:nvPr/>
            </p:nvCxnSpPr>
            <p:spPr>
              <a:xfrm>
                <a:off x="7640096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2" name="Google Shape;2585;p59">
                <a:extLst>
                  <a:ext uri="{FF2B5EF4-FFF2-40B4-BE49-F238E27FC236}">
                    <a16:creationId xmlns:a16="http://schemas.microsoft.com/office/drawing/2014/main" id="{CF3E2107-D6CD-439D-B7E0-A2B4EB5C135F}"/>
                  </a:ext>
                </a:extLst>
              </p:cNvPr>
              <p:cNvCxnSpPr/>
              <p:nvPr/>
            </p:nvCxnSpPr>
            <p:spPr>
              <a:xfrm rot="10800000">
                <a:off x="7610626" y="195916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3" name="Google Shape;2586;p59">
                <a:extLst>
                  <a:ext uri="{FF2B5EF4-FFF2-40B4-BE49-F238E27FC236}">
                    <a16:creationId xmlns:a16="http://schemas.microsoft.com/office/drawing/2014/main" id="{659F14B2-36AE-4F21-BDB9-010C011AC119}"/>
                  </a:ext>
                </a:extLst>
              </p:cNvPr>
              <p:cNvCxnSpPr/>
              <p:nvPr/>
            </p:nvCxnSpPr>
            <p:spPr>
              <a:xfrm>
                <a:off x="7638131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4" name="Google Shape;2587;p59">
                <a:extLst>
                  <a:ext uri="{FF2B5EF4-FFF2-40B4-BE49-F238E27FC236}">
                    <a16:creationId xmlns:a16="http://schemas.microsoft.com/office/drawing/2014/main" id="{1F2D159A-6B32-47C0-A271-6608C2AAD28F}"/>
                  </a:ext>
                </a:extLst>
              </p:cNvPr>
              <p:cNvCxnSpPr/>
              <p:nvPr/>
            </p:nvCxnSpPr>
            <p:spPr>
              <a:xfrm rot="10800000">
                <a:off x="7608662" y="195916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5" name="Google Shape;2588;p59">
                <a:extLst>
                  <a:ext uri="{FF2B5EF4-FFF2-40B4-BE49-F238E27FC236}">
                    <a16:creationId xmlns:a16="http://schemas.microsoft.com/office/drawing/2014/main" id="{DF1B5690-3BE0-4102-8CD7-7FD54C777532}"/>
                  </a:ext>
                </a:extLst>
              </p:cNvPr>
              <p:cNvCxnSpPr/>
              <p:nvPr/>
            </p:nvCxnSpPr>
            <p:spPr>
              <a:xfrm>
                <a:off x="7636166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6" name="Google Shape;2589;p59">
                <a:extLst>
                  <a:ext uri="{FF2B5EF4-FFF2-40B4-BE49-F238E27FC236}">
                    <a16:creationId xmlns:a16="http://schemas.microsoft.com/office/drawing/2014/main" id="{2A3A76B2-7B15-404C-99BA-46FC20034737}"/>
                  </a:ext>
                </a:extLst>
              </p:cNvPr>
              <p:cNvCxnSpPr/>
              <p:nvPr/>
            </p:nvCxnSpPr>
            <p:spPr>
              <a:xfrm rot="10800000">
                <a:off x="7605715" y="195916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7" name="Google Shape;2590;p59">
                <a:extLst>
                  <a:ext uri="{FF2B5EF4-FFF2-40B4-BE49-F238E27FC236}">
                    <a16:creationId xmlns:a16="http://schemas.microsoft.com/office/drawing/2014/main" id="{8C6640E6-88DB-41FF-A07D-76D68850AB6E}"/>
                  </a:ext>
                </a:extLst>
              </p:cNvPr>
              <p:cNvCxnSpPr/>
              <p:nvPr/>
            </p:nvCxnSpPr>
            <p:spPr>
              <a:xfrm>
                <a:off x="7634202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8" name="Google Shape;2591;p59">
                <a:extLst>
                  <a:ext uri="{FF2B5EF4-FFF2-40B4-BE49-F238E27FC236}">
                    <a16:creationId xmlns:a16="http://schemas.microsoft.com/office/drawing/2014/main" id="{FB4D0260-54F9-4761-A4E8-89E635AF3C83}"/>
                  </a:ext>
                </a:extLst>
              </p:cNvPr>
              <p:cNvCxnSpPr/>
              <p:nvPr/>
            </p:nvCxnSpPr>
            <p:spPr>
              <a:xfrm rot="10800000">
                <a:off x="7603750" y="195916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9" name="Google Shape;2592;p59">
                <a:extLst>
                  <a:ext uri="{FF2B5EF4-FFF2-40B4-BE49-F238E27FC236}">
                    <a16:creationId xmlns:a16="http://schemas.microsoft.com/office/drawing/2014/main" id="{81E8845C-DED6-4099-A96A-304044E6DD0C}"/>
                  </a:ext>
                </a:extLst>
              </p:cNvPr>
              <p:cNvCxnSpPr/>
              <p:nvPr/>
            </p:nvCxnSpPr>
            <p:spPr>
              <a:xfrm>
                <a:off x="7632237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0" name="Google Shape;2593;p59">
                <a:extLst>
                  <a:ext uri="{FF2B5EF4-FFF2-40B4-BE49-F238E27FC236}">
                    <a16:creationId xmlns:a16="http://schemas.microsoft.com/office/drawing/2014/main" id="{7AD9550B-0135-446B-BCB4-7BF953923CC7}"/>
                  </a:ext>
                </a:extLst>
              </p:cNvPr>
              <p:cNvCxnSpPr/>
              <p:nvPr/>
            </p:nvCxnSpPr>
            <p:spPr>
              <a:xfrm rot="10800000">
                <a:off x="7601786" y="195916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1" name="Google Shape;2594;p59">
                <a:extLst>
                  <a:ext uri="{FF2B5EF4-FFF2-40B4-BE49-F238E27FC236}">
                    <a16:creationId xmlns:a16="http://schemas.microsoft.com/office/drawing/2014/main" id="{2489748A-40DB-4A86-B4F9-CA0E5DF3EC47}"/>
                  </a:ext>
                </a:extLst>
              </p:cNvPr>
              <p:cNvCxnSpPr/>
              <p:nvPr/>
            </p:nvCxnSpPr>
            <p:spPr>
              <a:xfrm>
                <a:off x="7630273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2" name="Google Shape;2595;p59">
                <a:extLst>
                  <a:ext uri="{FF2B5EF4-FFF2-40B4-BE49-F238E27FC236}">
                    <a16:creationId xmlns:a16="http://schemas.microsoft.com/office/drawing/2014/main" id="{5D1905BE-9F6B-4161-89C8-6A1A1573C7BE}"/>
                  </a:ext>
                </a:extLst>
              </p:cNvPr>
              <p:cNvCxnSpPr/>
              <p:nvPr/>
            </p:nvCxnSpPr>
            <p:spPr>
              <a:xfrm rot="10800000">
                <a:off x="7599821" y="195916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3" name="Google Shape;2596;p59">
                <a:extLst>
                  <a:ext uri="{FF2B5EF4-FFF2-40B4-BE49-F238E27FC236}">
                    <a16:creationId xmlns:a16="http://schemas.microsoft.com/office/drawing/2014/main" id="{220D407B-2343-4142-9C95-DDFCFB73B5CD}"/>
                  </a:ext>
                </a:extLst>
              </p:cNvPr>
              <p:cNvCxnSpPr/>
              <p:nvPr/>
            </p:nvCxnSpPr>
            <p:spPr>
              <a:xfrm>
                <a:off x="7628308" y="192326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4" name="Google Shape;2597;p59">
                <a:extLst>
                  <a:ext uri="{FF2B5EF4-FFF2-40B4-BE49-F238E27FC236}">
                    <a16:creationId xmlns:a16="http://schemas.microsoft.com/office/drawing/2014/main" id="{EBD6E8DC-BBE7-46A3-8DB0-94D8517DC287}"/>
                  </a:ext>
                </a:extLst>
              </p:cNvPr>
              <p:cNvCxnSpPr/>
              <p:nvPr/>
            </p:nvCxnSpPr>
            <p:spPr>
              <a:xfrm rot="10800000">
                <a:off x="7591963" y="193993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5" name="Google Shape;2598;p59">
                <a:extLst>
                  <a:ext uri="{FF2B5EF4-FFF2-40B4-BE49-F238E27FC236}">
                    <a16:creationId xmlns:a16="http://schemas.microsoft.com/office/drawing/2014/main" id="{99220E39-DD64-4CB4-A3A9-B84406F86B87}"/>
                  </a:ext>
                </a:extLst>
              </p:cNvPr>
              <p:cNvCxnSpPr/>
              <p:nvPr/>
            </p:nvCxnSpPr>
            <p:spPr>
              <a:xfrm>
                <a:off x="7620450" y="190274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6" name="Google Shape;2599;p59">
                <a:extLst>
                  <a:ext uri="{FF2B5EF4-FFF2-40B4-BE49-F238E27FC236}">
                    <a16:creationId xmlns:a16="http://schemas.microsoft.com/office/drawing/2014/main" id="{5CB813DD-674B-485F-A6D2-8CB13F90D8F0}"/>
                  </a:ext>
                </a:extLst>
              </p:cNvPr>
              <p:cNvCxnSpPr/>
              <p:nvPr/>
            </p:nvCxnSpPr>
            <p:spPr>
              <a:xfrm rot="10800000">
                <a:off x="7586068" y="192839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7" name="Google Shape;2600;p59">
                <a:extLst>
                  <a:ext uri="{FF2B5EF4-FFF2-40B4-BE49-F238E27FC236}">
                    <a16:creationId xmlns:a16="http://schemas.microsoft.com/office/drawing/2014/main" id="{D7730901-BA06-4989-BCDF-927B89F08832}"/>
                  </a:ext>
                </a:extLst>
              </p:cNvPr>
              <p:cNvCxnSpPr/>
              <p:nvPr/>
            </p:nvCxnSpPr>
            <p:spPr>
              <a:xfrm>
                <a:off x="7614555" y="189120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8" name="Google Shape;2601;p59">
                <a:extLst>
                  <a:ext uri="{FF2B5EF4-FFF2-40B4-BE49-F238E27FC236}">
                    <a16:creationId xmlns:a16="http://schemas.microsoft.com/office/drawing/2014/main" id="{5B3D5E32-8EE7-4C74-BB2C-068CC2065B5A}"/>
                  </a:ext>
                </a:extLst>
              </p:cNvPr>
              <p:cNvCxnSpPr/>
              <p:nvPr/>
            </p:nvCxnSpPr>
            <p:spPr>
              <a:xfrm rot="10800000">
                <a:off x="7583121" y="192839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39" name="Google Shape;2602;p59">
                <a:extLst>
                  <a:ext uri="{FF2B5EF4-FFF2-40B4-BE49-F238E27FC236}">
                    <a16:creationId xmlns:a16="http://schemas.microsoft.com/office/drawing/2014/main" id="{E1CFBE0D-4437-4CA4-B914-C1BA164A3965}"/>
                  </a:ext>
                </a:extLst>
              </p:cNvPr>
              <p:cNvCxnSpPr/>
              <p:nvPr/>
            </p:nvCxnSpPr>
            <p:spPr>
              <a:xfrm>
                <a:off x="7611609" y="189120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0" name="Google Shape;2603;p59">
                <a:extLst>
                  <a:ext uri="{FF2B5EF4-FFF2-40B4-BE49-F238E27FC236}">
                    <a16:creationId xmlns:a16="http://schemas.microsoft.com/office/drawing/2014/main" id="{B3A7C3BF-8FE9-4477-AB48-3271149ECDC5}"/>
                  </a:ext>
                </a:extLst>
              </p:cNvPr>
              <p:cNvCxnSpPr/>
              <p:nvPr/>
            </p:nvCxnSpPr>
            <p:spPr>
              <a:xfrm rot="10800000">
                <a:off x="7581157" y="192839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1" name="Google Shape;2604;p59">
                <a:extLst>
                  <a:ext uri="{FF2B5EF4-FFF2-40B4-BE49-F238E27FC236}">
                    <a16:creationId xmlns:a16="http://schemas.microsoft.com/office/drawing/2014/main" id="{14E45F01-C9EB-4465-9468-2919E9D70891}"/>
                  </a:ext>
                </a:extLst>
              </p:cNvPr>
              <p:cNvCxnSpPr/>
              <p:nvPr/>
            </p:nvCxnSpPr>
            <p:spPr>
              <a:xfrm>
                <a:off x="7609644" y="189120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2" name="Google Shape;2605;p59">
                <a:extLst>
                  <a:ext uri="{FF2B5EF4-FFF2-40B4-BE49-F238E27FC236}">
                    <a16:creationId xmlns:a16="http://schemas.microsoft.com/office/drawing/2014/main" id="{B6BDC157-76D6-4176-B6EE-C3FBE9060F35}"/>
                  </a:ext>
                </a:extLst>
              </p:cNvPr>
              <p:cNvCxnSpPr/>
              <p:nvPr/>
            </p:nvCxnSpPr>
            <p:spPr>
              <a:xfrm rot="10800000">
                <a:off x="7578210" y="192839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3" name="Google Shape;2606;p59">
                <a:extLst>
                  <a:ext uri="{FF2B5EF4-FFF2-40B4-BE49-F238E27FC236}">
                    <a16:creationId xmlns:a16="http://schemas.microsoft.com/office/drawing/2014/main" id="{09D17D01-0EDB-489A-BD58-394F6A3D9A84}"/>
                  </a:ext>
                </a:extLst>
              </p:cNvPr>
              <p:cNvCxnSpPr/>
              <p:nvPr/>
            </p:nvCxnSpPr>
            <p:spPr>
              <a:xfrm>
                <a:off x="7605715" y="189120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4" name="Google Shape;2607;p59">
                <a:extLst>
                  <a:ext uri="{FF2B5EF4-FFF2-40B4-BE49-F238E27FC236}">
                    <a16:creationId xmlns:a16="http://schemas.microsoft.com/office/drawing/2014/main" id="{D4C69D96-0154-4747-983F-0664F0099F75}"/>
                  </a:ext>
                </a:extLst>
              </p:cNvPr>
              <p:cNvCxnSpPr/>
              <p:nvPr/>
            </p:nvCxnSpPr>
            <p:spPr>
              <a:xfrm rot="10800000">
                <a:off x="7574280" y="192839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5" name="Google Shape;2608;p59">
                <a:extLst>
                  <a:ext uri="{FF2B5EF4-FFF2-40B4-BE49-F238E27FC236}">
                    <a16:creationId xmlns:a16="http://schemas.microsoft.com/office/drawing/2014/main" id="{3165D245-965A-49A7-A0C2-3737955D421F}"/>
                  </a:ext>
                </a:extLst>
              </p:cNvPr>
              <p:cNvCxnSpPr/>
              <p:nvPr/>
            </p:nvCxnSpPr>
            <p:spPr>
              <a:xfrm>
                <a:off x="7601786" y="189120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6" name="Google Shape;2609;p59">
                <a:extLst>
                  <a:ext uri="{FF2B5EF4-FFF2-40B4-BE49-F238E27FC236}">
                    <a16:creationId xmlns:a16="http://schemas.microsoft.com/office/drawing/2014/main" id="{B7D74A65-8A50-4130-A1AF-E32205B48418}"/>
                  </a:ext>
                </a:extLst>
              </p:cNvPr>
              <p:cNvCxnSpPr/>
              <p:nvPr/>
            </p:nvCxnSpPr>
            <p:spPr>
              <a:xfrm rot="10800000">
                <a:off x="7570352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7" name="Google Shape;2610;p59">
                <a:extLst>
                  <a:ext uri="{FF2B5EF4-FFF2-40B4-BE49-F238E27FC236}">
                    <a16:creationId xmlns:a16="http://schemas.microsoft.com/office/drawing/2014/main" id="{76D6653D-EA9B-45A9-8028-B28963FF473C}"/>
                  </a:ext>
                </a:extLst>
              </p:cNvPr>
              <p:cNvCxnSpPr/>
              <p:nvPr/>
            </p:nvCxnSpPr>
            <p:spPr>
              <a:xfrm>
                <a:off x="7598839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8" name="Google Shape;2611;p59">
                <a:extLst>
                  <a:ext uri="{FF2B5EF4-FFF2-40B4-BE49-F238E27FC236}">
                    <a16:creationId xmlns:a16="http://schemas.microsoft.com/office/drawing/2014/main" id="{52E20F0E-1278-4DFF-8A69-A398C8E34CFA}"/>
                  </a:ext>
                </a:extLst>
              </p:cNvPr>
              <p:cNvCxnSpPr/>
              <p:nvPr/>
            </p:nvCxnSpPr>
            <p:spPr>
              <a:xfrm rot="10800000">
                <a:off x="7568387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49" name="Google Shape;2612;p59">
                <a:extLst>
                  <a:ext uri="{FF2B5EF4-FFF2-40B4-BE49-F238E27FC236}">
                    <a16:creationId xmlns:a16="http://schemas.microsoft.com/office/drawing/2014/main" id="{D817422A-DF58-4EB0-BFEC-58C57BAE5CB2}"/>
                  </a:ext>
                </a:extLst>
              </p:cNvPr>
              <p:cNvCxnSpPr/>
              <p:nvPr/>
            </p:nvCxnSpPr>
            <p:spPr>
              <a:xfrm>
                <a:off x="7596874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0" name="Google Shape;2613;p59">
                <a:extLst>
                  <a:ext uri="{FF2B5EF4-FFF2-40B4-BE49-F238E27FC236}">
                    <a16:creationId xmlns:a16="http://schemas.microsoft.com/office/drawing/2014/main" id="{DFDF2345-C847-4C38-90D2-BBBA51EFE901}"/>
                  </a:ext>
                </a:extLst>
              </p:cNvPr>
              <p:cNvCxnSpPr/>
              <p:nvPr/>
            </p:nvCxnSpPr>
            <p:spPr>
              <a:xfrm rot="10800000">
                <a:off x="7566422" y="191428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1" name="Google Shape;2614;p59">
                <a:extLst>
                  <a:ext uri="{FF2B5EF4-FFF2-40B4-BE49-F238E27FC236}">
                    <a16:creationId xmlns:a16="http://schemas.microsoft.com/office/drawing/2014/main" id="{8CC0414B-FAB5-49F1-B449-791D75A2B7E3}"/>
                  </a:ext>
                </a:extLst>
              </p:cNvPr>
              <p:cNvCxnSpPr/>
              <p:nvPr/>
            </p:nvCxnSpPr>
            <p:spPr>
              <a:xfrm>
                <a:off x="7594909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2" name="Google Shape;2615;p59">
                <a:extLst>
                  <a:ext uri="{FF2B5EF4-FFF2-40B4-BE49-F238E27FC236}">
                    <a16:creationId xmlns:a16="http://schemas.microsoft.com/office/drawing/2014/main" id="{1A243938-8040-4812-A554-71A9448A8FC2}"/>
                  </a:ext>
                </a:extLst>
              </p:cNvPr>
              <p:cNvCxnSpPr/>
              <p:nvPr/>
            </p:nvCxnSpPr>
            <p:spPr>
              <a:xfrm rot="10800000">
                <a:off x="7564457" y="191428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3" name="Google Shape;2616;p59">
                <a:extLst>
                  <a:ext uri="{FF2B5EF4-FFF2-40B4-BE49-F238E27FC236}">
                    <a16:creationId xmlns:a16="http://schemas.microsoft.com/office/drawing/2014/main" id="{9E304F1E-5A6D-418F-BAB0-A5968F2EF0E3}"/>
                  </a:ext>
                </a:extLst>
              </p:cNvPr>
              <p:cNvCxnSpPr/>
              <p:nvPr/>
            </p:nvCxnSpPr>
            <p:spPr>
              <a:xfrm>
                <a:off x="7592944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4" name="Google Shape;2617;p59">
                <a:extLst>
                  <a:ext uri="{FF2B5EF4-FFF2-40B4-BE49-F238E27FC236}">
                    <a16:creationId xmlns:a16="http://schemas.microsoft.com/office/drawing/2014/main" id="{74DA3B44-84FC-49C6-ADDC-88AB36A30EFB}"/>
                  </a:ext>
                </a:extLst>
              </p:cNvPr>
              <p:cNvCxnSpPr/>
              <p:nvPr/>
            </p:nvCxnSpPr>
            <p:spPr>
              <a:xfrm rot="10800000">
                <a:off x="7563475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5" name="Google Shape;2618;p59">
                <a:extLst>
                  <a:ext uri="{FF2B5EF4-FFF2-40B4-BE49-F238E27FC236}">
                    <a16:creationId xmlns:a16="http://schemas.microsoft.com/office/drawing/2014/main" id="{CF599110-E9A2-45C3-8BD4-26B90122830D}"/>
                  </a:ext>
                </a:extLst>
              </p:cNvPr>
              <p:cNvCxnSpPr/>
              <p:nvPr/>
            </p:nvCxnSpPr>
            <p:spPr>
              <a:xfrm>
                <a:off x="7590980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6" name="Google Shape;2619;p59">
                <a:extLst>
                  <a:ext uri="{FF2B5EF4-FFF2-40B4-BE49-F238E27FC236}">
                    <a16:creationId xmlns:a16="http://schemas.microsoft.com/office/drawing/2014/main" id="{9355AAEC-1050-432F-944F-0A2014ECDBFC}"/>
                  </a:ext>
                </a:extLst>
              </p:cNvPr>
              <p:cNvCxnSpPr/>
              <p:nvPr/>
            </p:nvCxnSpPr>
            <p:spPr>
              <a:xfrm rot="10800000">
                <a:off x="7561511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7" name="Google Shape;2620;p59">
                <a:extLst>
                  <a:ext uri="{FF2B5EF4-FFF2-40B4-BE49-F238E27FC236}">
                    <a16:creationId xmlns:a16="http://schemas.microsoft.com/office/drawing/2014/main" id="{416FCB38-BD83-4423-A8AE-2228452AEAED}"/>
                  </a:ext>
                </a:extLst>
              </p:cNvPr>
              <p:cNvCxnSpPr/>
              <p:nvPr/>
            </p:nvCxnSpPr>
            <p:spPr>
              <a:xfrm>
                <a:off x="7589998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8" name="Google Shape;2621;p59">
                <a:extLst>
                  <a:ext uri="{FF2B5EF4-FFF2-40B4-BE49-F238E27FC236}">
                    <a16:creationId xmlns:a16="http://schemas.microsoft.com/office/drawing/2014/main" id="{E4605611-0828-491C-8159-86340052BB71}"/>
                  </a:ext>
                </a:extLst>
              </p:cNvPr>
              <p:cNvCxnSpPr/>
              <p:nvPr/>
            </p:nvCxnSpPr>
            <p:spPr>
              <a:xfrm rot="10800000">
                <a:off x="7559546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59" name="Google Shape;2622;p59">
                <a:extLst>
                  <a:ext uri="{FF2B5EF4-FFF2-40B4-BE49-F238E27FC236}">
                    <a16:creationId xmlns:a16="http://schemas.microsoft.com/office/drawing/2014/main" id="{0CF89593-09F7-42B2-95CE-BFB7292130B2}"/>
                  </a:ext>
                </a:extLst>
              </p:cNvPr>
              <p:cNvCxnSpPr/>
              <p:nvPr/>
            </p:nvCxnSpPr>
            <p:spPr>
              <a:xfrm>
                <a:off x="7588033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0" name="Google Shape;2623;p59">
                <a:extLst>
                  <a:ext uri="{FF2B5EF4-FFF2-40B4-BE49-F238E27FC236}">
                    <a16:creationId xmlns:a16="http://schemas.microsoft.com/office/drawing/2014/main" id="{4495379A-A08E-4123-A60C-ED483C82AD94}"/>
                  </a:ext>
                </a:extLst>
              </p:cNvPr>
              <p:cNvCxnSpPr/>
              <p:nvPr/>
            </p:nvCxnSpPr>
            <p:spPr>
              <a:xfrm rot="10800000">
                <a:off x="7557581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1" name="Google Shape;2624;p59">
                <a:extLst>
                  <a:ext uri="{FF2B5EF4-FFF2-40B4-BE49-F238E27FC236}">
                    <a16:creationId xmlns:a16="http://schemas.microsoft.com/office/drawing/2014/main" id="{D94F4448-C7AF-4FB1-A898-CE94A50AE469}"/>
                  </a:ext>
                </a:extLst>
              </p:cNvPr>
              <p:cNvCxnSpPr/>
              <p:nvPr/>
            </p:nvCxnSpPr>
            <p:spPr>
              <a:xfrm>
                <a:off x="7586068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2" name="Google Shape;2625;p59">
                <a:extLst>
                  <a:ext uri="{FF2B5EF4-FFF2-40B4-BE49-F238E27FC236}">
                    <a16:creationId xmlns:a16="http://schemas.microsoft.com/office/drawing/2014/main" id="{A0F63234-862C-4C40-A269-39B1FD307A7F}"/>
                  </a:ext>
                </a:extLst>
              </p:cNvPr>
              <p:cNvCxnSpPr/>
              <p:nvPr/>
            </p:nvCxnSpPr>
            <p:spPr>
              <a:xfrm rot="10800000">
                <a:off x="7556599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3" name="Google Shape;2626;p59">
                <a:extLst>
                  <a:ext uri="{FF2B5EF4-FFF2-40B4-BE49-F238E27FC236}">
                    <a16:creationId xmlns:a16="http://schemas.microsoft.com/office/drawing/2014/main" id="{BF322739-71E6-4D7A-9B0D-1061009184C8}"/>
                  </a:ext>
                </a:extLst>
              </p:cNvPr>
              <p:cNvCxnSpPr/>
              <p:nvPr/>
            </p:nvCxnSpPr>
            <p:spPr>
              <a:xfrm>
                <a:off x="7584104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4" name="Google Shape;2627;p59">
                <a:extLst>
                  <a:ext uri="{FF2B5EF4-FFF2-40B4-BE49-F238E27FC236}">
                    <a16:creationId xmlns:a16="http://schemas.microsoft.com/office/drawing/2014/main" id="{46798A76-853F-4008-9589-E0F2CB613751}"/>
                  </a:ext>
                </a:extLst>
              </p:cNvPr>
              <p:cNvCxnSpPr/>
              <p:nvPr/>
            </p:nvCxnSpPr>
            <p:spPr>
              <a:xfrm rot="10800000">
                <a:off x="7554634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5" name="Google Shape;2628;p59">
                <a:extLst>
                  <a:ext uri="{FF2B5EF4-FFF2-40B4-BE49-F238E27FC236}">
                    <a16:creationId xmlns:a16="http://schemas.microsoft.com/office/drawing/2014/main" id="{90705169-8EDA-4E9C-9695-2DB43FA7C612}"/>
                  </a:ext>
                </a:extLst>
              </p:cNvPr>
              <p:cNvCxnSpPr/>
              <p:nvPr/>
            </p:nvCxnSpPr>
            <p:spPr>
              <a:xfrm>
                <a:off x="7582139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6" name="Google Shape;2629;p59">
                <a:extLst>
                  <a:ext uri="{FF2B5EF4-FFF2-40B4-BE49-F238E27FC236}">
                    <a16:creationId xmlns:a16="http://schemas.microsoft.com/office/drawing/2014/main" id="{4243111A-61E4-43CE-AA75-68D22DB94415}"/>
                  </a:ext>
                </a:extLst>
              </p:cNvPr>
              <p:cNvCxnSpPr/>
              <p:nvPr/>
            </p:nvCxnSpPr>
            <p:spPr>
              <a:xfrm rot="10800000">
                <a:off x="7552670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7" name="Google Shape;2630;p59">
                <a:extLst>
                  <a:ext uri="{FF2B5EF4-FFF2-40B4-BE49-F238E27FC236}">
                    <a16:creationId xmlns:a16="http://schemas.microsoft.com/office/drawing/2014/main" id="{3F6DC9E9-34A2-4E3C-BFDF-F46922D3F555}"/>
                  </a:ext>
                </a:extLst>
              </p:cNvPr>
              <p:cNvCxnSpPr/>
              <p:nvPr/>
            </p:nvCxnSpPr>
            <p:spPr>
              <a:xfrm>
                <a:off x="7580175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8" name="Google Shape;2631;p59">
                <a:extLst>
                  <a:ext uri="{FF2B5EF4-FFF2-40B4-BE49-F238E27FC236}">
                    <a16:creationId xmlns:a16="http://schemas.microsoft.com/office/drawing/2014/main" id="{849A19E5-12B2-4863-929B-6D9E7D4834B0}"/>
                  </a:ext>
                </a:extLst>
              </p:cNvPr>
              <p:cNvCxnSpPr/>
              <p:nvPr/>
            </p:nvCxnSpPr>
            <p:spPr>
              <a:xfrm rot="10800000">
                <a:off x="7550705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69" name="Google Shape;2632;p59">
                <a:extLst>
                  <a:ext uri="{FF2B5EF4-FFF2-40B4-BE49-F238E27FC236}">
                    <a16:creationId xmlns:a16="http://schemas.microsoft.com/office/drawing/2014/main" id="{A5460216-8C2E-47BC-81DC-6A4A1858AAB9}"/>
                  </a:ext>
                </a:extLst>
              </p:cNvPr>
              <p:cNvCxnSpPr/>
              <p:nvPr/>
            </p:nvCxnSpPr>
            <p:spPr>
              <a:xfrm>
                <a:off x="7579192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0" name="Google Shape;2633;p59">
                <a:extLst>
                  <a:ext uri="{FF2B5EF4-FFF2-40B4-BE49-F238E27FC236}">
                    <a16:creationId xmlns:a16="http://schemas.microsoft.com/office/drawing/2014/main" id="{14EDB6E2-CF30-4D8D-8200-D04FD32F51BF}"/>
                  </a:ext>
                </a:extLst>
              </p:cNvPr>
              <p:cNvCxnSpPr/>
              <p:nvPr/>
            </p:nvCxnSpPr>
            <p:spPr>
              <a:xfrm rot="10800000">
                <a:off x="7548741" y="191428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1" name="Google Shape;2634;p59">
                <a:extLst>
                  <a:ext uri="{FF2B5EF4-FFF2-40B4-BE49-F238E27FC236}">
                    <a16:creationId xmlns:a16="http://schemas.microsoft.com/office/drawing/2014/main" id="{17BF9CBD-7AE4-40D1-9A01-CCB9E6CA9EC7}"/>
                  </a:ext>
                </a:extLst>
              </p:cNvPr>
              <p:cNvCxnSpPr/>
              <p:nvPr/>
            </p:nvCxnSpPr>
            <p:spPr>
              <a:xfrm>
                <a:off x="7577228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2" name="Google Shape;2635;p59">
                <a:extLst>
                  <a:ext uri="{FF2B5EF4-FFF2-40B4-BE49-F238E27FC236}">
                    <a16:creationId xmlns:a16="http://schemas.microsoft.com/office/drawing/2014/main" id="{EEBD3FCA-F6B1-4B27-9C44-92512AA5ECA7}"/>
                  </a:ext>
                </a:extLst>
              </p:cNvPr>
              <p:cNvCxnSpPr/>
              <p:nvPr/>
            </p:nvCxnSpPr>
            <p:spPr>
              <a:xfrm rot="10800000">
                <a:off x="7546776" y="191428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3" name="Google Shape;2636;p59">
                <a:extLst>
                  <a:ext uri="{FF2B5EF4-FFF2-40B4-BE49-F238E27FC236}">
                    <a16:creationId xmlns:a16="http://schemas.microsoft.com/office/drawing/2014/main" id="{064DDB71-1289-4C7B-8EB0-2D2E6CEE1D75}"/>
                  </a:ext>
                </a:extLst>
              </p:cNvPr>
              <p:cNvCxnSpPr/>
              <p:nvPr/>
            </p:nvCxnSpPr>
            <p:spPr>
              <a:xfrm>
                <a:off x="7575263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4" name="Google Shape;2637;p59">
                <a:extLst>
                  <a:ext uri="{FF2B5EF4-FFF2-40B4-BE49-F238E27FC236}">
                    <a16:creationId xmlns:a16="http://schemas.microsoft.com/office/drawing/2014/main" id="{BA6B2C62-5D4F-468E-9C4E-BF937A7C1F80}"/>
                  </a:ext>
                </a:extLst>
              </p:cNvPr>
              <p:cNvCxnSpPr/>
              <p:nvPr/>
            </p:nvCxnSpPr>
            <p:spPr>
              <a:xfrm rot="10800000">
                <a:off x="7545793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5" name="Google Shape;2638;p59">
                <a:extLst>
                  <a:ext uri="{FF2B5EF4-FFF2-40B4-BE49-F238E27FC236}">
                    <a16:creationId xmlns:a16="http://schemas.microsoft.com/office/drawing/2014/main" id="{8191BB44-5BEE-4375-BB60-340C09E3C583}"/>
                  </a:ext>
                </a:extLst>
              </p:cNvPr>
              <p:cNvCxnSpPr/>
              <p:nvPr/>
            </p:nvCxnSpPr>
            <p:spPr>
              <a:xfrm>
                <a:off x="7573298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6" name="Google Shape;2639;p59">
                <a:extLst>
                  <a:ext uri="{FF2B5EF4-FFF2-40B4-BE49-F238E27FC236}">
                    <a16:creationId xmlns:a16="http://schemas.microsoft.com/office/drawing/2014/main" id="{FBC1B3FE-9086-4F6A-99D8-EF50FDD52AC5}"/>
                  </a:ext>
                </a:extLst>
              </p:cNvPr>
              <p:cNvCxnSpPr/>
              <p:nvPr/>
            </p:nvCxnSpPr>
            <p:spPr>
              <a:xfrm rot="10800000">
                <a:off x="7543829" y="191428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7" name="Google Shape;2640;p59">
                <a:extLst>
                  <a:ext uri="{FF2B5EF4-FFF2-40B4-BE49-F238E27FC236}">
                    <a16:creationId xmlns:a16="http://schemas.microsoft.com/office/drawing/2014/main" id="{3133FF11-29FE-45DA-9755-8C9D4B0E7BBE}"/>
                  </a:ext>
                </a:extLst>
              </p:cNvPr>
              <p:cNvCxnSpPr/>
              <p:nvPr/>
            </p:nvCxnSpPr>
            <p:spPr>
              <a:xfrm>
                <a:off x="7572316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8" name="Google Shape;2641;p59">
                <a:extLst>
                  <a:ext uri="{FF2B5EF4-FFF2-40B4-BE49-F238E27FC236}">
                    <a16:creationId xmlns:a16="http://schemas.microsoft.com/office/drawing/2014/main" id="{FDDD8DA1-44EE-4AE6-9C73-B7CC9EA69127}"/>
                  </a:ext>
                </a:extLst>
              </p:cNvPr>
              <p:cNvCxnSpPr/>
              <p:nvPr/>
            </p:nvCxnSpPr>
            <p:spPr>
              <a:xfrm rot="10800000">
                <a:off x="7541865" y="191428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9" name="Google Shape;2642;p59">
                <a:extLst>
                  <a:ext uri="{FF2B5EF4-FFF2-40B4-BE49-F238E27FC236}">
                    <a16:creationId xmlns:a16="http://schemas.microsoft.com/office/drawing/2014/main" id="{1B1D11CD-3F8A-4530-AFB3-AAC1EE6CED45}"/>
                  </a:ext>
                </a:extLst>
              </p:cNvPr>
              <p:cNvCxnSpPr/>
              <p:nvPr/>
            </p:nvCxnSpPr>
            <p:spPr>
              <a:xfrm>
                <a:off x="7570352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0" name="Google Shape;2643;p59">
                <a:extLst>
                  <a:ext uri="{FF2B5EF4-FFF2-40B4-BE49-F238E27FC236}">
                    <a16:creationId xmlns:a16="http://schemas.microsoft.com/office/drawing/2014/main" id="{35E34AE5-5689-4E5C-9643-383342AF7F02}"/>
                  </a:ext>
                </a:extLst>
              </p:cNvPr>
              <p:cNvCxnSpPr/>
              <p:nvPr/>
            </p:nvCxnSpPr>
            <p:spPr>
              <a:xfrm rot="10800000">
                <a:off x="7539900" y="191428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1" name="Google Shape;2644;p59">
                <a:extLst>
                  <a:ext uri="{FF2B5EF4-FFF2-40B4-BE49-F238E27FC236}">
                    <a16:creationId xmlns:a16="http://schemas.microsoft.com/office/drawing/2014/main" id="{DEB8988F-4DD9-4D1A-A745-04B859F43C52}"/>
                  </a:ext>
                </a:extLst>
              </p:cNvPr>
              <p:cNvCxnSpPr/>
              <p:nvPr/>
            </p:nvCxnSpPr>
            <p:spPr>
              <a:xfrm>
                <a:off x="7568387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2" name="Google Shape;2645;p59">
                <a:extLst>
                  <a:ext uri="{FF2B5EF4-FFF2-40B4-BE49-F238E27FC236}">
                    <a16:creationId xmlns:a16="http://schemas.microsoft.com/office/drawing/2014/main" id="{CFCABC06-9649-4DEC-AFA2-50AC6322074E}"/>
                  </a:ext>
                </a:extLst>
              </p:cNvPr>
              <p:cNvCxnSpPr/>
              <p:nvPr/>
            </p:nvCxnSpPr>
            <p:spPr>
              <a:xfrm rot="10800000">
                <a:off x="7537935" y="191428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3" name="Google Shape;2646;p59">
                <a:extLst>
                  <a:ext uri="{FF2B5EF4-FFF2-40B4-BE49-F238E27FC236}">
                    <a16:creationId xmlns:a16="http://schemas.microsoft.com/office/drawing/2014/main" id="{E1D516F8-9C09-4FBA-BDF6-3031E0392A53}"/>
                  </a:ext>
                </a:extLst>
              </p:cNvPr>
              <p:cNvCxnSpPr/>
              <p:nvPr/>
            </p:nvCxnSpPr>
            <p:spPr>
              <a:xfrm>
                <a:off x="7566422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4" name="Google Shape;2647;p59">
                <a:extLst>
                  <a:ext uri="{FF2B5EF4-FFF2-40B4-BE49-F238E27FC236}">
                    <a16:creationId xmlns:a16="http://schemas.microsoft.com/office/drawing/2014/main" id="{97AA3908-BB8F-452C-BD7A-4D32B0A7DEEF}"/>
                  </a:ext>
                </a:extLst>
              </p:cNvPr>
              <p:cNvCxnSpPr/>
              <p:nvPr/>
            </p:nvCxnSpPr>
            <p:spPr>
              <a:xfrm rot="10800000">
                <a:off x="7536953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5" name="Google Shape;2648;p59">
                <a:extLst>
                  <a:ext uri="{FF2B5EF4-FFF2-40B4-BE49-F238E27FC236}">
                    <a16:creationId xmlns:a16="http://schemas.microsoft.com/office/drawing/2014/main" id="{ED99449E-7EBA-4723-B3C4-16177C2803DB}"/>
                  </a:ext>
                </a:extLst>
              </p:cNvPr>
              <p:cNvCxnSpPr/>
              <p:nvPr/>
            </p:nvCxnSpPr>
            <p:spPr>
              <a:xfrm>
                <a:off x="7565440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6" name="Google Shape;2649;p59">
                <a:extLst>
                  <a:ext uri="{FF2B5EF4-FFF2-40B4-BE49-F238E27FC236}">
                    <a16:creationId xmlns:a16="http://schemas.microsoft.com/office/drawing/2014/main" id="{86902355-7068-473B-B686-EB48814A1684}"/>
                  </a:ext>
                </a:extLst>
              </p:cNvPr>
              <p:cNvCxnSpPr/>
              <p:nvPr/>
            </p:nvCxnSpPr>
            <p:spPr>
              <a:xfrm rot="10800000">
                <a:off x="7528112" y="191428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7" name="Google Shape;2650;p59">
                <a:extLst>
                  <a:ext uri="{FF2B5EF4-FFF2-40B4-BE49-F238E27FC236}">
                    <a16:creationId xmlns:a16="http://schemas.microsoft.com/office/drawing/2014/main" id="{32FF0115-879D-4669-8DEE-C659F1F73F5D}"/>
                  </a:ext>
                </a:extLst>
              </p:cNvPr>
              <p:cNvCxnSpPr/>
              <p:nvPr/>
            </p:nvCxnSpPr>
            <p:spPr>
              <a:xfrm>
                <a:off x="7556599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8" name="Google Shape;2651;p59">
                <a:extLst>
                  <a:ext uri="{FF2B5EF4-FFF2-40B4-BE49-F238E27FC236}">
                    <a16:creationId xmlns:a16="http://schemas.microsoft.com/office/drawing/2014/main" id="{29E4F088-07CB-4A35-B8A4-88C9A9D61938}"/>
                  </a:ext>
                </a:extLst>
              </p:cNvPr>
              <p:cNvCxnSpPr/>
              <p:nvPr/>
            </p:nvCxnSpPr>
            <p:spPr>
              <a:xfrm rot="10800000">
                <a:off x="7522218" y="191428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9" name="Google Shape;2652;p59">
                <a:extLst>
                  <a:ext uri="{FF2B5EF4-FFF2-40B4-BE49-F238E27FC236}">
                    <a16:creationId xmlns:a16="http://schemas.microsoft.com/office/drawing/2014/main" id="{2D8FD10B-651E-429A-B568-B3591331F213}"/>
                  </a:ext>
                </a:extLst>
              </p:cNvPr>
              <p:cNvCxnSpPr/>
              <p:nvPr/>
            </p:nvCxnSpPr>
            <p:spPr>
              <a:xfrm>
                <a:off x="7550705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0" name="Google Shape;2653;p59">
                <a:extLst>
                  <a:ext uri="{FF2B5EF4-FFF2-40B4-BE49-F238E27FC236}">
                    <a16:creationId xmlns:a16="http://schemas.microsoft.com/office/drawing/2014/main" id="{FE1EF63C-2F6A-4675-886E-BA4DF5A10120}"/>
                  </a:ext>
                </a:extLst>
              </p:cNvPr>
              <p:cNvCxnSpPr/>
              <p:nvPr/>
            </p:nvCxnSpPr>
            <p:spPr>
              <a:xfrm rot="10800000">
                <a:off x="7516324" y="191428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1" name="Google Shape;2654;p59">
                <a:extLst>
                  <a:ext uri="{FF2B5EF4-FFF2-40B4-BE49-F238E27FC236}">
                    <a16:creationId xmlns:a16="http://schemas.microsoft.com/office/drawing/2014/main" id="{4770DB40-F283-4DF9-BF22-8963FCE47C58}"/>
                  </a:ext>
                </a:extLst>
              </p:cNvPr>
              <p:cNvCxnSpPr/>
              <p:nvPr/>
            </p:nvCxnSpPr>
            <p:spPr>
              <a:xfrm>
                <a:off x="7544811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2" name="Google Shape;2655;p59">
                <a:extLst>
                  <a:ext uri="{FF2B5EF4-FFF2-40B4-BE49-F238E27FC236}">
                    <a16:creationId xmlns:a16="http://schemas.microsoft.com/office/drawing/2014/main" id="{3F8988F3-FF78-4022-9CA6-3B5DF7727F4F}"/>
                  </a:ext>
                </a:extLst>
              </p:cNvPr>
              <p:cNvCxnSpPr/>
              <p:nvPr/>
            </p:nvCxnSpPr>
            <p:spPr>
              <a:xfrm rot="10800000">
                <a:off x="7514359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3" name="Google Shape;2656;p59">
                <a:extLst>
                  <a:ext uri="{FF2B5EF4-FFF2-40B4-BE49-F238E27FC236}">
                    <a16:creationId xmlns:a16="http://schemas.microsoft.com/office/drawing/2014/main" id="{293D2CE2-7F0E-477F-ADFE-D62593757EEC}"/>
                  </a:ext>
                </a:extLst>
              </p:cNvPr>
              <p:cNvCxnSpPr/>
              <p:nvPr/>
            </p:nvCxnSpPr>
            <p:spPr>
              <a:xfrm>
                <a:off x="7542846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4" name="Google Shape;2657;p59">
                <a:extLst>
                  <a:ext uri="{FF2B5EF4-FFF2-40B4-BE49-F238E27FC236}">
                    <a16:creationId xmlns:a16="http://schemas.microsoft.com/office/drawing/2014/main" id="{4E61DCFD-8A48-49DD-BCE4-7EBD1884C790}"/>
                  </a:ext>
                </a:extLst>
              </p:cNvPr>
              <p:cNvCxnSpPr/>
              <p:nvPr/>
            </p:nvCxnSpPr>
            <p:spPr>
              <a:xfrm rot="10800000">
                <a:off x="7511413" y="191428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5" name="Google Shape;2658;p59">
                <a:extLst>
                  <a:ext uri="{FF2B5EF4-FFF2-40B4-BE49-F238E27FC236}">
                    <a16:creationId xmlns:a16="http://schemas.microsoft.com/office/drawing/2014/main" id="{DA30FEB5-6769-4ACD-9B3E-F9D45A20EE18}"/>
                  </a:ext>
                </a:extLst>
              </p:cNvPr>
              <p:cNvCxnSpPr/>
              <p:nvPr/>
            </p:nvCxnSpPr>
            <p:spPr>
              <a:xfrm>
                <a:off x="7538917" y="187838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6" name="Google Shape;2659;p59">
                <a:extLst>
                  <a:ext uri="{FF2B5EF4-FFF2-40B4-BE49-F238E27FC236}">
                    <a16:creationId xmlns:a16="http://schemas.microsoft.com/office/drawing/2014/main" id="{4F341C20-12F8-48A3-9958-6EE238D743DF}"/>
                  </a:ext>
                </a:extLst>
              </p:cNvPr>
              <p:cNvCxnSpPr/>
              <p:nvPr/>
            </p:nvCxnSpPr>
            <p:spPr>
              <a:xfrm rot="10800000">
                <a:off x="7497660" y="18937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7" name="Google Shape;2660;p59">
                <a:extLst>
                  <a:ext uri="{FF2B5EF4-FFF2-40B4-BE49-F238E27FC236}">
                    <a16:creationId xmlns:a16="http://schemas.microsoft.com/office/drawing/2014/main" id="{EEE5352B-2C4B-40CA-BABB-0C1FFC8DC152}"/>
                  </a:ext>
                </a:extLst>
              </p:cNvPr>
              <p:cNvCxnSpPr/>
              <p:nvPr/>
            </p:nvCxnSpPr>
            <p:spPr>
              <a:xfrm>
                <a:off x="7525165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8" name="Google Shape;2661;p59">
                <a:extLst>
                  <a:ext uri="{FF2B5EF4-FFF2-40B4-BE49-F238E27FC236}">
                    <a16:creationId xmlns:a16="http://schemas.microsoft.com/office/drawing/2014/main" id="{635F284F-21BE-43A4-ADD0-EBBC713EC592}"/>
                  </a:ext>
                </a:extLst>
              </p:cNvPr>
              <p:cNvCxnSpPr/>
              <p:nvPr/>
            </p:nvCxnSpPr>
            <p:spPr>
              <a:xfrm rot="10800000">
                <a:off x="7494713" y="18937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99" name="Google Shape;2662;p59">
                <a:extLst>
                  <a:ext uri="{FF2B5EF4-FFF2-40B4-BE49-F238E27FC236}">
                    <a16:creationId xmlns:a16="http://schemas.microsoft.com/office/drawing/2014/main" id="{AF5E3C2D-08D9-4851-8EA1-EFB17E10B3A4}"/>
                  </a:ext>
                </a:extLst>
              </p:cNvPr>
              <p:cNvCxnSpPr/>
              <p:nvPr/>
            </p:nvCxnSpPr>
            <p:spPr>
              <a:xfrm>
                <a:off x="7523200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0" name="Google Shape;2663;p59">
                <a:extLst>
                  <a:ext uri="{FF2B5EF4-FFF2-40B4-BE49-F238E27FC236}">
                    <a16:creationId xmlns:a16="http://schemas.microsoft.com/office/drawing/2014/main" id="{A917C552-6EE6-4CF1-BA81-A1117EC33FCF}"/>
                  </a:ext>
                </a:extLst>
              </p:cNvPr>
              <p:cNvCxnSpPr/>
              <p:nvPr/>
            </p:nvCxnSpPr>
            <p:spPr>
              <a:xfrm rot="10800000">
                <a:off x="7492749" y="18937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1" name="Google Shape;2664;p59">
                <a:extLst>
                  <a:ext uri="{FF2B5EF4-FFF2-40B4-BE49-F238E27FC236}">
                    <a16:creationId xmlns:a16="http://schemas.microsoft.com/office/drawing/2014/main" id="{4F709FA2-89F9-4163-B908-5F145A6248B0}"/>
                  </a:ext>
                </a:extLst>
              </p:cNvPr>
              <p:cNvCxnSpPr/>
              <p:nvPr/>
            </p:nvCxnSpPr>
            <p:spPr>
              <a:xfrm>
                <a:off x="7521236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2" name="Google Shape;2665;p59">
                <a:extLst>
                  <a:ext uri="{FF2B5EF4-FFF2-40B4-BE49-F238E27FC236}">
                    <a16:creationId xmlns:a16="http://schemas.microsoft.com/office/drawing/2014/main" id="{9F1611C8-25A8-44A3-89C2-EB115D0EA0BB}"/>
                  </a:ext>
                </a:extLst>
              </p:cNvPr>
              <p:cNvCxnSpPr/>
              <p:nvPr/>
            </p:nvCxnSpPr>
            <p:spPr>
              <a:xfrm rot="10800000">
                <a:off x="7490784" y="18937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3" name="Google Shape;2666;p59">
                <a:extLst>
                  <a:ext uri="{FF2B5EF4-FFF2-40B4-BE49-F238E27FC236}">
                    <a16:creationId xmlns:a16="http://schemas.microsoft.com/office/drawing/2014/main" id="{1AAE9007-109E-462E-8016-6AE8900AA2C7}"/>
                  </a:ext>
                </a:extLst>
              </p:cNvPr>
              <p:cNvCxnSpPr/>
              <p:nvPr/>
            </p:nvCxnSpPr>
            <p:spPr>
              <a:xfrm>
                <a:off x="7518289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4" name="Google Shape;2667;p59">
                <a:extLst>
                  <a:ext uri="{FF2B5EF4-FFF2-40B4-BE49-F238E27FC236}">
                    <a16:creationId xmlns:a16="http://schemas.microsoft.com/office/drawing/2014/main" id="{425EE7C9-2BAC-41BB-A80E-A46F958F0DE3}"/>
                  </a:ext>
                </a:extLst>
              </p:cNvPr>
              <p:cNvCxnSpPr/>
              <p:nvPr/>
            </p:nvCxnSpPr>
            <p:spPr>
              <a:xfrm rot="10800000">
                <a:off x="7487837" y="18937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5" name="Google Shape;2668;p59">
                <a:extLst>
                  <a:ext uri="{FF2B5EF4-FFF2-40B4-BE49-F238E27FC236}">
                    <a16:creationId xmlns:a16="http://schemas.microsoft.com/office/drawing/2014/main" id="{19326E6C-26D3-4FC5-9879-6B39E3CE27FB}"/>
                  </a:ext>
                </a:extLst>
              </p:cNvPr>
              <p:cNvCxnSpPr/>
              <p:nvPr/>
            </p:nvCxnSpPr>
            <p:spPr>
              <a:xfrm>
                <a:off x="7516324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6" name="Google Shape;2669;p59">
                <a:extLst>
                  <a:ext uri="{FF2B5EF4-FFF2-40B4-BE49-F238E27FC236}">
                    <a16:creationId xmlns:a16="http://schemas.microsoft.com/office/drawing/2014/main" id="{8342B50A-3D8B-4BF7-A8A8-1697F8CBBF95}"/>
                  </a:ext>
                </a:extLst>
              </p:cNvPr>
              <p:cNvCxnSpPr/>
              <p:nvPr/>
            </p:nvCxnSpPr>
            <p:spPr>
              <a:xfrm rot="10800000">
                <a:off x="7485872" y="18937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7" name="Google Shape;2670;p59">
                <a:extLst>
                  <a:ext uri="{FF2B5EF4-FFF2-40B4-BE49-F238E27FC236}">
                    <a16:creationId xmlns:a16="http://schemas.microsoft.com/office/drawing/2014/main" id="{2CFFF7C4-D555-42FB-833C-3EADE738ACF5}"/>
                  </a:ext>
                </a:extLst>
              </p:cNvPr>
              <p:cNvCxnSpPr/>
              <p:nvPr/>
            </p:nvCxnSpPr>
            <p:spPr>
              <a:xfrm>
                <a:off x="7513377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8" name="Google Shape;2671;p59">
                <a:extLst>
                  <a:ext uri="{FF2B5EF4-FFF2-40B4-BE49-F238E27FC236}">
                    <a16:creationId xmlns:a16="http://schemas.microsoft.com/office/drawing/2014/main" id="{BD65751C-5E22-4AAE-B5C2-66AEF11F0C91}"/>
                  </a:ext>
                </a:extLst>
              </p:cNvPr>
              <p:cNvCxnSpPr/>
              <p:nvPr/>
            </p:nvCxnSpPr>
            <p:spPr>
              <a:xfrm rot="10800000">
                <a:off x="7478014" y="18937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9" name="Google Shape;2672;p59">
                <a:extLst>
                  <a:ext uri="{FF2B5EF4-FFF2-40B4-BE49-F238E27FC236}">
                    <a16:creationId xmlns:a16="http://schemas.microsoft.com/office/drawing/2014/main" id="{87974D61-FDEB-43B7-A751-364BCD9EBA7F}"/>
                  </a:ext>
                </a:extLst>
              </p:cNvPr>
              <p:cNvCxnSpPr/>
              <p:nvPr/>
            </p:nvCxnSpPr>
            <p:spPr>
              <a:xfrm>
                <a:off x="7505519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0" name="Google Shape;2673;p59">
                <a:extLst>
                  <a:ext uri="{FF2B5EF4-FFF2-40B4-BE49-F238E27FC236}">
                    <a16:creationId xmlns:a16="http://schemas.microsoft.com/office/drawing/2014/main" id="{2B62193D-DE49-4B47-B681-DD9A6C0BE3CF}"/>
                  </a:ext>
                </a:extLst>
              </p:cNvPr>
              <p:cNvCxnSpPr/>
              <p:nvPr/>
            </p:nvCxnSpPr>
            <p:spPr>
              <a:xfrm rot="10800000">
                <a:off x="7476049" y="18937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1" name="Google Shape;2674;p59">
                <a:extLst>
                  <a:ext uri="{FF2B5EF4-FFF2-40B4-BE49-F238E27FC236}">
                    <a16:creationId xmlns:a16="http://schemas.microsoft.com/office/drawing/2014/main" id="{85BB5D32-B21C-4E0C-9292-A142238BF83D}"/>
                  </a:ext>
                </a:extLst>
              </p:cNvPr>
              <p:cNvCxnSpPr/>
              <p:nvPr/>
            </p:nvCxnSpPr>
            <p:spPr>
              <a:xfrm>
                <a:off x="7504536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2" name="Google Shape;2675;p59">
                <a:extLst>
                  <a:ext uri="{FF2B5EF4-FFF2-40B4-BE49-F238E27FC236}">
                    <a16:creationId xmlns:a16="http://schemas.microsoft.com/office/drawing/2014/main" id="{D63F3F48-6D99-45EB-92A9-2D5BC6B81ADF}"/>
                  </a:ext>
                </a:extLst>
              </p:cNvPr>
              <p:cNvCxnSpPr/>
              <p:nvPr/>
            </p:nvCxnSpPr>
            <p:spPr>
              <a:xfrm rot="10800000">
                <a:off x="7475067" y="18937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3" name="Google Shape;2676;p59">
                <a:extLst>
                  <a:ext uri="{FF2B5EF4-FFF2-40B4-BE49-F238E27FC236}">
                    <a16:creationId xmlns:a16="http://schemas.microsoft.com/office/drawing/2014/main" id="{AD57C6FE-B3C5-47FC-A073-CAF720F13194}"/>
                  </a:ext>
                </a:extLst>
              </p:cNvPr>
              <p:cNvCxnSpPr/>
              <p:nvPr/>
            </p:nvCxnSpPr>
            <p:spPr>
              <a:xfrm>
                <a:off x="7502572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4" name="Google Shape;2677;p59">
                <a:extLst>
                  <a:ext uri="{FF2B5EF4-FFF2-40B4-BE49-F238E27FC236}">
                    <a16:creationId xmlns:a16="http://schemas.microsoft.com/office/drawing/2014/main" id="{8B5A3259-C6D0-46A6-B762-5629A6C6C2AE}"/>
                  </a:ext>
                </a:extLst>
              </p:cNvPr>
              <p:cNvCxnSpPr/>
              <p:nvPr/>
            </p:nvCxnSpPr>
            <p:spPr>
              <a:xfrm rot="10800000">
                <a:off x="7473102" y="18937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5" name="Google Shape;2678;p59">
                <a:extLst>
                  <a:ext uri="{FF2B5EF4-FFF2-40B4-BE49-F238E27FC236}">
                    <a16:creationId xmlns:a16="http://schemas.microsoft.com/office/drawing/2014/main" id="{F5848376-432A-4046-A1B3-1A8698F8E8EE}"/>
                  </a:ext>
                </a:extLst>
              </p:cNvPr>
              <p:cNvCxnSpPr/>
              <p:nvPr/>
            </p:nvCxnSpPr>
            <p:spPr>
              <a:xfrm>
                <a:off x="7501590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6" name="Google Shape;2679;p59">
                <a:extLst>
                  <a:ext uri="{FF2B5EF4-FFF2-40B4-BE49-F238E27FC236}">
                    <a16:creationId xmlns:a16="http://schemas.microsoft.com/office/drawing/2014/main" id="{AB8E6EF7-3D68-4D87-84E1-3243E09FE677}"/>
                  </a:ext>
                </a:extLst>
              </p:cNvPr>
              <p:cNvCxnSpPr/>
              <p:nvPr/>
            </p:nvCxnSpPr>
            <p:spPr>
              <a:xfrm rot="10800000">
                <a:off x="7471138" y="18937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7" name="Google Shape;2680;p59">
                <a:extLst>
                  <a:ext uri="{FF2B5EF4-FFF2-40B4-BE49-F238E27FC236}">
                    <a16:creationId xmlns:a16="http://schemas.microsoft.com/office/drawing/2014/main" id="{593050C7-4DAE-42C8-9A95-498C61C5EBDA}"/>
                  </a:ext>
                </a:extLst>
              </p:cNvPr>
              <p:cNvCxnSpPr/>
              <p:nvPr/>
            </p:nvCxnSpPr>
            <p:spPr>
              <a:xfrm>
                <a:off x="7499625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8" name="Google Shape;2681;p59">
                <a:extLst>
                  <a:ext uri="{FF2B5EF4-FFF2-40B4-BE49-F238E27FC236}">
                    <a16:creationId xmlns:a16="http://schemas.microsoft.com/office/drawing/2014/main" id="{A6C6D4EE-35A7-48E3-BAF4-2C71FBD323C2}"/>
                  </a:ext>
                </a:extLst>
              </p:cNvPr>
              <p:cNvCxnSpPr/>
              <p:nvPr/>
            </p:nvCxnSpPr>
            <p:spPr>
              <a:xfrm rot="10800000">
                <a:off x="7470156" y="18937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9" name="Google Shape;2682;p59">
                <a:extLst>
                  <a:ext uri="{FF2B5EF4-FFF2-40B4-BE49-F238E27FC236}">
                    <a16:creationId xmlns:a16="http://schemas.microsoft.com/office/drawing/2014/main" id="{72D72DC1-9D3F-4E95-A841-3E4B4442D643}"/>
                  </a:ext>
                </a:extLst>
              </p:cNvPr>
              <p:cNvCxnSpPr/>
              <p:nvPr/>
            </p:nvCxnSpPr>
            <p:spPr>
              <a:xfrm>
                <a:off x="7498643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0" name="Google Shape;2683;p59">
                <a:extLst>
                  <a:ext uri="{FF2B5EF4-FFF2-40B4-BE49-F238E27FC236}">
                    <a16:creationId xmlns:a16="http://schemas.microsoft.com/office/drawing/2014/main" id="{98103EB9-B1FC-4A28-B378-B9135BC6FBE1}"/>
                  </a:ext>
                </a:extLst>
              </p:cNvPr>
              <p:cNvCxnSpPr/>
              <p:nvPr/>
            </p:nvCxnSpPr>
            <p:spPr>
              <a:xfrm rot="10800000">
                <a:off x="7469173" y="18937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1" name="Google Shape;2684;p59">
                <a:extLst>
                  <a:ext uri="{FF2B5EF4-FFF2-40B4-BE49-F238E27FC236}">
                    <a16:creationId xmlns:a16="http://schemas.microsoft.com/office/drawing/2014/main" id="{9CE803C0-9ED4-4BA3-873D-91C2EF083013}"/>
                  </a:ext>
                </a:extLst>
              </p:cNvPr>
              <p:cNvCxnSpPr/>
              <p:nvPr/>
            </p:nvCxnSpPr>
            <p:spPr>
              <a:xfrm>
                <a:off x="7496678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2" name="Google Shape;2685;p59">
                <a:extLst>
                  <a:ext uri="{FF2B5EF4-FFF2-40B4-BE49-F238E27FC236}">
                    <a16:creationId xmlns:a16="http://schemas.microsoft.com/office/drawing/2014/main" id="{89928CB0-5F3A-47EB-B30D-657C8B320BEA}"/>
                  </a:ext>
                </a:extLst>
              </p:cNvPr>
              <p:cNvCxnSpPr/>
              <p:nvPr/>
            </p:nvCxnSpPr>
            <p:spPr>
              <a:xfrm rot="10800000">
                <a:off x="7467208" y="18937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3" name="Google Shape;2686;p59">
                <a:extLst>
                  <a:ext uri="{FF2B5EF4-FFF2-40B4-BE49-F238E27FC236}">
                    <a16:creationId xmlns:a16="http://schemas.microsoft.com/office/drawing/2014/main" id="{0C6DF794-17F9-4092-9CEE-6809E935D4D6}"/>
                  </a:ext>
                </a:extLst>
              </p:cNvPr>
              <p:cNvCxnSpPr/>
              <p:nvPr/>
            </p:nvCxnSpPr>
            <p:spPr>
              <a:xfrm>
                <a:off x="7494713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4" name="Google Shape;2687;p59">
                <a:extLst>
                  <a:ext uri="{FF2B5EF4-FFF2-40B4-BE49-F238E27FC236}">
                    <a16:creationId xmlns:a16="http://schemas.microsoft.com/office/drawing/2014/main" id="{21B2237C-BDEE-406D-AAAC-8BD1272887C2}"/>
                  </a:ext>
                </a:extLst>
              </p:cNvPr>
              <p:cNvCxnSpPr/>
              <p:nvPr/>
            </p:nvCxnSpPr>
            <p:spPr>
              <a:xfrm rot="10800000">
                <a:off x="7458368" y="18937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5" name="Google Shape;2688;p59">
                <a:extLst>
                  <a:ext uri="{FF2B5EF4-FFF2-40B4-BE49-F238E27FC236}">
                    <a16:creationId xmlns:a16="http://schemas.microsoft.com/office/drawing/2014/main" id="{E99F3DBD-92E5-4CE8-8CF1-A31B37D335BA}"/>
                  </a:ext>
                </a:extLst>
              </p:cNvPr>
              <p:cNvCxnSpPr/>
              <p:nvPr/>
            </p:nvCxnSpPr>
            <p:spPr>
              <a:xfrm>
                <a:off x="7486855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6" name="Google Shape;2689;p59">
                <a:extLst>
                  <a:ext uri="{FF2B5EF4-FFF2-40B4-BE49-F238E27FC236}">
                    <a16:creationId xmlns:a16="http://schemas.microsoft.com/office/drawing/2014/main" id="{458F83A7-9B3A-46D0-B662-5B790AB6530A}"/>
                  </a:ext>
                </a:extLst>
              </p:cNvPr>
              <p:cNvCxnSpPr/>
              <p:nvPr/>
            </p:nvCxnSpPr>
            <p:spPr>
              <a:xfrm rot="10800000">
                <a:off x="7451492" y="189377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7" name="Google Shape;2690;p59">
                <a:extLst>
                  <a:ext uri="{FF2B5EF4-FFF2-40B4-BE49-F238E27FC236}">
                    <a16:creationId xmlns:a16="http://schemas.microsoft.com/office/drawing/2014/main" id="{A1977DB1-0240-4512-9C87-4841A498DC54}"/>
                  </a:ext>
                </a:extLst>
              </p:cNvPr>
              <p:cNvCxnSpPr/>
              <p:nvPr/>
            </p:nvCxnSpPr>
            <p:spPr>
              <a:xfrm>
                <a:off x="7479979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8" name="Google Shape;2691;p59">
                <a:extLst>
                  <a:ext uri="{FF2B5EF4-FFF2-40B4-BE49-F238E27FC236}">
                    <a16:creationId xmlns:a16="http://schemas.microsoft.com/office/drawing/2014/main" id="{3796B3D3-870F-4A7E-897A-A8304AF7F486}"/>
                  </a:ext>
                </a:extLst>
              </p:cNvPr>
              <p:cNvCxnSpPr/>
              <p:nvPr/>
            </p:nvCxnSpPr>
            <p:spPr>
              <a:xfrm rot="10800000">
                <a:off x="7444615" y="189377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9" name="Google Shape;2692;p59">
                <a:extLst>
                  <a:ext uri="{FF2B5EF4-FFF2-40B4-BE49-F238E27FC236}">
                    <a16:creationId xmlns:a16="http://schemas.microsoft.com/office/drawing/2014/main" id="{65E58E1A-7265-4C4A-A576-1C2B75B1114D}"/>
                  </a:ext>
                </a:extLst>
              </p:cNvPr>
              <p:cNvCxnSpPr/>
              <p:nvPr/>
            </p:nvCxnSpPr>
            <p:spPr>
              <a:xfrm>
                <a:off x="7473102" y="185658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0" name="Google Shape;2693;p59">
                <a:extLst>
                  <a:ext uri="{FF2B5EF4-FFF2-40B4-BE49-F238E27FC236}">
                    <a16:creationId xmlns:a16="http://schemas.microsoft.com/office/drawing/2014/main" id="{D8D562DE-96E9-4FCA-B6AA-FD9A63AE733A}"/>
                  </a:ext>
                </a:extLst>
              </p:cNvPr>
              <p:cNvCxnSpPr/>
              <p:nvPr/>
            </p:nvCxnSpPr>
            <p:spPr>
              <a:xfrm rot="10800000">
                <a:off x="7402376" y="188222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1" name="Google Shape;2694;p59">
                <a:extLst>
                  <a:ext uri="{FF2B5EF4-FFF2-40B4-BE49-F238E27FC236}">
                    <a16:creationId xmlns:a16="http://schemas.microsoft.com/office/drawing/2014/main" id="{2E2CC754-8CFA-446D-8087-84FFDA664E7B}"/>
                  </a:ext>
                </a:extLst>
              </p:cNvPr>
              <p:cNvCxnSpPr/>
              <p:nvPr/>
            </p:nvCxnSpPr>
            <p:spPr>
              <a:xfrm>
                <a:off x="7430863" y="184632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2" name="Google Shape;2695;p59">
                <a:extLst>
                  <a:ext uri="{FF2B5EF4-FFF2-40B4-BE49-F238E27FC236}">
                    <a16:creationId xmlns:a16="http://schemas.microsoft.com/office/drawing/2014/main" id="{1362A622-F5A6-46EF-A57F-755714223211}"/>
                  </a:ext>
                </a:extLst>
              </p:cNvPr>
              <p:cNvCxnSpPr/>
              <p:nvPr/>
            </p:nvCxnSpPr>
            <p:spPr>
              <a:xfrm rot="10800000">
                <a:off x="7399429" y="188222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3" name="Google Shape;2696;p59">
                <a:extLst>
                  <a:ext uri="{FF2B5EF4-FFF2-40B4-BE49-F238E27FC236}">
                    <a16:creationId xmlns:a16="http://schemas.microsoft.com/office/drawing/2014/main" id="{0BB8D8A5-BD1D-4030-93AB-3050DD697215}"/>
                  </a:ext>
                </a:extLst>
              </p:cNvPr>
              <p:cNvCxnSpPr/>
              <p:nvPr/>
            </p:nvCxnSpPr>
            <p:spPr>
              <a:xfrm>
                <a:off x="7426934" y="184632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4" name="Google Shape;2697;p59">
                <a:extLst>
                  <a:ext uri="{FF2B5EF4-FFF2-40B4-BE49-F238E27FC236}">
                    <a16:creationId xmlns:a16="http://schemas.microsoft.com/office/drawing/2014/main" id="{628693DF-2696-4A97-800C-FF4834FCE7BC}"/>
                  </a:ext>
                </a:extLst>
              </p:cNvPr>
              <p:cNvCxnSpPr/>
              <p:nvPr/>
            </p:nvCxnSpPr>
            <p:spPr>
              <a:xfrm rot="10800000">
                <a:off x="7387641" y="188222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5" name="Google Shape;2698;p59">
                <a:extLst>
                  <a:ext uri="{FF2B5EF4-FFF2-40B4-BE49-F238E27FC236}">
                    <a16:creationId xmlns:a16="http://schemas.microsoft.com/office/drawing/2014/main" id="{A6A3EFB8-0BBA-472A-B1AF-F3969139CA82}"/>
                  </a:ext>
                </a:extLst>
              </p:cNvPr>
              <p:cNvCxnSpPr/>
              <p:nvPr/>
            </p:nvCxnSpPr>
            <p:spPr>
              <a:xfrm>
                <a:off x="7415146" y="184632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6" name="Google Shape;2699;p59">
                <a:extLst>
                  <a:ext uri="{FF2B5EF4-FFF2-40B4-BE49-F238E27FC236}">
                    <a16:creationId xmlns:a16="http://schemas.microsoft.com/office/drawing/2014/main" id="{17218C80-1C5B-4C69-B6DA-2A914260B0F2}"/>
                  </a:ext>
                </a:extLst>
              </p:cNvPr>
              <p:cNvCxnSpPr/>
              <p:nvPr/>
            </p:nvCxnSpPr>
            <p:spPr>
              <a:xfrm rot="10800000">
                <a:off x="7384694" y="188222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7" name="Google Shape;2700;p59">
                <a:extLst>
                  <a:ext uri="{FF2B5EF4-FFF2-40B4-BE49-F238E27FC236}">
                    <a16:creationId xmlns:a16="http://schemas.microsoft.com/office/drawing/2014/main" id="{BFCDB577-A05C-4F6C-9113-C00C60ED30F6}"/>
                  </a:ext>
                </a:extLst>
              </p:cNvPr>
              <p:cNvCxnSpPr/>
              <p:nvPr/>
            </p:nvCxnSpPr>
            <p:spPr>
              <a:xfrm>
                <a:off x="7413182" y="184632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8" name="Google Shape;2701;p59">
                <a:extLst>
                  <a:ext uri="{FF2B5EF4-FFF2-40B4-BE49-F238E27FC236}">
                    <a16:creationId xmlns:a16="http://schemas.microsoft.com/office/drawing/2014/main" id="{75A22657-4C49-4C05-807E-2A643B24A2B0}"/>
                  </a:ext>
                </a:extLst>
              </p:cNvPr>
              <p:cNvCxnSpPr/>
              <p:nvPr/>
            </p:nvCxnSpPr>
            <p:spPr>
              <a:xfrm rot="10800000">
                <a:off x="7375853" y="188222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9" name="Google Shape;2702;p59">
                <a:extLst>
                  <a:ext uri="{FF2B5EF4-FFF2-40B4-BE49-F238E27FC236}">
                    <a16:creationId xmlns:a16="http://schemas.microsoft.com/office/drawing/2014/main" id="{9BBE7EDA-6750-45A3-AD96-0F3B62D14CE5}"/>
                  </a:ext>
                </a:extLst>
              </p:cNvPr>
              <p:cNvCxnSpPr/>
              <p:nvPr/>
            </p:nvCxnSpPr>
            <p:spPr>
              <a:xfrm>
                <a:off x="7404340" y="184632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0" name="Google Shape;2703;p59">
                <a:extLst>
                  <a:ext uri="{FF2B5EF4-FFF2-40B4-BE49-F238E27FC236}">
                    <a16:creationId xmlns:a16="http://schemas.microsoft.com/office/drawing/2014/main" id="{8E9B8751-396F-4D44-805D-48E7926FBDF8}"/>
                  </a:ext>
                </a:extLst>
              </p:cNvPr>
              <p:cNvCxnSpPr/>
              <p:nvPr/>
            </p:nvCxnSpPr>
            <p:spPr>
              <a:xfrm rot="10800000">
                <a:off x="7364065" y="188222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1" name="Google Shape;2704;p59">
                <a:extLst>
                  <a:ext uri="{FF2B5EF4-FFF2-40B4-BE49-F238E27FC236}">
                    <a16:creationId xmlns:a16="http://schemas.microsoft.com/office/drawing/2014/main" id="{8CCD4496-2791-47E7-ADB2-62EA120A091F}"/>
                  </a:ext>
                </a:extLst>
              </p:cNvPr>
              <p:cNvCxnSpPr/>
              <p:nvPr/>
            </p:nvCxnSpPr>
            <p:spPr>
              <a:xfrm>
                <a:off x="7392553" y="184632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2" name="Google Shape;2705;p59">
                <a:extLst>
                  <a:ext uri="{FF2B5EF4-FFF2-40B4-BE49-F238E27FC236}">
                    <a16:creationId xmlns:a16="http://schemas.microsoft.com/office/drawing/2014/main" id="{CE59C24F-CDCB-49DA-8BD3-28649646A4AF}"/>
                  </a:ext>
                </a:extLst>
              </p:cNvPr>
              <p:cNvCxnSpPr/>
              <p:nvPr/>
            </p:nvCxnSpPr>
            <p:spPr>
              <a:xfrm rot="10800000">
                <a:off x="7362101" y="188222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3" name="Google Shape;2706;p59">
                <a:extLst>
                  <a:ext uri="{FF2B5EF4-FFF2-40B4-BE49-F238E27FC236}">
                    <a16:creationId xmlns:a16="http://schemas.microsoft.com/office/drawing/2014/main" id="{CB4A356B-9D2F-4AF7-817D-1D02D0D6BDA4}"/>
                  </a:ext>
                </a:extLst>
              </p:cNvPr>
              <p:cNvCxnSpPr/>
              <p:nvPr/>
            </p:nvCxnSpPr>
            <p:spPr>
              <a:xfrm>
                <a:off x="7390588" y="184632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4" name="Google Shape;2707;p59">
                <a:extLst>
                  <a:ext uri="{FF2B5EF4-FFF2-40B4-BE49-F238E27FC236}">
                    <a16:creationId xmlns:a16="http://schemas.microsoft.com/office/drawing/2014/main" id="{7B5B7952-A45C-4E93-B66B-DC21A6F036D4}"/>
                  </a:ext>
                </a:extLst>
              </p:cNvPr>
              <p:cNvCxnSpPr/>
              <p:nvPr/>
            </p:nvCxnSpPr>
            <p:spPr>
              <a:xfrm rot="10800000">
                <a:off x="7356207" y="188222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5" name="Google Shape;2708;p59">
                <a:extLst>
                  <a:ext uri="{FF2B5EF4-FFF2-40B4-BE49-F238E27FC236}">
                    <a16:creationId xmlns:a16="http://schemas.microsoft.com/office/drawing/2014/main" id="{D1050AB3-3B88-49E2-B611-89D2D0DD1132}"/>
                  </a:ext>
                </a:extLst>
              </p:cNvPr>
              <p:cNvCxnSpPr/>
              <p:nvPr/>
            </p:nvCxnSpPr>
            <p:spPr>
              <a:xfrm>
                <a:off x="7383712" y="184632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6" name="Google Shape;2709;p59">
                <a:extLst>
                  <a:ext uri="{FF2B5EF4-FFF2-40B4-BE49-F238E27FC236}">
                    <a16:creationId xmlns:a16="http://schemas.microsoft.com/office/drawing/2014/main" id="{D09E80E4-51FD-427C-993D-4E910B770669}"/>
                  </a:ext>
                </a:extLst>
              </p:cNvPr>
              <p:cNvCxnSpPr/>
              <p:nvPr/>
            </p:nvCxnSpPr>
            <p:spPr>
              <a:xfrm rot="10800000">
                <a:off x="7323791" y="188222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7" name="Google Shape;2710;p59">
                <a:extLst>
                  <a:ext uri="{FF2B5EF4-FFF2-40B4-BE49-F238E27FC236}">
                    <a16:creationId xmlns:a16="http://schemas.microsoft.com/office/drawing/2014/main" id="{489C1DC6-F4DF-4894-ACB0-53F3FAD1D9EE}"/>
                  </a:ext>
                </a:extLst>
              </p:cNvPr>
              <p:cNvCxnSpPr/>
              <p:nvPr/>
            </p:nvCxnSpPr>
            <p:spPr>
              <a:xfrm>
                <a:off x="7352278" y="184632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8" name="Google Shape;2711;p59">
                <a:extLst>
                  <a:ext uri="{FF2B5EF4-FFF2-40B4-BE49-F238E27FC236}">
                    <a16:creationId xmlns:a16="http://schemas.microsoft.com/office/drawing/2014/main" id="{84D1555F-63EC-4144-A969-605EFDB3C8F5}"/>
                  </a:ext>
                </a:extLst>
              </p:cNvPr>
              <p:cNvCxnSpPr/>
              <p:nvPr/>
            </p:nvCxnSpPr>
            <p:spPr>
              <a:xfrm rot="10800000">
                <a:off x="7317897" y="188222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49" name="Google Shape;2712;p59">
                <a:extLst>
                  <a:ext uri="{FF2B5EF4-FFF2-40B4-BE49-F238E27FC236}">
                    <a16:creationId xmlns:a16="http://schemas.microsoft.com/office/drawing/2014/main" id="{B1A9A1DD-348A-471C-91CF-5FD795AE7FAF}"/>
                  </a:ext>
                </a:extLst>
              </p:cNvPr>
              <p:cNvCxnSpPr/>
              <p:nvPr/>
            </p:nvCxnSpPr>
            <p:spPr>
              <a:xfrm>
                <a:off x="7346384" y="184632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0" name="Google Shape;2713;p59">
                <a:extLst>
                  <a:ext uri="{FF2B5EF4-FFF2-40B4-BE49-F238E27FC236}">
                    <a16:creationId xmlns:a16="http://schemas.microsoft.com/office/drawing/2014/main" id="{6F49C1A8-362F-4A31-9A92-1F91D7824520}"/>
                  </a:ext>
                </a:extLst>
              </p:cNvPr>
              <p:cNvCxnSpPr/>
              <p:nvPr/>
            </p:nvCxnSpPr>
            <p:spPr>
              <a:xfrm rot="10800000">
                <a:off x="7304144" y="1874535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1" name="Google Shape;2714;p59">
                <a:extLst>
                  <a:ext uri="{FF2B5EF4-FFF2-40B4-BE49-F238E27FC236}">
                    <a16:creationId xmlns:a16="http://schemas.microsoft.com/office/drawing/2014/main" id="{3598D88A-6563-4C4F-899C-5FB8E5FD9AAD}"/>
                  </a:ext>
                </a:extLst>
              </p:cNvPr>
              <p:cNvCxnSpPr/>
              <p:nvPr/>
            </p:nvCxnSpPr>
            <p:spPr>
              <a:xfrm>
                <a:off x="7332632" y="1838632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2" name="Google Shape;2715;p59">
                <a:extLst>
                  <a:ext uri="{FF2B5EF4-FFF2-40B4-BE49-F238E27FC236}">
                    <a16:creationId xmlns:a16="http://schemas.microsoft.com/office/drawing/2014/main" id="{D08B2940-7ABE-4DB8-9AFA-CF09CBC042EE}"/>
                  </a:ext>
                </a:extLst>
              </p:cNvPr>
              <p:cNvCxnSpPr/>
              <p:nvPr/>
            </p:nvCxnSpPr>
            <p:spPr>
              <a:xfrm rot="10800000">
                <a:off x="7265834" y="1862995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3" name="Google Shape;2716;p59">
                <a:extLst>
                  <a:ext uri="{FF2B5EF4-FFF2-40B4-BE49-F238E27FC236}">
                    <a16:creationId xmlns:a16="http://schemas.microsoft.com/office/drawing/2014/main" id="{1AB4B2AD-885F-4CFD-8EE1-B7F8AA0A0CDA}"/>
                  </a:ext>
                </a:extLst>
              </p:cNvPr>
              <p:cNvCxnSpPr/>
              <p:nvPr/>
            </p:nvCxnSpPr>
            <p:spPr>
              <a:xfrm>
                <a:off x="7293340" y="1825809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4" name="Google Shape;2717;p59">
                <a:extLst>
                  <a:ext uri="{FF2B5EF4-FFF2-40B4-BE49-F238E27FC236}">
                    <a16:creationId xmlns:a16="http://schemas.microsoft.com/office/drawing/2014/main" id="{17831621-53F0-470A-9953-7A0D7A2020B2}"/>
                  </a:ext>
                </a:extLst>
              </p:cNvPr>
              <p:cNvCxnSpPr/>
              <p:nvPr/>
            </p:nvCxnSpPr>
            <p:spPr>
              <a:xfrm rot="10800000">
                <a:off x="7257976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5" name="Google Shape;2718;p59">
                <a:extLst>
                  <a:ext uri="{FF2B5EF4-FFF2-40B4-BE49-F238E27FC236}">
                    <a16:creationId xmlns:a16="http://schemas.microsoft.com/office/drawing/2014/main" id="{5D8CC217-D15E-446D-AB68-75A26060A106}"/>
                  </a:ext>
                </a:extLst>
              </p:cNvPr>
              <p:cNvCxnSpPr/>
              <p:nvPr/>
            </p:nvCxnSpPr>
            <p:spPr>
              <a:xfrm>
                <a:off x="7286463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6" name="Google Shape;2719;p59">
                <a:extLst>
                  <a:ext uri="{FF2B5EF4-FFF2-40B4-BE49-F238E27FC236}">
                    <a16:creationId xmlns:a16="http://schemas.microsoft.com/office/drawing/2014/main" id="{3F524BD4-46D3-4F30-B2AD-9C3823ED82E3}"/>
                  </a:ext>
                </a:extLst>
              </p:cNvPr>
              <p:cNvCxnSpPr/>
              <p:nvPr/>
            </p:nvCxnSpPr>
            <p:spPr>
              <a:xfrm rot="10800000">
                <a:off x="7250118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7" name="Google Shape;2720;p59">
                <a:extLst>
                  <a:ext uri="{FF2B5EF4-FFF2-40B4-BE49-F238E27FC236}">
                    <a16:creationId xmlns:a16="http://schemas.microsoft.com/office/drawing/2014/main" id="{4CFF4FE1-B1C6-422E-9D74-8F8EEE370395}"/>
                  </a:ext>
                </a:extLst>
              </p:cNvPr>
              <p:cNvCxnSpPr/>
              <p:nvPr/>
            </p:nvCxnSpPr>
            <p:spPr>
              <a:xfrm>
                <a:off x="7278604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8" name="Google Shape;2721;p59">
                <a:extLst>
                  <a:ext uri="{FF2B5EF4-FFF2-40B4-BE49-F238E27FC236}">
                    <a16:creationId xmlns:a16="http://schemas.microsoft.com/office/drawing/2014/main" id="{A1A34F88-D0E9-4253-89DE-2EC11E0C33C1}"/>
                  </a:ext>
                </a:extLst>
              </p:cNvPr>
              <p:cNvCxnSpPr/>
              <p:nvPr/>
            </p:nvCxnSpPr>
            <p:spPr>
              <a:xfrm rot="10800000">
                <a:off x="7246188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59" name="Google Shape;2722;p59">
                <a:extLst>
                  <a:ext uri="{FF2B5EF4-FFF2-40B4-BE49-F238E27FC236}">
                    <a16:creationId xmlns:a16="http://schemas.microsoft.com/office/drawing/2014/main" id="{B5E640EC-6EFC-4130-9F43-9A5F242F6425}"/>
                  </a:ext>
                </a:extLst>
              </p:cNvPr>
              <p:cNvCxnSpPr/>
              <p:nvPr/>
            </p:nvCxnSpPr>
            <p:spPr>
              <a:xfrm>
                <a:off x="7274675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0" name="Google Shape;2723;p59">
                <a:extLst>
                  <a:ext uri="{FF2B5EF4-FFF2-40B4-BE49-F238E27FC236}">
                    <a16:creationId xmlns:a16="http://schemas.microsoft.com/office/drawing/2014/main" id="{7F9532D1-5A3E-41F8-8147-FE0FB0600BD2}"/>
                  </a:ext>
                </a:extLst>
              </p:cNvPr>
              <p:cNvCxnSpPr/>
              <p:nvPr/>
            </p:nvCxnSpPr>
            <p:spPr>
              <a:xfrm rot="10800000">
                <a:off x="7221631" y="185273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1" name="Google Shape;2724;p59">
                <a:extLst>
                  <a:ext uri="{FF2B5EF4-FFF2-40B4-BE49-F238E27FC236}">
                    <a16:creationId xmlns:a16="http://schemas.microsoft.com/office/drawing/2014/main" id="{D2F0CAA5-9B23-42E0-B5F1-A8038EADE86E}"/>
                  </a:ext>
                </a:extLst>
              </p:cNvPr>
              <p:cNvCxnSpPr/>
              <p:nvPr/>
            </p:nvCxnSpPr>
            <p:spPr>
              <a:xfrm>
                <a:off x="7250118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2" name="Google Shape;2725;p59">
                <a:extLst>
                  <a:ext uri="{FF2B5EF4-FFF2-40B4-BE49-F238E27FC236}">
                    <a16:creationId xmlns:a16="http://schemas.microsoft.com/office/drawing/2014/main" id="{5E33C9BF-77C1-40BF-817A-5C58E06F6B04}"/>
                  </a:ext>
                </a:extLst>
              </p:cNvPr>
              <p:cNvCxnSpPr/>
              <p:nvPr/>
            </p:nvCxnSpPr>
            <p:spPr>
              <a:xfrm rot="10800000">
                <a:off x="7219666" y="185273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3" name="Google Shape;2726;p59">
                <a:extLst>
                  <a:ext uri="{FF2B5EF4-FFF2-40B4-BE49-F238E27FC236}">
                    <a16:creationId xmlns:a16="http://schemas.microsoft.com/office/drawing/2014/main" id="{3B34DE33-B8EE-4A61-A366-42F69DAEEA3A}"/>
                  </a:ext>
                </a:extLst>
              </p:cNvPr>
              <p:cNvCxnSpPr/>
              <p:nvPr/>
            </p:nvCxnSpPr>
            <p:spPr>
              <a:xfrm>
                <a:off x="7248153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4" name="Google Shape;2727;p59">
                <a:extLst>
                  <a:ext uri="{FF2B5EF4-FFF2-40B4-BE49-F238E27FC236}">
                    <a16:creationId xmlns:a16="http://schemas.microsoft.com/office/drawing/2014/main" id="{74306BE7-4AC9-4AAB-8506-9228E8C40916}"/>
                  </a:ext>
                </a:extLst>
              </p:cNvPr>
              <p:cNvCxnSpPr/>
              <p:nvPr/>
            </p:nvCxnSpPr>
            <p:spPr>
              <a:xfrm rot="10800000">
                <a:off x="7217701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5" name="Google Shape;2728;p59">
                <a:extLst>
                  <a:ext uri="{FF2B5EF4-FFF2-40B4-BE49-F238E27FC236}">
                    <a16:creationId xmlns:a16="http://schemas.microsoft.com/office/drawing/2014/main" id="{1358BF92-DD63-428D-88FC-F4D1E49B9AEB}"/>
                  </a:ext>
                </a:extLst>
              </p:cNvPr>
              <p:cNvCxnSpPr/>
              <p:nvPr/>
            </p:nvCxnSpPr>
            <p:spPr>
              <a:xfrm>
                <a:off x="7246188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6" name="Google Shape;2729;p59">
                <a:extLst>
                  <a:ext uri="{FF2B5EF4-FFF2-40B4-BE49-F238E27FC236}">
                    <a16:creationId xmlns:a16="http://schemas.microsoft.com/office/drawing/2014/main" id="{5C775FAD-E26B-49CC-8C15-4CDBA91C5BD4}"/>
                  </a:ext>
                </a:extLst>
              </p:cNvPr>
              <p:cNvCxnSpPr/>
              <p:nvPr/>
            </p:nvCxnSpPr>
            <p:spPr>
              <a:xfrm rot="10800000">
                <a:off x="7215736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7" name="Google Shape;2730;p59">
                <a:extLst>
                  <a:ext uri="{FF2B5EF4-FFF2-40B4-BE49-F238E27FC236}">
                    <a16:creationId xmlns:a16="http://schemas.microsoft.com/office/drawing/2014/main" id="{6FF59E9D-423C-433D-9FD0-EF8790AD1AB4}"/>
                  </a:ext>
                </a:extLst>
              </p:cNvPr>
              <p:cNvCxnSpPr/>
              <p:nvPr/>
            </p:nvCxnSpPr>
            <p:spPr>
              <a:xfrm>
                <a:off x="7244223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8" name="Google Shape;2731;p59">
                <a:extLst>
                  <a:ext uri="{FF2B5EF4-FFF2-40B4-BE49-F238E27FC236}">
                    <a16:creationId xmlns:a16="http://schemas.microsoft.com/office/drawing/2014/main" id="{AC45E32A-5DA3-493E-9F40-622AF07496D9}"/>
                  </a:ext>
                </a:extLst>
              </p:cNvPr>
              <p:cNvCxnSpPr/>
              <p:nvPr/>
            </p:nvCxnSpPr>
            <p:spPr>
              <a:xfrm rot="10800000">
                <a:off x="7213772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69" name="Google Shape;2732;p59">
                <a:extLst>
                  <a:ext uri="{FF2B5EF4-FFF2-40B4-BE49-F238E27FC236}">
                    <a16:creationId xmlns:a16="http://schemas.microsoft.com/office/drawing/2014/main" id="{3374336E-96AB-40DF-B837-A4637478CD68}"/>
                  </a:ext>
                </a:extLst>
              </p:cNvPr>
              <p:cNvCxnSpPr/>
              <p:nvPr/>
            </p:nvCxnSpPr>
            <p:spPr>
              <a:xfrm>
                <a:off x="7242259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0" name="Google Shape;2733;p59">
                <a:extLst>
                  <a:ext uri="{FF2B5EF4-FFF2-40B4-BE49-F238E27FC236}">
                    <a16:creationId xmlns:a16="http://schemas.microsoft.com/office/drawing/2014/main" id="{4C10D925-F533-4D00-8912-E4D0CC72A4B3}"/>
                  </a:ext>
                </a:extLst>
              </p:cNvPr>
              <p:cNvCxnSpPr/>
              <p:nvPr/>
            </p:nvCxnSpPr>
            <p:spPr>
              <a:xfrm rot="10800000">
                <a:off x="7211807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1" name="Google Shape;2734;p59">
                <a:extLst>
                  <a:ext uri="{FF2B5EF4-FFF2-40B4-BE49-F238E27FC236}">
                    <a16:creationId xmlns:a16="http://schemas.microsoft.com/office/drawing/2014/main" id="{FE67CE15-9B85-4DE0-B11B-7AFFB7C9F726}"/>
                  </a:ext>
                </a:extLst>
              </p:cNvPr>
              <p:cNvCxnSpPr/>
              <p:nvPr/>
            </p:nvCxnSpPr>
            <p:spPr>
              <a:xfrm>
                <a:off x="7239312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2" name="Google Shape;2735;p59">
                <a:extLst>
                  <a:ext uri="{FF2B5EF4-FFF2-40B4-BE49-F238E27FC236}">
                    <a16:creationId xmlns:a16="http://schemas.microsoft.com/office/drawing/2014/main" id="{F1FC1C25-756D-4E2D-9CCE-00049BAB9BA5}"/>
                  </a:ext>
                </a:extLst>
              </p:cNvPr>
              <p:cNvCxnSpPr/>
              <p:nvPr/>
            </p:nvCxnSpPr>
            <p:spPr>
              <a:xfrm rot="10800000">
                <a:off x="7209843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3" name="Google Shape;2736;p59">
                <a:extLst>
                  <a:ext uri="{FF2B5EF4-FFF2-40B4-BE49-F238E27FC236}">
                    <a16:creationId xmlns:a16="http://schemas.microsoft.com/office/drawing/2014/main" id="{2BB0B828-FFA1-4493-96D9-848883185E62}"/>
                  </a:ext>
                </a:extLst>
              </p:cNvPr>
              <p:cNvCxnSpPr/>
              <p:nvPr/>
            </p:nvCxnSpPr>
            <p:spPr>
              <a:xfrm>
                <a:off x="7237347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4" name="Google Shape;2737;p59">
                <a:extLst>
                  <a:ext uri="{FF2B5EF4-FFF2-40B4-BE49-F238E27FC236}">
                    <a16:creationId xmlns:a16="http://schemas.microsoft.com/office/drawing/2014/main" id="{FFAEC64C-465E-4B0E-9F3C-F4F7F8BAA917}"/>
                  </a:ext>
                </a:extLst>
              </p:cNvPr>
              <p:cNvCxnSpPr/>
              <p:nvPr/>
            </p:nvCxnSpPr>
            <p:spPr>
              <a:xfrm rot="10800000">
                <a:off x="7206896" y="185273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5" name="Google Shape;2738;p59">
                <a:extLst>
                  <a:ext uri="{FF2B5EF4-FFF2-40B4-BE49-F238E27FC236}">
                    <a16:creationId xmlns:a16="http://schemas.microsoft.com/office/drawing/2014/main" id="{292C0C04-3AA7-4C25-A16A-D23CFE15E810}"/>
                  </a:ext>
                </a:extLst>
              </p:cNvPr>
              <p:cNvCxnSpPr/>
              <p:nvPr/>
            </p:nvCxnSpPr>
            <p:spPr>
              <a:xfrm>
                <a:off x="7235382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6" name="Google Shape;2739;p59">
                <a:extLst>
                  <a:ext uri="{FF2B5EF4-FFF2-40B4-BE49-F238E27FC236}">
                    <a16:creationId xmlns:a16="http://schemas.microsoft.com/office/drawing/2014/main" id="{BC04A49E-51BD-4494-B36A-0CE6C4A15901}"/>
                  </a:ext>
                </a:extLst>
              </p:cNvPr>
              <p:cNvCxnSpPr/>
              <p:nvPr/>
            </p:nvCxnSpPr>
            <p:spPr>
              <a:xfrm rot="10800000">
                <a:off x="7204931" y="185273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7" name="Google Shape;2740;p59">
                <a:extLst>
                  <a:ext uri="{FF2B5EF4-FFF2-40B4-BE49-F238E27FC236}">
                    <a16:creationId xmlns:a16="http://schemas.microsoft.com/office/drawing/2014/main" id="{5930A54B-ACA3-444E-B89A-ABEDCDEFBF54}"/>
                  </a:ext>
                </a:extLst>
              </p:cNvPr>
              <p:cNvCxnSpPr/>
              <p:nvPr/>
            </p:nvCxnSpPr>
            <p:spPr>
              <a:xfrm>
                <a:off x="7233418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8" name="Google Shape;2741;p59">
                <a:extLst>
                  <a:ext uri="{FF2B5EF4-FFF2-40B4-BE49-F238E27FC236}">
                    <a16:creationId xmlns:a16="http://schemas.microsoft.com/office/drawing/2014/main" id="{4E457887-D4C7-49D9-BCAC-C18A332BA440}"/>
                  </a:ext>
                </a:extLst>
              </p:cNvPr>
              <p:cNvCxnSpPr/>
              <p:nvPr/>
            </p:nvCxnSpPr>
            <p:spPr>
              <a:xfrm rot="10800000">
                <a:off x="7202967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9" name="Google Shape;2742;p59">
                <a:extLst>
                  <a:ext uri="{FF2B5EF4-FFF2-40B4-BE49-F238E27FC236}">
                    <a16:creationId xmlns:a16="http://schemas.microsoft.com/office/drawing/2014/main" id="{877DD61F-60FD-45B8-BDB9-6BFA16C2ACC6}"/>
                  </a:ext>
                </a:extLst>
              </p:cNvPr>
              <p:cNvCxnSpPr/>
              <p:nvPr/>
            </p:nvCxnSpPr>
            <p:spPr>
              <a:xfrm>
                <a:off x="7231454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0" name="Google Shape;2743;p59">
                <a:extLst>
                  <a:ext uri="{FF2B5EF4-FFF2-40B4-BE49-F238E27FC236}">
                    <a16:creationId xmlns:a16="http://schemas.microsoft.com/office/drawing/2014/main" id="{101F2A77-D954-4C98-B5C5-074D4D6A265F}"/>
                  </a:ext>
                </a:extLst>
              </p:cNvPr>
              <p:cNvCxnSpPr/>
              <p:nvPr/>
            </p:nvCxnSpPr>
            <p:spPr>
              <a:xfrm rot="10800000">
                <a:off x="7201002" y="185273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1" name="Google Shape;2744;p59">
                <a:extLst>
                  <a:ext uri="{FF2B5EF4-FFF2-40B4-BE49-F238E27FC236}">
                    <a16:creationId xmlns:a16="http://schemas.microsoft.com/office/drawing/2014/main" id="{D4BF7DC4-DE63-4674-9ED0-7EAA581DB6C8}"/>
                  </a:ext>
                </a:extLst>
              </p:cNvPr>
              <p:cNvCxnSpPr/>
              <p:nvPr/>
            </p:nvCxnSpPr>
            <p:spPr>
              <a:xfrm>
                <a:off x="7229489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2" name="Google Shape;2745;p59">
                <a:extLst>
                  <a:ext uri="{FF2B5EF4-FFF2-40B4-BE49-F238E27FC236}">
                    <a16:creationId xmlns:a16="http://schemas.microsoft.com/office/drawing/2014/main" id="{52F52801-03A4-453E-9DCD-5D6AAE2BFA84}"/>
                  </a:ext>
                </a:extLst>
              </p:cNvPr>
              <p:cNvCxnSpPr/>
              <p:nvPr/>
            </p:nvCxnSpPr>
            <p:spPr>
              <a:xfrm rot="10800000">
                <a:off x="7199037" y="185273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3" name="Google Shape;2746;p59">
                <a:extLst>
                  <a:ext uri="{FF2B5EF4-FFF2-40B4-BE49-F238E27FC236}">
                    <a16:creationId xmlns:a16="http://schemas.microsoft.com/office/drawing/2014/main" id="{223E0763-D4E5-4DC3-ADA5-0EA777A99E81}"/>
                  </a:ext>
                </a:extLst>
              </p:cNvPr>
              <p:cNvCxnSpPr/>
              <p:nvPr/>
            </p:nvCxnSpPr>
            <p:spPr>
              <a:xfrm>
                <a:off x="7227524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4" name="Google Shape;2747;p59">
                <a:extLst>
                  <a:ext uri="{FF2B5EF4-FFF2-40B4-BE49-F238E27FC236}">
                    <a16:creationId xmlns:a16="http://schemas.microsoft.com/office/drawing/2014/main" id="{211C7506-AF76-41F3-A379-93E067E12506}"/>
                  </a:ext>
                </a:extLst>
              </p:cNvPr>
              <p:cNvCxnSpPr/>
              <p:nvPr/>
            </p:nvCxnSpPr>
            <p:spPr>
              <a:xfrm rot="10800000">
                <a:off x="7197072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5" name="Google Shape;2748;p59">
                <a:extLst>
                  <a:ext uri="{FF2B5EF4-FFF2-40B4-BE49-F238E27FC236}">
                    <a16:creationId xmlns:a16="http://schemas.microsoft.com/office/drawing/2014/main" id="{D5C47DEC-D45F-4586-9EFA-50722FE1F642}"/>
                  </a:ext>
                </a:extLst>
              </p:cNvPr>
              <p:cNvCxnSpPr/>
              <p:nvPr/>
            </p:nvCxnSpPr>
            <p:spPr>
              <a:xfrm>
                <a:off x="7224578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6" name="Google Shape;2749;p59">
                <a:extLst>
                  <a:ext uri="{FF2B5EF4-FFF2-40B4-BE49-F238E27FC236}">
                    <a16:creationId xmlns:a16="http://schemas.microsoft.com/office/drawing/2014/main" id="{DC9D5D6F-F642-4243-8B85-FD4C4F5D3B9F}"/>
                  </a:ext>
                </a:extLst>
              </p:cNvPr>
              <p:cNvCxnSpPr/>
              <p:nvPr/>
            </p:nvCxnSpPr>
            <p:spPr>
              <a:xfrm rot="10800000">
                <a:off x="7191179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7" name="Google Shape;2750;p59">
                <a:extLst>
                  <a:ext uri="{FF2B5EF4-FFF2-40B4-BE49-F238E27FC236}">
                    <a16:creationId xmlns:a16="http://schemas.microsoft.com/office/drawing/2014/main" id="{04B8EF31-127B-4C15-B863-0D0EEFA7CE47}"/>
                  </a:ext>
                </a:extLst>
              </p:cNvPr>
              <p:cNvCxnSpPr/>
              <p:nvPr/>
            </p:nvCxnSpPr>
            <p:spPr>
              <a:xfrm>
                <a:off x="7218683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8" name="Google Shape;2751;p59">
                <a:extLst>
                  <a:ext uri="{FF2B5EF4-FFF2-40B4-BE49-F238E27FC236}">
                    <a16:creationId xmlns:a16="http://schemas.microsoft.com/office/drawing/2014/main" id="{D50BA2AC-F5AA-4BBA-8E13-BE340310B363}"/>
                  </a:ext>
                </a:extLst>
              </p:cNvPr>
              <p:cNvCxnSpPr/>
              <p:nvPr/>
            </p:nvCxnSpPr>
            <p:spPr>
              <a:xfrm rot="10800000">
                <a:off x="7179391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89" name="Google Shape;2752;p59">
                <a:extLst>
                  <a:ext uri="{FF2B5EF4-FFF2-40B4-BE49-F238E27FC236}">
                    <a16:creationId xmlns:a16="http://schemas.microsoft.com/office/drawing/2014/main" id="{83B4EA2F-B3B6-4DA7-A837-390B79EBD2D2}"/>
                  </a:ext>
                </a:extLst>
              </p:cNvPr>
              <p:cNvCxnSpPr/>
              <p:nvPr/>
            </p:nvCxnSpPr>
            <p:spPr>
              <a:xfrm>
                <a:off x="7206896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90" name="Google Shape;2753;p59">
                <a:extLst>
                  <a:ext uri="{FF2B5EF4-FFF2-40B4-BE49-F238E27FC236}">
                    <a16:creationId xmlns:a16="http://schemas.microsoft.com/office/drawing/2014/main" id="{AFCC3EFF-1238-4528-BECD-A59627147DBA}"/>
                  </a:ext>
                </a:extLst>
              </p:cNvPr>
              <p:cNvCxnSpPr/>
              <p:nvPr/>
            </p:nvCxnSpPr>
            <p:spPr>
              <a:xfrm rot="10800000">
                <a:off x="7177426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91" name="Google Shape;2754;p59">
                <a:extLst>
                  <a:ext uri="{FF2B5EF4-FFF2-40B4-BE49-F238E27FC236}">
                    <a16:creationId xmlns:a16="http://schemas.microsoft.com/office/drawing/2014/main" id="{D747D7F6-2F8B-4F44-92EF-22C944EFCD6B}"/>
                  </a:ext>
                </a:extLst>
              </p:cNvPr>
              <p:cNvCxnSpPr/>
              <p:nvPr/>
            </p:nvCxnSpPr>
            <p:spPr>
              <a:xfrm>
                <a:off x="7204931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92" name="Google Shape;2755;p59">
                <a:extLst>
                  <a:ext uri="{FF2B5EF4-FFF2-40B4-BE49-F238E27FC236}">
                    <a16:creationId xmlns:a16="http://schemas.microsoft.com/office/drawing/2014/main" id="{96EC1F72-7EB2-4348-A0F7-3EAA007615A7}"/>
                  </a:ext>
                </a:extLst>
              </p:cNvPr>
              <p:cNvCxnSpPr/>
              <p:nvPr/>
            </p:nvCxnSpPr>
            <p:spPr>
              <a:xfrm rot="10800000">
                <a:off x="7174480" y="185273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93" name="Google Shape;2756;p59">
                <a:extLst>
                  <a:ext uri="{FF2B5EF4-FFF2-40B4-BE49-F238E27FC236}">
                    <a16:creationId xmlns:a16="http://schemas.microsoft.com/office/drawing/2014/main" id="{E9C521F8-AC72-4E3E-9509-4EF02BEC66A9}"/>
                  </a:ext>
                </a:extLst>
              </p:cNvPr>
              <p:cNvCxnSpPr/>
              <p:nvPr/>
            </p:nvCxnSpPr>
            <p:spPr>
              <a:xfrm>
                <a:off x="7202967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94" name="Google Shape;2757;p59">
                <a:extLst>
                  <a:ext uri="{FF2B5EF4-FFF2-40B4-BE49-F238E27FC236}">
                    <a16:creationId xmlns:a16="http://schemas.microsoft.com/office/drawing/2014/main" id="{193C89D5-AF95-4C6C-9E4B-0BF2A4F500BC}"/>
                  </a:ext>
                </a:extLst>
              </p:cNvPr>
              <p:cNvCxnSpPr/>
              <p:nvPr/>
            </p:nvCxnSpPr>
            <p:spPr>
              <a:xfrm rot="10800000">
                <a:off x="7172515" y="185273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95" name="Google Shape;2758;p59">
                <a:extLst>
                  <a:ext uri="{FF2B5EF4-FFF2-40B4-BE49-F238E27FC236}">
                    <a16:creationId xmlns:a16="http://schemas.microsoft.com/office/drawing/2014/main" id="{199CDA17-5CA2-4FE2-B2ED-66FFB804309D}"/>
                  </a:ext>
                </a:extLst>
              </p:cNvPr>
              <p:cNvCxnSpPr/>
              <p:nvPr/>
            </p:nvCxnSpPr>
            <p:spPr>
              <a:xfrm>
                <a:off x="7201002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96" name="Google Shape;2759;p59">
                <a:extLst>
                  <a:ext uri="{FF2B5EF4-FFF2-40B4-BE49-F238E27FC236}">
                    <a16:creationId xmlns:a16="http://schemas.microsoft.com/office/drawing/2014/main" id="{D9B9E719-A8BF-4181-B953-48BA135D1483}"/>
                  </a:ext>
                </a:extLst>
              </p:cNvPr>
              <p:cNvCxnSpPr/>
              <p:nvPr/>
            </p:nvCxnSpPr>
            <p:spPr>
              <a:xfrm rot="10800000">
                <a:off x="7170550" y="185273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97" name="Google Shape;2760;p59">
                <a:extLst>
                  <a:ext uri="{FF2B5EF4-FFF2-40B4-BE49-F238E27FC236}">
                    <a16:creationId xmlns:a16="http://schemas.microsoft.com/office/drawing/2014/main" id="{BEF40543-BBB2-4725-A7A6-6075DAD0359A}"/>
                  </a:ext>
                </a:extLst>
              </p:cNvPr>
              <p:cNvCxnSpPr/>
              <p:nvPr/>
            </p:nvCxnSpPr>
            <p:spPr>
              <a:xfrm>
                <a:off x="7199037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98" name="Google Shape;2761;p59">
                <a:extLst>
                  <a:ext uri="{FF2B5EF4-FFF2-40B4-BE49-F238E27FC236}">
                    <a16:creationId xmlns:a16="http://schemas.microsoft.com/office/drawing/2014/main" id="{E150DB30-AE39-4F5E-8170-CBF1A62D0771}"/>
                  </a:ext>
                </a:extLst>
              </p:cNvPr>
              <p:cNvCxnSpPr/>
              <p:nvPr/>
            </p:nvCxnSpPr>
            <p:spPr>
              <a:xfrm rot="10800000">
                <a:off x="7168585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99" name="Google Shape;2762;p59">
                <a:extLst>
                  <a:ext uri="{FF2B5EF4-FFF2-40B4-BE49-F238E27FC236}">
                    <a16:creationId xmlns:a16="http://schemas.microsoft.com/office/drawing/2014/main" id="{E9E1456E-BA20-4DB9-9752-6A0540F66828}"/>
                  </a:ext>
                </a:extLst>
              </p:cNvPr>
              <p:cNvCxnSpPr/>
              <p:nvPr/>
            </p:nvCxnSpPr>
            <p:spPr>
              <a:xfrm>
                <a:off x="7197072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0" name="Google Shape;2763;p59">
                <a:extLst>
                  <a:ext uri="{FF2B5EF4-FFF2-40B4-BE49-F238E27FC236}">
                    <a16:creationId xmlns:a16="http://schemas.microsoft.com/office/drawing/2014/main" id="{0D87B62C-4A7A-4D28-9711-DCF5A68F4F45}"/>
                  </a:ext>
                </a:extLst>
              </p:cNvPr>
              <p:cNvCxnSpPr/>
              <p:nvPr/>
            </p:nvCxnSpPr>
            <p:spPr>
              <a:xfrm rot="10800000">
                <a:off x="7166621" y="185273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1" name="Google Shape;2764;p59">
                <a:extLst>
                  <a:ext uri="{FF2B5EF4-FFF2-40B4-BE49-F238E27FC236}">
                    <a16:creationId xmlns:a16="http://schemas.microsoft.com/office/drawing/2014/main" id="{1FDD3620-82F0-4D1A-85B2-04C9151FA76A}"/>
                  </a:ext>
                </a:extLst>
              </p:cNvPr>
              <p:cNvCxnSpPr/>
              <p:nvPr/>
            </p:nvCxnSpPr>
            <p:spPr>
              <a:xfrm>
                <a:off x="7195108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2" name="Google Shape;2765;p59">
                <a:extLst>
                  <a:ext uri="{FF2B5EF4-FFF2-40B4-BE49-F238E27FC236}">
                    <a16:creationId xmlns:a16="http://schemas.microsoft.com/office/drawing/2014/main" id="{658A72C6-DDC8-49A1-ACC7-30FA5B6D32B3}"/>
                  </a:ext>
                </a:extLst>
              </p:cNvPr>
              <p:cNvCxnSpPr/>
              <p:nvPr/>
            </p:nvCxnSpPr>
            <p:spPr>
              <a:xfrm rot="10800000">
                <a:off x="7164657" y="185273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3" name="Google Shape;2766;p59">
                <a:extLst>
                  <a:ext uri="{FF2B5EF4-FFF2-40B4-BE49-F238E27FC236}">
                    <a16:creationId xmlns:a16="http://schemas.microsoft.com/office/drawing/2014/main" id="{60E4FF9E-18A0-425A-86A5-08BED865A656}"/>
                  </a:ext>
                </a:extLst>
              </p:cNvPr>
              <p:cNvCxnSpPr/>
              <p:nvPr/>
            </p:nvCxnSpPr>
            <p:spPr>
              <a:xfrm>
                <a:off x="7192161" y="181555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4" name="Google Shape;2767;p59">
                <a:extLst>
                  <a:ext uri="{FF2B5EF4-FFF2-40B4-BE49-F238E27FC236}">
                    <a16:creationId xmlns:a16="http://schemas.microsoft.com/office/drawing/2014/main" id="{03013027-1DD3-4DE3-9D7E-76BCB0A45315}"/>
                  </a:ext>
                </a:extLst>
              </p:cNvPr>
              <p:cNvCxnSpPr/>
              <p:nvPr/>
            </p:nvCxnSpPr>
            <p:spPr>
              <a:xfrm rot="10800000">
                <a:off x="7160727" y="184760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5" name="Google Shape;2768;p59">
                <a:extLst>
                  <a:ext uri="{FF2B5EF4-FFF2-40B4-BE49-F238E27FC236}">
                    <a16:creationId xmlns:a16="http://schemas.microsoft.com/office/drawing/2014/main" id="{08DCC86C-B323-4F2A-BCF5-854B7C6B5C64}"/>
                  </a:ext>
                </a:extLst>
              </p:cNvPr>
              <p:cNvCxnSpPr/>
              <p:nvPr/>
            </p:nvCxnSpPr>
            <p:spPr>
              <a:xfrm>
                <a:off x="7189214" y="181042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6" name="Google Shape;2769;p59">
                <a:extLst>
                  <a:ext uri="{FF2B5EF4-FFF2-40B4-BE49-F238E27FC236}">
                    <a16:creationId xmlns:a16="http://schemas.microsoft.com/office/drawing/2014/main" id="{D30778F1-9FB7-406B-A985-70BFC2AC4092}"/>
                  </a:ext>
                </a:extLst>
              </p:cNvPr>
              <p:cNvCxnSpPr/>
              <p:nvPr/>
            </p:nvCxnSpPr>
            <p:spPr>
              <a:xfrm rot="10800000">
                <a:off x="7148939" y="183734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7" name="Google Shape;2770;p59">
                <a:extLst>
                  <a:ext uri="{FF2B5EF4-FFF2-40B4-BE49-F238E27FC236}">
                    <a16:creationId xmlns:a16="http://schemas.microsoft.com/office/drawing/2014/main" id="{7144DA9A-29AF-4AD9-8540-E9B2C3E27743}"/>
                  </a:ext>
                </a:extLst>
              </p:cNvPr>
              <p:cNvCxnSpPr/>
              <p:nvPr/>
            </p:nvCxnSpPr>
            <p:spPr>
              <a:xfrm>
                <a:off x="7177426" y="180016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8" name="Google Shape;2771;p59">
                <a:extLst>
                  <a:ext uri="{FF2B5EF4-FFF2-40B4-BE49-F238E27FC236}">
                    <a16:creationId xmlns:a16="http://schemas.microsoft.com/office/drawing/2014/main" id="{B3B2993D-5357-446B-881B-0E1C6402A0A8}"/>
                  </a:ext>
                </a:extLst>
              </p:cNvPr>
              <p:cNvCxnSpPr/>
              <p:nvPr/>
            </p:nvCxnSpPr>
            <p:spPr>
              <a:xfrm rot="10800000">
                <a:off x="7145010" y="183734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9" name="Google Shape;2772;p59">
                <a:extLst>
                  <a:ext uri="{FF2B5EF4-FFF2-40B4-BE49-F238E27FC236}">
                    <a16:creationId xmlns:a16="http://schemas.microsoft.com/office/drawing/2014/main" id="{C32CBBBF-E568-4696-B111-BCF614C174C2}"/>
                  </a:ext>
                </a:extLst>
              </p:cNvPr>
              <p:cNvCxnSpPr/>
              <p:nvPr/>
            </p:nvCxnSpPr>
            <p:spPr>
              <a:xfrm>
                <a:off x="7172515" y="180016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0" name="Google Shape;2773;p59">
                <a:extLst>
                  <a:ext uri="{FF2B5EF4-FFF2-40B4-BE49-F238E27FC236}">
                    <a16:creationId xmlns:a16="http://schemas.microsoft.com/office/drawing/2014/main" id="{02D7AE69-AF33-40E0-BC3D-B451FAAC1287}"/>
                  </a:ext>
                </a:extLst>
              </p:cNvPr>
              <p:cNvCxnSpPr/>
              <p:nvPr/>
            </p:nvCxnSpPr>
            <p:spPr>
              <a:xfrm rot="10800000">
                <a:off x="7134205" y="183734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1" name="Google Shape;2774;p59">
                <a:extLst>
                  <a:ext uri="{FF2B5EF4-FFF2-40B4-BE49-F238E27FC236}">
                    <a16:creationId xmlns:a16="http://schemas.microsoft.com/office/drawing/2014/main" id="{7AED5E1B-BF44-49D4-A246-D93EFB209F4D}"/>
                  </a:ext>
                </a:extLst>
              </p:cNvPr>
              <p:cNvCxnSpPr/>
              <p:nvPr/>
            </p:nvCxnSpPr>
            <p:spPr>
              <a:xfrm>
                <a:off x="7162692" y="180016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2" name="Google Shape;2775;p59">
                <a:extLst>
                  <a:ext uri="{FF2B5EF4-FFF2-40B4-BE49-F238E27FC236}">
                    <a16:creationId xmlns:a16="http://schemas.microsoft.com/office/drawing/2014/main" id="{30EDEE0D-0A2B-4DDF-BC2F-C94976720133}"/>
                  </a:ext>
                </a:extLst>
              </p:cNvPr>
              <p:cNvCxnSpPr/>
              <p:nvPr/>
            </p:nvCxnSpPr>
            <p:spPr>
              <a:xfrm rot="10800000">
                <a:off x="7128311" y="183734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3" name="Google Shape;2776;p59">
                <a:extLst>
                  <a:ext uri="{FF2B5EF4-FFF2-40B4-BE49-F238E27FC236}">
                    <a16:creationId xmlns:a16="http://schemas.microsoft.com/office/drawing/2014/main" id="{2A30AE44-C014-40EA-8E5F-541507B3D546}"/>
                  </a:ext>
                </a:extLst>
              </p:cNvPr>
              <p:cNvCxnSpPr/>
              <p:nvPr/>
            </p:nvCxnSpPr>
            <p:spPr>
              <a:xfrm>
                <a:off x="7156798" y="1800163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4" name="Google Shape;2777;p59">
                <a:extLst>
                  <a:ext uri="{FF2B5EF4-FFF2-40B4-BE49-F238E27FC236}">
                    <a16:creationId xmlns:a16="http://schemas.microsoft.com/office/drawing/2014/main" id="{961D5529-9786-4068-A82A-4BC0AF673164}"/>
                  </a:ext>
                </a:extLst>
              </p:cNvPr>
              <p:cNvCxnSpPr/>
              <p:nvPr/>
            </p:nvCxnSpPr>
            <p:spPr>
              <a:xfrm rot="10800000">
                <a:off x="7120452" y="182709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5" name="Google Shape;2778;p59">
                <a:extLst>
                  <a:ext uri="{FF2B5EF4-FFF2-40B4-BE49-F238E27FC236}">
                    <a16:creationId xmlns:a16="http://schemas.microsoft.com/office/drawing/2014/main" id="{996F0AFE-180E-46B7-91E3-6B0C4A50F2F7}"/>
                  </a:ext>
                </a:extLst>
              </p:cNvPr>
              <p:cNvCxnSpPr/>
              <p:nvPr/>
            </p:nvCxnSpPr>
            <p:spPr>
              <a:xfrm>
                <a:off x="7148939" y="17911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6" name="Google Shape;2779;p59">
                <a:extLst>
                  <a:ext uri="{FF2B5EF4-FFF2-40B4-BE49-F238E27FC236}">
                    <a16:creationId xmlns:a16="http://schemas.microsoft.com/office/drawing/2014/main" id="{D537ABAC-4AA3-406B-8742-5DE638FC5918}"/>
                  </a:ext>
                </a:extLst>
              </p:cNvPr>
              <p:cNvCxnSpPr/>
              <p:nvPr/>
            </p:nvCxnSpPr>
            <p:spPr>
              <a:xfrm rot="10800000">
                <a:off x="7117505" y="182709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7" name="Google Shape;2780;p59">
                <a:extLst>
                  <a:ext uri="{FF2B5EF4-FFF2-40B4-BE49-F238E27FC236}">
                    <a16:creationId xmlns:a16="http://schemas.microsoft.com/office/drawing/2014/main" id="{6F9A1325-8205-4F85-A36E-89CD10D01B10}"/>
                  </a:ext>
                </a:extLst>
              </p:cNvPr>
              <p:cNvCxnSpPr/>
              <p:nvPr/>
            </p:nvCxnSpPr>
            <p:spPr>
              <a:xfrm>
                <a:off x="7145993" y="17911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8" name="Google Shape;2781;p59">
                <a:extLst>
                  <a:ext uri="{FF2B5EF4-FFF2-40B4-BE49-F238E27FC236}">
                    <a16:creationId xmlns:a16="http://schemas.microsoft.com/office/drawing/2014/main" id="{BCF9637E-4A10-4AC3-AD1F-F2EB739339F6}"/>
                  </a:ext>
                </a:extLst>
              </p:cNvPr>
              <p:cNvCxnSpPr/>
              <p:nvPr/>
            </p:nvCxnSpPr>
            <p:spPr>
              <a:xfrm rot="10800000">
                <a:off x="7107682" y="182709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19" name="Google Shape;2782;p59">
                <a:extLst>
                  <a:ext uri="{FF2B5EF4-FFF2-40B4-BE49-F238E27FC236}">
                    <a16:creationId xmlns:a16="http://schemas.microsoft.com/office/drawing/2014/main" id="{B8B9BDE2-FA9D-4A23-A950-61E7A626ADCB}"/>
                  </a:ext>
                </a:extLst>
              </p:cNvPr>
              <p:cNvCxnSpPr/>
              <p:nvPr/>
            </p:nvCxnSpPr>
            <p:spPr>
              <a:xfrm>
                <a:off x="7136170" y="17911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0" name="Google Shape;2783;p59">
                <a:extLst>
                  <a:ext uri="{FF2B5EF4-FFF2-40B4-BE49-F238E27FC236}">
                    <a16:creationId xmlns:a16="http://schemas.microsoft.com/office/drawing/2014/main" id="{8C34080A-90C6-4903-AB02-9EE0DB58A08D}"/>
                  </a:ext>
                </a:extLst>
              </p:cNvPr>
              <p:cNvCxnSpPr/>
              <p:nvPr/>
            </p:nvCxnSpPr>
            <p:spPr>
              <a:xfrm rot="10800000">
                <a:off x="7080177" y="182709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1" name="Google Shape;2784;p59">
                <a:extLst>
                  <a:ext uri="{FF2B5EF4-FFF2-40B4-BE49-F238E27FC236}">
                    <a16:creationId xmlns:a16="http://schemas.microsoft.com/office/drawing/2014/main" id="{D754C51F-0B8E-4066-B5E8-ABE406ABDC9F}"/>
                  </a:ext>
                </a:extLst>
              </p:cNvPr>
              <p:cNvCxnSpPr/>
              <p:nvPr/>
            </p:nvCxnSpPr>
            <p:spPr>
              <a:xfrm>
                <a:off x="7107682" y="17911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2" name="Google Shape;2785;p59">
                <a:extLst>
                  <a:ext uri="{FF2B5EF4-FFF2-40B4-BE49-F238E27FC236}">
                    <a16:creationId xmlns:a16="http://schemas.microsoft.com/office/drawing/2014/main" id="{B95713EE-09AD-4362-B10B-26FBE2EAEF25}"/>
                  </a:ext>
                </a:extLst>
              </p:cNvPr>
              <p:cNvCxnSpPr/>
              <p:nvPr/>
            </p:nvCxnSpPr>
            <p:spPr>
              <a:xfrm rot="10800000">
                <a:off x="7077231" y="182709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3" name="Google Shape;2786;p59">
                <a:extLst>
                  <a:ext uri="{FF2B5EF4-FFF2-40B4-BE49-F238E27FC236}">
                    <a16:creationId xmlns:a16="http://schemas.microsoft.com/office/drawing/2014/main" id="{55C5C152-3C87-4177-9DDA-9662D885CE7A}"/>
                  </a:ext>
                </a:extLst>
              </p:cNvPr>
              <p:cNvCxnSpPr/>
              <p:nvPr/>
            </p:nvCxnSpPr>
            <p:spPr>
              <a:xfrm>
                <a:off x="7104735" y="17911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4" name="Google Shape;2787;p59">
                <a:extLst>
                  <a:ext uri="{FF2B5EF4-FFF2-40B4-BE49-F238E27FC236}">
                    <a16:creationId xmlns:a16="http://schemas.microsoft.com/office/drawing/2014/main" id="{12ECFB2F-4672-4C41-869A-E7A216D9A8E4}"/>
                  </a:ext>
                </a:extLst>
              </p:cNvPr>
              <p:cNvCxnSpPr/>
              <p:nvPr/>
            </p:nvCxnSpPr>
            <p:spPr>
              <a:xfrm rot="10800000">
                <a:off x="7071337" y="182709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5" name="Google Shape;2788;p59">
                <a:extLst>
                  <a:ext uri="{FF2B5EF4-FFF2-40B4-BE49-F238E27FC236}">
                    <a16:creationId xmlns:a16="http://schemas.microsoft.com/office/drawing/2014/main" id="{4E525B1E-C4DA-4928-864C-B0C8BCC14BED}"/>
                  </a:ext>
                </a:extLst>
              </p:cNvPr>
              <p:cNvCxnSpPr/>
              <p:nvPr/>
            </p:nvCxnSpPr>
            <p:spPr>
              <a:xfrm>
                <a:off x="7099824" y="17911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6" name="Google Shape;2789;p59">
                <a:extLst>
                  <a:ext uri="{FF2B5EF4-FFF2-40B4-BE49-F238E27FC236}">
                    <a16:creationId xmlns:a16="http://schemas.microsoft.com/office/drawing/2014/main" id="{BA20EA9A-9729-4CF4-8047-AA0BFD5D598F}"/>
                  </a:ext>
                </a:extLst>
              </p:cNvPr>
              <p:cNvCxnSpPr/>
              <p:nvPr/>
            </p:nvCxnSpPr>
            <p:spPr>
              <a:xfrm rot="10800000">
                <a:off x="7068389" y="182709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7" name="Google Shape;2790;p59">
                <a:extLst>
                  <a:ext uri="{FF2B5EF4-FFF2-40B4-BE49-F238E27FC236}">
                    <a16:creationId xmlns:a16="http://schemas.microsoft.com/office/drawing/2014/main" id="{59450A66-FC78-4D88-8BF5-7DE28A4B5E5A}"/>
                  </a:ext>
                </a:extLst>
              </p:cNvPr>
              <p:cNvCxnSpPr/>
              <p:nvPr/>
            </p:nvCxnSpPr>
            <p:spPr>
              <a:xfrm>
                <a:off x="7096877" y="17911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8" name="Google Shape;2791;p59">
                <a:extLst>
                  <a:ext uri="{FF2B5EF4-FFF2-40B4-BE49-F238E27FC236}">
                    <a16:creationId xmlns:a16="http://schemas.microsoft.com/office/drawing/2014/main" id="{693540E1-4137-4FFE-852C-6EEFFC2EF444}"/>
                  </a:ext>
                </a:extLst>
              </p:cNvPr>
              <p:cNvCxnSpPr/>
              <p:nvPr/>
            </p:nvCxnSpPr>
            <p:spPr>
              <a:xfrm rot="10800000">
                <a:off x="7049726" y="182709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9" name="Google Shape;2792;p59">
                <a:extLst>
                  <a:ext uri="{FF2B5EF4-FFF2-40B4-BE49-F238E27FC236}">
                    <a16:creationId xmlns:a16="http://schemas.microsoft.com/office/drawing/2014/main" id="{04FC5E46-740E-40C8-98DD-F4082E2D56C8}"/>
                  </a:ext>
                </a:extLst>
              </p:cNvPr>
              <p:cNvCxnSpPr/>
              <p:nvPr/>
            </p:nvCxnSpPr>
            <p:spPr>
              <a:xfrm>
                <a:off x="7078213" y="17911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0" name="Google Shape;2793;p59">
                <a:extLst>
                  <a:ext uri="{FF2B5EF4-FFF2-40B4-BE49-F238E27FC236}">
                    <a16:creationId xmlns:a16="http://schemas.microsoft.com/office/drawing/2014/main" id="{1CA711B2-B361-409A-9256-7957168678AE}"/>
                  </a:ext>
                </a:extLst>
              </p:cNvPr>
              <p:cNvCxnSpPr/>
              <p:nvPr/>
            </p:nvCxnSpPr>
            <p:spPr>
              <a:xfrm rot="10800000">
                <a:off x="7039902" y="182709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1" name="Google Shape;2794;p59">
                <a:extLst>
                  <a:ext uri="{FF2B5EF4-FFF2-40B4-BE49-F238E27FC236}">
                    <a16:creationId xmlns:a16="http://schemas.microsoft.com/office/drawing/2014/main" id="{594330AA-EF10-493B-8D54-24BF9107AF31}"/>
                  </a:ext>
                </a:extLst>
              </p:cNvPr>
              <p:cNvCxnSpPr/>
              <p:nvPr/>
            </p:nvCxnSpPr>
            <p:spPr>
              <a:xfrm>
                <a:off x="7068389" y="17911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2" name="Google Shape;2795;p59">
                <a:extLst>
                  <a:ext uri="{FF2B5EF4-FFF2-40B4-BE49-F238E27FC236}">
                    <a16:creationId xmlns:a16="http://schemas.microsoft.com/office/drawing/2014/main" id="{DC8056DF-27A6-45B5-8BD3-C88F8B1E99BC}"/>
                  </a:ext>
                </a:extLst>
              </p:cNvPr>
              <p:cNvCxnSpPr/>
              <p:nvPr/>
            </p:nvCxnSpPr>
            <p:spPr>
              <a:xfrm rot="10800000">
                <a:off x="7034009" y="182709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3" name="Google Shape;2796;p59">
                <a:extLst>
                  <a:ext uri="{FF2B5EF4-FFF2-40B4-BE49-F238E27FC236}">
                    <a16:creationId xmlns:a16="http://schemas.microsoft.com/office/drawing/2014/main" id="{88CC729E-F6E5-4819-8439-75D8D78B504F}"/>
                  </a:ext>
                </a:extLst>
              </p:cNvPr>
              <p:cNvCxnSpPr/>
              <p:nvPr/>
            </p:nvCxnSpPr>
            <p:spPr>
              <a:xfrm>
                <a:off x="7061513" y="17911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4" name="Google Shape;2797;p59">
                <a:extLst>
                  <a:ext uri="{FF2B5EF4-FFF2-40B4-BE49-F238E27FC236}">
                    <a16:creationId xmlns:a16="http://schemas.microsoft.com/office/drawing/2014/main" id="{86EDE0F6-7D3D-42BE-AFF9-4420FEFAB898}"/>
                  </a:ext>
                </a:extLst>
              </p:cNvPr>
              <p:cNvCxnSpPr/>
              <p:nvPr/>
            </p:nvCxnSpPr>
            <p:spPr>
              <a:xfrm rot="10800000">
                <a:off x="7024186" y="182709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5" name="Google Shape;2798;p59">
                <a:extLst>
                  <a:ext uri="{FF2B5EF4-FFF2-40B4-BE49-F238E27FC236}">
                    <a16:creationId xmlns:a16="http://schemas.microsoft.com/office/drawing/2014/main" id="{50133904-76C5-4A0E-A50C-CEA45025965D}"/>
                  </a:ext>
                </a:extLst>
              </p:cNvPr>
              <p:cNvCxnSpPr/>
              <p:nvPr/>
            </p:nvCxnSpPr>
            <p:spPr>
              <a:xfrm>
                <a:off x="7052673" y="17911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6" name="Google Shape;2799;p59">
                <a:extLst>
                  <a:ext uri="{FF2B5EF4-FFF2-40B4-BE49-F238E27FC236}">
                    <a16:creationId xmlns:a16="http://schemas.microsoft.com/office/drawing/2014/main" id="{594D0892-763E-4C9B-B2DF-C202827895CC}"/>
                  </a:ext>
                </a:extLst>
              </p:cNvPr>
              <p:cNvCxnSpPr/>
              <p:nvPr/>
            </p:nvCxnSpPr>
            <p:spPr>
              <a:xfrm rot="10800000">
                <a:off x="7022221" y="182709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7" name="Google Shape;2800;p59">
                <a:extLst>
                  <a:ext uri="{FF2B5EF4-FFF2-40B4-BE49-F238E27FC236}">
                    <a16:creationId xmlns:a16="http://schemas.microsoft.com/office/drawing/2014/main" id="{54FE338B-D817-4079-AF20-664EB60E041B}"/>
                  </a:ext>
                </a:extLst>
              </p:cNvPr>
              <p:cNvCxnSpPr/>
              <p:nvPr/>
            </p:nvCxnSpPr>
            <p:spPr>
              <a:xfrm>
                <a:off x="7049726" y="17911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8" name="Google Shape;2801;p59">
                <a:extLst>
                  <a:ext uri="{FF2B5EF4-FFF2-40B4-BE49-F238E27FC236}">
                    <a16:creationId xmlns:a16="http://schemas.microsoft.com/office/drawing/2014/main" id="{7A65BD89-C4BF-46FC-830B-086932764F6E}"/>
                  </a:ext>
                </a:extLst>
              </p:cNvPr>
              <p:cNvCxnSpPr/>
              <p:nvPr/>
            </p:nvCxnSpPr>
            <p:spPr>
              <a:xfrm rot="10800000">
                <a:off x="7001592" y="182067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9" name="Google Shape;2802;p59">
                <a:extLst>
                  <a:ext uri="{FF2B5EF4-FFF2-40B4-BE49-F238E27FC236}">
                    <a16:creationId xmlns:a16="http://schemas.microsoft.com/office/drawing/2014/main" id="{42EF80EE-8CC0-4945-9804-8C6D99B209ED}"/>
                  </a:ext>
                </a:extLst>
              </p:cNvPr>
              <p:cNvCxnSpPr/>
              <p:nvPr/>
            </p:nvCxnSpPr>
            <p:spPr>
              <a:xfrm>
                <a:off x="7029097" y="1783493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0" name="Google Shape;2803;p59">
                <a:extLst>
                  <a:ext uri="{FF2B5EF4-FFF2-40B4-BE49-F238E27FC236}">
                    <a16:creationId xmlns:a16="http://schemas.microsoft.com/office/drawing/2014/main" id="{79C60E45-934C-433E-8281-DAA9D1B0F03D}"/>
                  </a:ext>
                </a:extLst>
              </p:cNvPr>
              <p:cNvCxnSpPr/>
              <p:nvPr/>
            </p:nvCxnSpPr>
            <p:spPr>
              <a:xfrm rot="10800000">
                <a:off x="6996681" y="182067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1" name="Google Shape;2804;p59">
                <a:extLst>
                  <a:ext uri="{FF2B5EF4-FFF2-40B4-BE49-F238E27FC236}">
                    <a16:creationId xmlns:a16="http://schemas.microsoft.com/office/drawing/2014/main" id="{C9D3FBBA-EEA4-464D-80B3-46561C8DB290}"/>
                  </a:ext>
                </a:extLst>
              </p:cNvPr>
              <p:cNvCxnSpPr/>
              <p:nvPr/>
            </p:nvCxnSpPr>
            <p:spPr>
              <a:xfrm>
                <a:off x="7025168" y="1783493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2" name="Google Shape;2805;p59">
                <a:extLst>
                  <a:ext uri="{FF2B5EF4-FFF2-40B4-BE49-F238E27FC236}">
                    <a16:creationId xmlns:a16="http://schemas.microsoft.com/office/drawing/2014/main" id="{52D3553C-37DC-450B-9567-37DA8D265DF9}"/>
                  </a:ext>
                </a:extLst>
              </p:cNvPr>
              <p:cNvCxnSpPr/>
              <p:nvPr/>
            </p:nvCxnSpPr>
            <p:spPr>
              <a:xfrm rot="10800000">
                <a:off x="6993734" y="182067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3" name="Google Shape;2806;p59">
                <a:extLst>
                  <a:ext uri="{FF2B5EF4-FFF2-40B4-BE49-F238E27FC236}">
                    <a16:creationId xmlns:a16="http://schemas.microsoft.com/office/drawing/2014/main" id="{B76F30C0-C730-47DE-97AF-C2A7E99FBB26}"/>
                  </a:ext>
                </a:extLst>
              </p:cNvPr>
              <p:cNvCxnSpPr/>
              <p:nvPr/>
            </p:nvCxnSpPr>
            <p:spPr>
              <a:xfrm>
                <a:off x="7022221" y="1783493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4" name="Google Shape;2807;p59">
                <a:extLst>
                  <a:ext uri="{FF2B5EF4-FFF2-40B4-BE49-F238E27FC236}">
                    <a16:creationId xmlns:a16="http://schemas.microsoft.com/office/drawing/2014/main" id="{60104BCC-FFDD-44C3-8F87-77156BF47B5C}"/>
                  </a:ext>
                </a:extLst>
              </p:cNvPr>
              <p:cNvCxnSpPr/>
              <p:nvPr/>
            </p:nvCxnSpPr>
            <p:spPr>
              <a:xfrm rot="10800000">
                <a:off x="6955424" y="1804009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5" name="Google Shape;2808;p59">
                <a:extLst>
                  <a:ext uri="{FF2B5EF4-FFF2-40B4-BE49-F238E27FC236}">
                    <a16:creationId xmlns:a16="http://schemas.microsoft.com/office/drawing/2014/main" id="{74E39B40-ED20-4ACC-A945-BA99EADEB2F2}"/>
                  </a:ext>
                </a:extLst>
              </p:cNvPr>
              <p:cNvCxnSpPr/>
              <p:nvPr/>
            </p:nvCxnSpPr>
            <p:spPr>
              <a:xfrm>
                <a:off x="6982929" y="1766823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6" name="Google Shape;2809;p59">
                <a:extLst>
                  <a:ext uri="{FF2B5EF4-FFF2-40B4-BE49-F238E27FC236}">
                    <a16:creationId xmlns:a16="http://schemas.microsoft.com/office/drawing/2014/main" id="{39CEB512-EAF0-4B5B-B33A-2548E167EDCA}"/>
                  </a:ext>
                </a:extLst>
              </p:cNvPr>
              <p:cNvCxnSpPr/>
              <p:nvPr/>
            </p:nvCxnSpPr>
            <p:spPr>
              <a:xfrm rot="10800000">
                <a:off x="6951494" y="1804009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7" name="Google Shape;2810;p59">
                <a:extLst>
                  <a:ext uri="{FF2B5EF4-FFF2-40B4-BE49-F238E27FC236}">
                    <a16:creationId xmlns:a16="http://schemas.microsoft.com/office/drawing/2014/main" id="{8156E004-08C2-4946-B355-DA66023F0892}"/>
                  </a:ext>
                </a:extLst>
              </p:cNvPr>
              <p:cNvCxnSpPr/>
              <p:nvPr/>
            </p:nvCxnSpPr>
            <p:spPr>
              <a:xfrm>
                <a:off x="6979981" y="1766823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8" name="Google Shape;2811;p59">
                <a:extLst>
                  <a:ext uri="{FF2B5EF4-FFF2-40B4-BE49-F238E27FC236}">
                    <a16:creationId xmlns:a16="http://schemas.microsoft.com/office/drawing/2014/main" id="{B84ADC12-9F1E-4CD5-86F8-90C789878B4A}"/>
                  </a:ext>
                </a:extLst>
              </p:cNvPr>
              <p:cNvCxnSpPr/>
              <p:nvPr/>
            </p:nvCxnSpPr>
            <p:spPr>
              <a:xfrm rot="10800000">
                <a:off x="6913184" y="1795034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9" name="Google Shape;2812;p59">
                <a:extLst>
                  <a:ext uri="{FF2B5EF4-FFF2-40B4-BE49-F238E27FC236}">
                    <a16:creationId xmlns:a16="http://schemas.microsoft.com/office/drawing/2014/main" id="{DE6A6D93-0CAF-4E40-AA20-680DD47B7722}"/>
                  </a:ext>
                </a:extLst>
              </p:cNvPr>
              <p:cNvCxnSpPr/>
              <p:nvPr/>
            </p:nvCxnSpPr>
            <p:spPr>
              <a:xfrm>
                <a:off x="6940689" y="1757848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0" name="Google Shape;2813;p59">
                <a:extLst>
                  <a:ext uri="{FF2B5EF4-FFF2-40B4-BE49-F238E27FC236}">
                    <a16:creationId xmlns:a16="http://schemas.microsoft.com/office/drawing/2014/main" id="{AAF425CE-5AED-4813-A748-00D3A1784ECC}"/>
                  </a:ext>
                </a:extLst>
              </p:cNvPr>
              <p:cNvCxnSpPr/>
              <p:nvPr/>
            </p:nvCxnSpPr>
            <p:spPr>
              <a:xfrm rot="10800000">
                <a:off x="6905326" y="1788623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1" name="Google Shape;2814;p59">
                <a:extLst>
                  <a:ext uri="{FF2B5EF4-FFF2-40B4-BE49-F238E27FC236}">
                    <a16:creationId xmlns:a16="http://schemas.microsoft.com/office/drawing/2014/main" id="{A2D2F5AB-B7F8-4532-A98F-0FBDDDF3625A}"/>
                  </a:ext>
                </a:extLst>
              </p:cNvPr>
              <p:cNvCxnSpPr/>
              <p:nvPr/>
            </p:nvCxnSpPr>
            <p:spPr>
              <a:xfrm>
                <a:off x="6933813" y="175143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2" name="Google Shape;2815;p59">
                <a:extLst>
                  <a:ext uri="{FF2B5EF4-FFF2-40B4-BE49-F238E27FC236}">
                    <a16:creationId xmlns:a16="http://schemas.microsoft.com/office/drawing/2014/main" id="{827340AA-7F81-42F4-B303-7CF1D8EA9F48}"/>
                  </a:ext>
                </a:extLst>
              </p:cNvPr>
              <p:cNvCxnSpPr/>
              <p:nvPr/>
            </p:nvCxnSpPr>
            <p:spPr>
              <a:xfrm rot="10800000">
                <a:off x="6909255" y="1789905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3" name="Google Shape;2816;p59">
                <a:extLst>
                  <a:ext uri="{FF2B5EF4-FFF2-40B4-BE49-F238E27FC236}">
                    <a16:creationId xmlns:a16="http://schemas.microsoft.com/office/drawing/2014/main" id="{B583D6E4-D784-46A0-BC24-F13093265EF4}"/>
                  </a:ext>
                </a:extLst>
              </p:cNvPr>
              <p:cNvCxnSpPr/>
              <p:nvPr/>
            </p:nvCxnSpPr>
            <p:spPr>
              <a:xfrm>
                <a:off x="6937742" y="175271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4" name="Google Shape;2817;p59">
                <a:extLst>
                  <a:ext uri="{FF2B5EF4-FFF2-40B4-BE49-F238E27FC236}">
                    <a16:creationId xmlns:a16="http://schemas.microsoft.com/office/drawing/2014/main" id="{8CA91363-E5D0-42AF-B91D-8C1A5185837C}"/>
                  </a:ext>
                </a:extLst>
              </p:cNvPr>
              <p:cNvCxnSpPr/>
              <p:nvPr/>
            </p:nvCxnSpPr>
            <p:spPr>
              <a:xfrm rot="10800000">
                <a:off x="6901396" y="178221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5" name="Google Shape;2818;p59">
                <a:extLst>
                  <a:ext uri="{FF2B5EF4-FFF2-40B4-BE49-F238E27FC236}">
                    <a16:creationId xmlns:a16="http://schemas.microsoft.com/office/drawing/2014/main" id="{A2C72130-0A8E-44B0-806F-514D96C6F8C7}"/>
                  </a:ext>
                </a:extLst>
              </p:cNvPr>
              <p:cNvCxnSpPr/>
              <p:nvPr/>
            </p:nvCxnSpPr>
            <p:spPr>
              <a:xfrm>
                <a:off x="6929883" y="174502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6" name="Google Shape;2819;p59">
                <a:extLst>
                  <a:ext uri="{FF2B5EF4-FFF2-40B4-BE49-F238E27FC236}">
                    <a16:creationId xmlns:a16="http://schemas.microsoft.com/office/drawing/2014/main" id="{8AFD0931-1853-440A-9514-EBCC88ACEF62}"/>
                  </a:ext>
                </a:extLst>
              </p:cNvPr>
              <p:cNvCxnSpPr/>
              <p:nvPr/>
            </p:nvCxnSpPr>
            <p:spPr>
              <a:xfrm rot="10800000">
                <a:off x="6898450" y="178221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7" name="Google Shape;2820;p59">
                <a:extLst>
                  <a:ext uri="{FF2B5EF4-FFF2-40B4-BE49-F238E27FC236}">
                    <a16:creationId xmlns:a16="http://schemas.microsoft.com/office/drawing/2014/main" id="{1EFEC9F0-1FD5-4502-907D-A3C87BB9824A}"/>
                  </a:ext>
                </a:extLst>
              </p:cNvPr>
              <p:cNvCxnSpPr/>
              <p:nvPr/>
            </p:nvCxnSpPr>
            <p:spPr>
              <a:xfrm>
                <a:off x="6926937" y="174502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8" name="Google Shape;2821;p59">
                <a:extLst>
                  <a:ext uri="{FF2B5EF4-FFF2-40B4-BE49-F238E27FC236}">
                    <a16:creationId xmlns:a16="http://schemas.microsoft.com/office/drawing/2014/main" id="{384AEB29-23E3-4273-BDAB-351229AF9A33}"/>
                  </a:ext>
                </a:extLst>
              </p:cNvPr>
              <p:cNvCxnSpPr/>
              <p:nvPr/>
            </p:nvCxnSpPr>
            <p:spPr>
              <a:xfrm rot="10800000">
                <a:off x="6878803" y="178221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9" name="Google Shape;2822;p59">
                <a:extLst>
                  <a:ext uri="{FF2B5EF4-FFF2-40B4-BE49-F238E27FC236}">
                    <a16:creationId xmlns:a16="http://schemas.microsoft.com/office/drawing/2014/main" id="{9CAF3898-CDB5-4F31-AC3C-1E2BABEC5583}"/>
                  </a:ext>
                </a:extLst>
              </p:cNvPr>
              <p:cNvCxnSpPr/>
              <p:nvPr/>
            </p:nvCxnSpPr>
            <p:spPr>
              <a:xfrm>
                <a:off x="6906308" y="174502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0" name="Google Shape;2823;p59">
                <a:extLst>
                  <a:ext uri="{FF2B5EF4-FFF2-40B4-BE49-F238E27FC236}">
                    <a16:creationId xmlns:a16="http://schemas.microsoft.com/office/drawing/2014/main" id="{87C99AD1-8A36-4001-9813-39F8391D2B1A}"/>
                  </a:ext>
                </a:extLst>
              </p:cNvPr>
              <p:cNvCxnSpPr/>
              <p:nvPr/>
            </p:nvCxnSpPr>
            <p:spPr>
              <a:xfrm rot="10800000">
                <a:off x="6875857" y="1782211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1" name="Google Shape;2824;p59">
                <a:extLst>
                  <a:ext uri="{FF2B5EF4-FFF2-40B4-BE49-F238E27FC236}">
                    <a16:creationId xmlns:a16="http://schemas.microsoft.com/office/drawing/2014/main" id="{30F7C383-4E50-406C-B53F-DD164D83B9FE}"/>
                  </a:ext>
                </a:extLst>
              </p:cNvPr>
              <p:cNvCxnSpPr/>
              <p:nvPr/>
            </p:nvCxnSpPr>
            <p:spPr>
              <a:xfrm>
                <a:off x="6904344" y="1745025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2" name="Google Shape;2825;p59">
                <a:extLst>
                  <a:ext uri="{FF2B5EF4-FFF2-40B4-BE49-F238E27FC236}">
                    <a16:creationId xmlns:a16="http://schemas.microsoft.com/office/drawing/2014/main" id="{06C9E3BA-CD77-4718-BD73-0A0DBC5C12ED}"/>
                  </a:ext>
                </a:extLst>
              </p:cNvPr>
              <p:cNvCxnSpPr/>
              <p:nvPr/>
            </p:nvCxnSpPr>
            <p:spPr>
              <a:xfrm rot="10800000">
                <a:off x="6788431" y="1766823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3" name="Google Shape;2826;p59">
                <a:extLst>
                  <a:ext uri="{FF2B5EF4-FFF2-40B4-BE49-F238E27FC236}">
                    <a16:creationId xmlns:a16="http://schemas.microsoft.com/office/drawing/2014/main" id="{8C538ECE-15BE-47D4-86E4-494B36637F67}"/>
                  </a:ext>
                </a:extLst>
              </p:cNvPr>
              <p:cNvCxnSpPr/>
              <p:nvPr/>
            </p:nvCxnSpPr>
            <p:spPr>
              <a:xfrm>
                <a:off x="6816918" y="172963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4" name="Google Shape;2827;p59">
                <a:extLst>
                  <a:ext uri="{FF2B5EF4-FFF2-40B4-BE49-F238E27FC236}">
                    <a16:creationId xmlns:a16="http://schemas.microsoft.com/office/drawing/2014/main" id="{3FED533A-CED6-4F33-B02A-EB79A6582189}"/>
                  </a:ext>
                </a:extLst>
              </p:cNvPr>
              <p:cNvCxnSpPr/>
              <p:nvPr/>
            </p:nvCxnSpPr>
            <p:spPr>
              <a:xfrm rot="10800000">
                <a:off x="6671535" y="176682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5" name="Google Shape;2828;p59">
                <a:extLst>
                  <a:ext uri="{FF2B5EF4-FFF2-40B4-BE49-F238E27FC236}">
                    <a16:creationId xmlns:a16="http://schemas.microsoft.com/office/drawing/2014/main" id="{605C307E-17CF-4CAE-9BE1-CE8F80124315}"/>
                  </a:ext>
                </a:extLst>
              </p:cNvPr>
              <p:cNvCxnSpPr/>
              <p:nvPr/>
            </p:nvCxnSpPr>
            <p:spPr>
              <a:xfrm>
                <a:off x="6700022" y="172963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6" name="Google Shape;2829;p59">
                <a:extLst>
                  <a:ext uri="{FF2B5EF4-FFF2-40B4-BE49-F238E27FC236}">
                    <a16:creationId xmlns:a16="http://schemas.microsoft.com/office/drawing/2014/main" id="{B423C0D4-9211-4C18-88DA-2428BBE0FC99}"/>
                  </a:ext>
                </a:extLst>
              </p:cNvPr>
              <p:cNvCxnSpPr/>
              <p:nvPr/>
            </p:nvCxnSpPr>
            <p:spPr>
              <a:xfrm rot="10800000">
                <a:off x="6664659" y="1766823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7" name="Google Shape;2830;p59">
                <a:extLst>
                  <a:ext uri="{FF2B5EF4-FFF2-40B4-BE49-F238E27FC236}">
                    <a16:creationId xmlns:a16="http://schemas.microsoft.com/office/drawing/2014/main" id="{BA3A9198-9112-4433-90FD-263703B855C6}"/>
                  </a:ext>
                </a:extLst>
              </p:cNvPr>
              <p:cNvCxnSpPr/>
              <p:nvPr/>
            </p:nvCxnSpPr>
            <p:spPr>
              <a:xfrm>
                <a:off x="6693146" y="172963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8" name="Google Shape;2831;p59">
                <a:extLst>
                  <a:ext uri="{FF2B5EF4-FFF2-40B4-BE49-F238E27FC236}">
                    <a16:creationId xmlns:a16="http://schemas.microsoft.com/office/drawing/2014/main" id="{D046B43F-3539-42A3-B3CA-1528AC1B44E6}"/>
                  </a:ext>
                </a:extLst>
              </p:cNvPr>
              <p:cNvCxnSpPr/>
              <p:nvPr/>
            </p:nvCxnSpPr>
            <p:spPr>
              <a:xfrm rot="10800000">
                <a:off x="6647960" y="17578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9" name="Google Shape;2832;p59">
                <a:extLst>
                  <a:ext uri="{FF2B5EF4-FFF2-40B4-BE49-F238E27FC236}">
                    <a16:creationId xmlns:a16="http://schemas.microsoft.com/office/drawing/2014/main" id="{3F7811FC-DAE0-49ED-A2E7-7AEC2EB0A64A}"/>
                  </a:ext>
                </a:extLst>
              </p:cNvPr>
              <p:cNvCxnSpPr/>
              <p:nvPr/>
            </p:nvCxnSpPr>
            <p:spPr>
              <a:xfrm>
                <a:off x="6676447" y="172194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0" name="Google Shape;2833;p59">
                <a:extLst>
                  <a:ext uri="{FF2B5EF4-FFF2-40B4-BE49-F238E27FC236}">
                    <a16:creationId xmlns:a16="http://schemas.microsoft.com/office/drawing/2014/main" id="{15B0D78C-2C80-45F7-A086-E00C42CD0421}"/>
                  </a:ext>
                </a:extLst>
              </p:cNvPr>
              <p:cNvCxnSpPr/>
              <p:nvPr/>
            </p:nvCxnSpPr>
            <p:spPr>
              <a:xfrm rot="10800000">
                <a:off x="6629296" y="1757848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1" name="Google Shape;2834;p59">
                <a:extLst>
                  <a:ext uri="{FF2B5EF4-FFF2-40B4-BE49-F238E27FC236}">
                    <a16:creationId xmlns:a16="http://schemas.microsoft.com/office/drawing/2014/main" id="{D44767F9-458A-408D-BA10-B5E3BC44AE68}"/>
                  </a:ext>
                </a:extLst>
              </p:cNvPr>
              <p:cNvCxnSpPr/>
              <p:nvPr/>
            </p:nvCxnSpPr>
            <p:spPr>
              <a:xfrm>
                <a:off x="6657783" y="172194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2" name="Google Shape;2835;p59">
                <a:extLst>
                  <a:ext uri="{FF2B5EF4-FFF2-40B4-BE49-F238E27FC236}">
                    <a16:creationId xmlns:a16="http://schemas.microsoft.com/office/drawing/2014/main" id="{D9B9F665-A188-4E28-9433-31CD407EFF2F}"/>
                  </a:ext>
                </a:extLst>
              </p:cNvPr>
              <p:cNvCxnSpPr/>
              <p:nvPr/>
            </p:nvCxnSpPr>
            <p:spPr>
              <a:xfrm rot="10800000">
                <a:off x="6627332" y="17578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3" name="Google Shape;2836;p59">
                <a:extLst>
                  <a:ext uri="{FF2B5EF4-FFF2-40B4-BE49-F238E27FC236}">
                    <a16:creationId xmlns:a16="http://schemas.microsoft.com/office/drawing/2014/main" id="{4DE10B1F-983C-4F4B-9498-96E361BEEF5C}"/>
                  </a:ext>
                </a:extLst>
              </p:cNvPr>
              <p:cNvCxnSpPr/>
              <p:nvPr/>
            </p:nvCxnSpPr>
            <p:spPr>
              <a:xfrm>
                <a:off x="6655818" y="172194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4" name="Google Shape;2837;p59">
                <a:extLst>
                  <a:ext uri="{FF2B5EF4-FFF2-40B4-BE49-F238E27FC236}">
                    <a16:creationId xmlns:a16="http://schemas.microsoft.com/office/drawing/2014/main" id="{C4F05F74-B014-416E-90F9-AE133EC5F3B6}"/>
                  </a:ext>
                </a:extLst>
              </p:cNvPr>
              <p:cNvCxnSpPr/>
              <p:nvPr/>
            </p:nvCxnSpPr>
            <p:spPr>
              <a:xfrm rot="10800000">
                <a:off x="6622420" y="1757848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5" name="Google Shape;2838;p59">
                <a:extLst>
                  <a:ext uri="{FF2B5EF4-FFF2-40B4-BE49-F238E27FC236}">
                    <a16:creationId xmlns:a16="http://schemas.microsoft.com/office/drawing/2014/main" id="{44AE21E1-9E04-4721-A4AD-E89D4B99C88B}"/>
                  </a:ext>
                </a:extLst>
              </p:cNvPr>
              <p:cNvCxnSpPr/>
              <p:nvPr/>
            </p:nvCxnSpPr>
            <p:spPr>
              <a:xfrm>
                <a:off x="6649925" y="1721944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6" name="Google Shape;2839;p59">
                <a:extLst>
                  <a:ext uri="{FF2B5EF4-FFF2-40B4-BE49-F238E27FC236}">
                    <a16:creationId xmlns:a16="http://schemas.microsoft.com/office/drawing/2014/main" id="{CB205820-1F9C-485C-BBCB-305CF4867F65}"/>
                  </a:ext>
                </a:extLst>
              </p:cNvPr>
              <p:cNvCxnSpPr/>
              <p:nvPr/>
            </p:nvCxnSpPr>
            <p:spPr>
              <a:xfrm rot="10800000">
                <a:off x="6602773" y="174887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7" name="Google Shape;2840;p59">
                <a:extLst>
                  <a:ext uri="{FF2B5EF4-FFF2-40B4-BE49-F238E27FC236}">
                    <a16:creationId xmlns:a16="http://schemas.microsoft.com/office/drawing/2014/main" id="{87DA701A-040D-4080-89FC-29BB0513E306}"/>
                  </a:ext>
                </a:extLst>
              </p:cNvPr>
              <p:cNvCxnSpPr/>
              <p:nvPr/>
            </p:nvCxnSpPr>
            <p:spPr>
              <a:xfrm>
                <a:off x="6630279" y="1711686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8" name="Google Shape;2841;p59">
                <a:extLst>
                  <a:ext uri="{FF2B5EF4-FFF2-40B4-BE49-F238E27FC236}">
                    <a16:creationId xmlns:a16="http://schemas.microsoft.com/office/drawing/2014/main" id="{C7F5C736-73C1-4932-A49E-E3272F9C96C2}"/>
                  </a:ext>
                </a:extLst>
              </p:cNvPr>
              <p:cNvCxnSpPr/>
              <p:nvPr/>
            </p:nvCxnSpPr>
            <p:spPr>
              <a:xfrm rot="10800000">
                <a:off x="6583127" y="174887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9" name="Google Shape;2842;p59">
                <a:extLst>
                  <a:ext uri="{FF2B5EF4-FFF2-40B4-BE49-F238E27FC236}">
                    <a16:creationId xmlns:a16="http://schemas.microsoft.com/office/drawing/2014/main" id="{9AC438D4-93B8-42E0-B1E1-29B86A37B915}"/>
                  </a:ext>
                </a:extLst>
              </p:cNvPr>
              <p:cNvCxnSpPr/>
              <p:nvPr/>
            </p:nvCxnSpPr>
            <p:spPr>
              <a:xfrm>
                <a:off x="6611614" y="1711686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0" name="Google Shape;2843;p59">
                <a:extLst>
                  <a:ext uri="{FF2B5EF4-FFF2-40B4-BE49-F238E27FC236}">
                    <a16:creationId xmlns:a16="http://schemas.microsoft.com/office/drawing/2014/main" id="{902D84F4-2C41-4563-9A40-57397B0A02E3}"/>
                  </a:ext>
                </a:extLst>
              </p:cNvPr>
              <p:cNvCxnSpPr/>
              <p:nvPr/>
            </p:nvCxnSpPr>
            <p:spPr>
              <a:xfrm rot="10800000">
                <a:off x="6550711" y="174887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1" name="Google Shape;2844;p59">
                <a:extLst>
                  <a:ext uri="{FF2B5EF4-FFF2-40B4-BE49-F238E27FC236}">
                    <a16:creationId xmlns:a16="http://schemas.microsoft.com/office/drawing/2014/main" id="{B114B7A7-0C7D-42D6-8BA2-956634B8D9EC}"/>
                  </a:ext>
                </a:extLst>
              </p:cNvPr>
              <p:cNvCxnSpPr/>
              <p:nvPr/>
            </p:nvCxnSpPr>
            <p:spPr>
              <a:xfrm>
                <a:off x="6579198" y="1711686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2" name="Google Shape;2845;p59">
                <a:extLst>
                  <a:ext uri="{FF2B5EF4-FFF2-40B4-BE49-F238E27FC236}">
                    <a16:creationId xmlns:a16="http://schemas.microsoft.com/office/drawing/2014/main" id="{2EA29A0D-2F2F-41E4-A142-D30FB7268E13}"/>
                  </a:ext>
                </a:extLst>
              </p:cNvPr>
              <p:cNvCxnSpPr/>
              <p:nvPr/>
            </p:nvCxnSpPr>
            <p:spPr>
              <a:xfrm rot="10800000">
                <a:off x="6504542" y="174887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3" name="Google Shape;2846;p59">
                <a:extLst>
                  <a:ext uri="{FF2B5EF4-FFF2-40B4-BE49-F238E27FC236}">
                    <a16:creationId xmlns:a16="http://schemas.microsoft.com/office/drawing/2014/main" id="{ADE3454B-CFA4-4180-B5D7-AEC11E8A7C7B}"/>
                  </a:ext>
                </a:extLst>
              </p:cNvPr>
              <p:cNvCxnSpPr/>
              <p:nvPr/>
            </p:nvCxnSpPr>
            <p:spPr>
              <a:xfrm>
                <a:off x="6533029" y="1711686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4" name="Google Shape;2847;p59">
                <a:extLst>
                  <a:ext uri="{FF2B5EF4-FFF2-40B4-BE49-F238E27FC236}">
                    <a16:creationId xmlns:a16="http://schemas.microsoft.com/office/drawing/2014/main" id="{9520F31A-8B71-49F4-9675-E77A171DE2B8}"/>
                  </a:ext>
                </a:extLst>
              </p:cNvPr>
              <p:cNvCxnSpPr/>
              <p:nvPr/>
            </p:nvCxnSpPr>
            <p:spPr>
              <a:xfrm rot="10800000">
                <a:off x="6505525" y="174887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5" name="Google Shape;2848;p59">
                <a:extLst>
                  <a:ext uri="{FF2B5EF4-FFF2-40B4-BE49-F238E27FC236}">
                    <a16:creationId xmlns:a16="http://schemas.microsoft.com/office/drawing/2014/main" id="{0D14C598-5E41-4E87-8D09-4A50E3B527D0}"/>
                  </a:ext>
                </a:extLst>
              </p:cNvPr>
              <p:cNvCxnSpPr/>
              <p:nvPr/>
            </p:nvCxnSpPr>
            <p:spPr>
              <a:xfrm>
                <a:off x="6534012" y="1711686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6" name="Google Shape;2849;p59">
                <a:extLst>
                  <a:ext uri="{FF2B5EF4-FFF2-40B4-BE49-F238E27FC236}">
                    <a16:creationId xmlns:a16="http://schemas.microsoft.com/office/drawing/2014/main" id="{3951D5AB-0D01-4D96-B821-3EF7F72132B9}"/>
                  </a:ext>
                </a:extLst>
              </p:cNvPr>
              <p:cNvCxnSpPr/>
              <p:nvPr/>
            </p:nvCxnSpPr>
            <p:spPr>
              <a:xfrm rot="10800000">
                <a:off x="6464267" y="173733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7" name="Google Shape;2850;p59">
                <a:extLst>
                  <a:ext uri="{FF2B5EF4-FFF2-40B4-BE49-F238E27FC236}">
                    <a16:creationId xmlns:a16="http://schemas.microsoft.com/office/drawing/2014/main" id="{F9F1A143-730D-4A0F-85AD-895B1736286A}"/>
                  </a:ext>
                </a:extLst>
              </p:cNvPr>
              <p:cNvCxnSpPr/>
              <p:nvPr/>
            </p:nvCxnSpPr>
            <p:spPr>
              <a:xfrm>
                <a:off x="6492754" y="170142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8" name="Google Shape;2851;p59">
                <a:extLst>
                  <a:ext uri="{FF2B5EF4-FFF2-40B4-BE49-F238E27FC236}">
                    <a16:creationId xmlns:a16="http://schemas.microsoft.com/office/drawing/2014/main" id="{E4EBB542-47F6-4B8C-8619-F58064969028}"/>
                  </a:ext>
                </a:extLst>
              </p:cNvPr>
              <p:cNvCxnSpPr/>
              <p:nvPr/>
            </p:nvCxnSpPr>
            <p:spPr>
              <a:xfrm rot="10800000">
                <a:off x="6461321" y="1737332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9" name="Google Shape;2852;p59">
                <a:extLst>
                  <a:ext uri="{FF2B5EF4-FFF2-40B4-BE49-F238E27FC236}">
                    <a16:creationId xmlns:a16="http://schemas.microsoft.com/office/drawing/2014/main" id="{FDCBCC7C-5065-4751-AECC-0AB448D93C29}"/>
                  </a:ext>
                </a:extLst>
              </p:cNvPr>
              <p:cNvCxnSpPr/>
              <p:nvPr/>
            </p:nvCxnSpPr>
            <p:spPr>
              <a:xfrm>
                <a:off x="6489808" y="170142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0" name="Google Shape;2853;p59">
                <a:extLst>
                  <a:ext uri="{FF2B5EF4-FFF2-40B4-BE49-F238E27FC236}">
                    <a16:creationId xmlns:a16="http://schemas.microsoft.com/office/drawing/2014/main" id="{A47B3E77-88E4-42A1-B420-98A00D9F79A3}"/>
                  </a:ext>
                </a:extLst>
              </p:cNvPr>
              <p:cNvCxnSpPr/>
              <p:nvPr/>
            </p:nvCxnSpPr>
            <p:spPr>
              <a:xfrm rot="10800000">
                <a:off x="6452479" y="173733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1" name="Google Shape;2854;p59">
                <a:extLst>
                  <a:ext uri="{FF2B5EF4-FFF2-40B4-BE49-F238E27FC236}">
                    <a16:creationId xmlns:a16="http://schemas.microsoft.com/office/drawing/2014/main" id="{DD08C06B-F1D7-494C-8338-1B357D511AED}"/>
                  </a:ext>
                </a:extLst>
              </p:cNvPr>
              <p:cNvCxnSpPr/>
              <p:nvPr/>
            </p:nvCxnSpPr>
            <p:spPr>
              <a:xfrm>
                <a:off x="6480967" y="170142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2" name="Google Shape;2855;p59">
                <a:extLst>
                  <a:ext uri="{FF2B5EF4-FFF2-40B4-BE49-F238E27FC236}">
                    <a16:creationId xmlns:a16="http://schemas.microsoft.com/office/drawing/2014/main" id="{4733C15B-C66C-4C45-A418-206C181AB798}"/>
                  </a:ext>
                </a:extLst>
              </p:cNvPr>
              <p:cNvCxnSpPr/>
              <p:nvPr/>
            </p:nvCxnSpPr>
            <p:spPr>
              <a:xfrm rot="10800000">
                <a:off x="6391577" y="1725790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3" name="Google Shape;2856;p59">
                <a:extLst>
                  <a:ext uri="{FF2B5EF4-FFF2-40B4-BE49-F238E27FC236}">
                    <a16:creationId xmlns:a16="http://schemas.microsoft.com/office/drawing/2014/main" id="{E5EAB19A-6377-4810-B0ED-8C32B34AAC56}"/>
                  </a:ext>
                </a:extLst>
              </p:cNvPr>
              <p:cNvCxnSpPr/>
              <p:nvPr/>
            </p:nvCxnSpPr>
            <p:spPr>
              <a:xfrm>
                <a:off x="6419081" y="16898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4" name="Google Shape;2857;p59">
                <a:extLst>
                  <a:ext uri="{FF2B5EF4-FFF2-40B4-BE49-F238E27FC236}">
                    <a16:creationId xmlns:a16="http://schemas.microsoft.com/office/drawing/2014/main" id="{9AFB8F65-2380-4CAE-9C1C-D2A3D1F0500A}"/>
                  </a:ext>
                </a:extLst>
              </p:cNvPr>
              <p:cNvCxnSpPr/>
              <p:nvPr/>
            </p:nvCxnSpPr>
            <p:spPr>
              <a:xfrm rot="10800000">
                <a:off x="6389612" y="1725790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5" name="Google Shape;2858;p59">
                <a:extLst>
                  <a:ext uri="{FF2B5EF4-FFF2-40B4-BE49-F238E27FC236}">
                    <a16:creationId xmlns:a16="http://schemas.microsoft.com/office/drawing/2014/main" id="{35A4C93F-7F8E-4ACB-A995-9A358B6EC85D}"/>
                  </a:ext>
                </a:extLst>
              </p:cNvPr>
              <p:cNvCxnSpPr/>
              <p:nvPr/>
            </p:nvCxnSpPr>
            <p:spPr>
              <a:xfrm>
                <a:off x="6418099" y="168988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6" name="Google Shape;2859;p59">
                <a:extLst>
                  <a:ext uri="{FF2B5EF4-FFF2-40B4-BE49-F238E27FC236}">
                    <a16:creationId xmlns:a16="http://schemas.microsoft.com/office/drawing/2014/main" id="{9FCBA540-078B-468E-805C-DEECA354F5BC}"/>
                  </a:ext>
                </a:extLst>
              </p:cNvPr>
              <p:cNvCxnSpPr/>
              <p:nvPr/>
            </p:nvCxnSpPr>
            <p:spPr>
              <a:xfrm rot="10800000">
                <a:off x="6287451" y="170142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7" name="Google Shape;2860;p59">
                <a:extLst>
                  <a:ext uri="{FF2B5EF4-FFF2-40B4-BE49-F238E27FC236}">
                    <a16:creationId xmlns:a16="http://schemas.microsoft.com/office/drawing/2014/main" id="{478C3827-4AF4-4790-AC77-0F44DE247A3A}"/>
                  </a:ext>
                </a:extLst>
              </p:cNvPr>
              <p:cNvCxnSpPr/>
              <p:nvPr/>
            </p:nvCxnSpPr>
            <p:spPr>
              <a:xfrm>
                <a:off x="6315938" y="166424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8" name="Google Shape;2861;p59">
                <a:extLst>
                  <a:ext uri="{FF2B5EF4-FFF2-40B4-BE49-F238E27FC236}">
                    <a16:creationId xmlns:a16="http://schemas.microsoft.com/office/drawing/2014/main" id="{FFA7C448-E730-4E62-A1FB-F8B93AB31078}"/>
                  </a:ext>
                </a:extLst>
              </p:cNvPr>
              <p:cNvCxnSpPr/>
              <p:nvPr/>
            </p:nvCxnSpPr>
            <p:spPr>
              <a:xfrm rot="10800000">
                <a:off x="6285486" y="170142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9" name="Google Shape;2862;p59">
                <a:extLst>
                  <a:ext uri="{FF2B5EF4-FFF2-40B4-BE49-F238E27FC236}">
                    <a16:creationId xmlns:a16="http://schemas.microsoft.com/office/drawing/2014/main" id="{66A9A29B-6AF4-47EB-B815-427BB38500B9}"/>
                  </a:ext>
                </a:extLst>
              </p:cNvPr>
              <p:cNvCxnSpPr/>
              <p:nvPr/>
            </p:nvCxnSpPr>
            <p:spPr>
              <a:xfrm>
                <a:off x="6313973" y="166424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0" name="Google Shape;2863;p59">
                <a:extLst>
                  <a:ext uri="{FF2B5EF4-FFF2-40B4-BE49-F238E27FC236}">
                    <a16:creationId xmlns:a16="http://schemas.microsoft.com/office/drawing/2014/main" id="{290CA0EB-A2EC-44D9-B771-F9B0E29D4A81}"/>
                  </a:ext>
                </a:extLst>
              </p:cNvPr>
              <p:cNvCxnSpPr/>
              <p:nvPr/>
            </p:nvCxnSpPr>
            <p:spPr>
              <a:xfrm rot="10800000">
                <a:off x="6076254" y="167834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1" name="Google Shape;2864;p59">
                <a:extLst>
                  <a:ext uri="{FF2B5EF4-FFF2-40B4-BE49-F238E27FC236}">
                    <a16:creationId xmlns:a16="http://schemas.microsoft.com/office/drawing/2014/main" id="{7EB6F9F7-EBF6-4390-92EE-6A00B812AB31}"/>
                  </a:ext>
                </a:extLst>
              </p:cNvPr>
              <p:cNvCxnSpPr/>
              <p:nvPr/>
            </p:nvCxnSpPr>
            <p:spPr>
              <a:xfrm>
                <a:off x="6104741" y="164116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2" name="Google Shape;2865;p59">
                <a:extLst>
                  <a:ext uri="{FF2B5EF4-FFF2-40B4-BE49-F238E27FC236}">
                    <a16:creationId xmlns:a16="http://schemas.microsoft.com/office/drawing/2014/main" id="{E702B74B-5116-43C6-A64E-7CF244475190}"/>
                  </a:ext>
                </a:extLst>
              </p:cNvPr>
              <p:cNvCxnSpPr/>
              <p:nvPr/>
            </p:nvCxnSpPr>
            <p:spPr>
              <a:xfrm rot="10800000">
                <a:off x="6074290" y="1678346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3" name="Google Shape;2866;p59">
                <a:extLst>
                  <a:ext uri="{FF2B5EF4-FFF2-40B4-BE49-F238E27FC236}">
                    <a16:creationId xmlns:a16="http://schemas.microsoft.com/office/drawing/2014/main" id="{491121A9-2B66-4AF3-9BFA-C904B88940BD}"/>
                  </a:ext>
                </a:extLst>
              </p:cNvPr>
              <p:cNvCxnSpPr/>
              <p:nvPr/>
            </p:nvCxnSpPr>
            <p:spPr>
              <a:xfrm>
                <a:off x="6102777" y="164116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4" name="Google Shape;2867;p59">
                <a:extLst>
                  <a:ext uri="{FF2B5EF4-FFF2-40B4-BE49-F238E27FC236}">
                    <a16:creationId xmlns:a16="http://schemas.microsoft.com/office/drawing/2014/main" id="{7D638DB1-B040-4527-B909-095224081D06}"/>
                  </a:ext>
                </a:extLst>
              </p:cNvPr>
              <p:cNvCxnSpPr/>
              <p:nvPr/>
            </p:nvCxnSpPr>
            <p:spPr>
              <a:xfrm rot="10800000">
                <a:off x="6058572" y="167834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5" name="Google Shape;2868;p59">
                <a:extLst>
                  <a:ext uri="{FF2B5EF4-FFF2-40B4-BE49-F238E27FC236}">
                    <a16:creationId xmlns:a16="http://schemas.microsoft.com/office/drawing/2014/main" id="{2F4A0B44-6569-4BB3-9574-5D9520DD56A8}"/>
                  </a:ext>
                </a:extLst>
              </p:cNvPr>
              <p:cNvCxnSpPr/>
              <p:nvPr/>
            </p:nvCxnSpPr>
            <p:spPr>
              <a:xfrm>
                <a:off x="6087059" y="164116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6" name="Google Shape;2869;p59">
                <a:extLst>
                  <a:ext uri="{FF2B5EF4-FFF2-40B4-BE49-F238E27FC236}">
                    <a16:creationId xmlns:a16="http://schemas.microsoft.com/office/drawing/2014/main" id="{3E32B762-DBF4-434F-BA9E-1AB579F772C9}"/>
                  </a:ext>
                </a:extLst>
              </p:cNvPr>
              <p:cNvCxnSpPr/>
              <p:nvPr/>
            </p:nvCxnSpPr>
            <p:spPr>
              <a:xfrm rot="10800000">
                <a:off x="5985881" y="1678346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7" name="Google Shape;2870;p59">
                <a:extLst>
                  <a:ext uri="{FF2B5EF4-FFF2-40B4-BE49-F238E27FC236}">
                    <a16:creationId xmlns:a16="http://schemas.microsoft.com/office/drawing/2014/main" id="{AAEEB8AB-D0E9-491C-AF89-8BCB74E60207}"/>
                  </a:ext>
                </a:extLst>
              </p:cNvPr>
              <p:cNvCxnSpPr/>
              <p:nvPr/>
            </p:nvCxnSpPr>
            <p:spPr>
              <a:xfrm>
                <a:off x="6014369" y="1641160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8" name="Google Shape;2871;p59">
                <a:extLst>
                  <a:ext uri="{FF2B5EF4-FFF2-40B4-BE49-F238E27FC236}">
                    <a16:creationId xmlns:a16="http://schemas.microsoft.com/office/drawing/2014/main" id="{19B2E3FC-2F46-4DDA-B6C2-8124CD4D8381}"/>
                  </a:ext>
                </a:extLst>
              </p:cNvPr>
              <p:cNvCxnSpPr/>
              <p:nvPr/>
            </p:nvCxnSpPr>
            <p:spPr>
              <a:xfrm rot="10800000">
                <a:off x="5950518" y="167065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9" name="Google Shape;2872;p59">
                <a:extLst>
                  <a:ext uri="{FF2B5EF4-FFF2-40B4-BE49-F238E27FC236}">
                    <a16:creationId xmlns:a16="http://schemas.microsoft.com/office/drawing/2014/main" id="{B4523390-8296-46C1-9177-24F87ABFD051}"/>
                  </a:ext>
                </a:extLst>
              </p:cNvPr>
              <p:cNvCxnSpPr/>
              <p:nvPr/>
            </p:nvCxnSpPr>
            <p:spPr>
              <a:xfrm>
                <a:off x="5978023" y="163346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0" name="Google Shape;2873;p59">
                <a:extLst>
                  <a:ext uri="{FF2B5EF4-FFF2-40B4-BE49-F238E27FC236}">
                    <a16:creationId xmlns:a16="http://schemas.microsoft.com/office/drawing/2014/main" id="{396C88A6-47C2-41F0-B752-81D46D632CB8}"/>
                  </a:ext>
                </a:extLst>
              </p:cNvPr>
              <p:cNvCxnSpPr/>
              <p:nvPr/>
            </p:nvCxnSpPr>
            <p:spPr>
              <a:xfrm rot="10800000">
                <a:off x="5947571" y="1670653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1" name="Google Shape;2874;p59">
                <a:extLst>
                  <a:ext uri="{FF2B5EF4-FFF2-40B4-BE49-F238E27FC236}">
                    <a16:creationId xmlns:a16="http://schemas.microsoft.com/office/drawing/2014/main" id="{8D82884E-3BD8-4292-8B89-D4F746247CA4}"/>
                  </a:ext>
                </a:extLst>
              </p:cNvPr>
              <p:cNvCxnSpPr/>
              <p:nvPr/>
            </p:nvCxnSpPr>
            <p:spPr>
              <a:xfrm>
                <a:off x="5975076" y="1633467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2" name="Google Shape;2875;p59">
                <a:extLst>
                  <a:ext uri="{FF2B5EF4-FFF2-40B4-BE49-F238E27FC236}">
                    <a16:creationId xmlns:a16="http://schemas.microsoft.com/office/drawing/2014/main" id="{94442F69-896C-4700-A567-F10042AD0CA1}"/>
                  </a:ext>
                </a:extLst>
              </p:cNvPr>
              <p:cNvCxnSpPr/>
              <p:nvPr/>
            </p:nvCxnSpPr>
            <p:spPr>
              <a:xfrm rot="10800000">
                <a:off x="5900420" y="164885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3" name="Google Shape;2876;p59">
                <a:extLst>
                  <a:ext uri="{FF2B5EF4-FFF2-40B4-BE49-F238E27FC236}">
                    <a16:creationId xmlns:a16="http://schemas.microsoft.com/office/drawing/2014/main" id="{4BA569FC-3F08-40B7-865E-F33EC30CCE50}"/>
                  </a:ext>
                </a:extLst>
              </p:cNvPr>
              <p:cNvCxnSpPr/>
              <p:nvPr/>
            </p:nvCxnSpPr>
            <p:spPr>
              <a:xfrm>
                <a:off x="5928907" y="161166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4" name="Google Shape;2877;p59">
                <a:extLst>
                  <a:ext uri="{FF2B5EF4-FFF2-40B4-BE49-F238E27FC236}">
                    <a16:creationId xmlns:a16="http://schemas.microsoft.com/office/drawing/2014/main" id="{732A2991-FE7F-4162-B5E8-D8DCC2BDFFC7}"/>
                  </a:ext>
                </a:extLst>
              </p:cNvPr>
              <p:cNvCxnSpPr/>
              <p:nvPr/>
            </p:nvCxnSpPr>
            <p:spPr>
              <a:xfrm rot="10800000">
                <a:off x="5896491" y="1648854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5" name="Google Shape;2878;p59">
                <a:extLst>
                  <a:ext uri="{FF2B5EF4-FFF2-40B4-BE49-F238E27FC236}">
                    <a16:creationId xmlns:a16="http://schemas.microsoft.com/office/drawing/2014/main" id="{318D3A3E-0344-4A34-837C-E80C34BB4F57}"/>
                  </a:ext>
                </a:extLst>
              </p:cNvPr>
              <p:cNvCxnSpPr/>
              <p:nvPr/>
            </p:nvCxnSpPr>
            <p:spPr>
              <a:xfrm>
                <a:off x="5924978" y="1611668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6" name="Google Shape;2879;p59">
                <a:extLst>
                  <a:ext uri="{FF2B5EF4-FFF2-40B4-BE49-F238E27FC236}">
                    <a16:creationId xmlns:a16="http://schemas.microsoft.com/office/drawing/2014/main" id="{8C588A8D-883A-4612-8090-733B1D993D3C}"/>
                  </a:ext>
                </a:extLst>
              </p:cNvPr>
              <p:cNvCxnSpPr/>
              <p:nvPr/>
            </p:nvCxnSpPr>
            <p:spPr>
              <a:xfrm rot="10800000">
                <a:off x="5804154" y="163346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7" name="Google Shape;2880;p59">
                <a:extLst>
                  <a:ext uri="{FF2B5EF4-FFF2-40B4-BE49-F238E27FC236}">
                    <a16:creationId xmlns:a16="http://schemas.microsoft.com/office/drawing/2014/main" id="{CFD06D37-689C-48DC-B405-0549505F4C03}"/>
                  </a:ext>
                </a:extLst>
              </p:cNvPr>
              <p:cNvCxnSpPr/>
              <p:nvPr/>
            </p:nvCxnSpPr>
            <p:spPr>
              <a:xfrm>
                <a:off x="5832641" y="159628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8" name="Google Shape;2881;p59">
                <a:extLst>
                  <a:ext uri="{FF2B5EF4-FFF2-40B4-BE49-F238E27FC236}">
                    <a16:creationId xmlns:a16="http://schemas.microsoft.com/office/drawing/2014/main" id="{EE3806A3-7A91-48F5-83EE-1BF572692184}"/>
                  </a:ext>
                </a:extLst>
              </p:cNvPr>
              <p:cNvCxnSpPr/>
              <p:nvPr/>
            </p:nvCxnSpPr>
            <p:spPr>
              <a:xfrm rot="10800000">
                <a:off x="5801206" y="163346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9" name="Google Shape;2882;p59">
                <a:extLst>
                  <a:ext uri="{FF2B5EF4-FFF2-40B4-BE49-F238E27FC236}">
                    <a16:creationId xmlns:a16="http://schemas.microsoft.com/office/drawing/2014/main" id="{1093AF5F-8555-4E3D-9BAF-C51D30AB66B6}"/>
                  </a:ext>
                </a:extLst>
              </p:cNvPr>
              <p:cNvCxnSpPr/>
              <p:nvPr/>
            </p:nvCxnSpPr>
            <p:spPr>
              <a:xfrm>
                <a:off x="5828711" y="1596281"/>
                <a:ext cx="0" cy="74372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0" name="Google Shape;2883;p59">
                <a:extLst>
                  <a:ext uri="{FF2B5EF4-FFF2-40B4-BE49-F238E27FC236}">
                    <a16:creationId xmlns:a16="http://schemas.microsoft.com/office/drawing/2014/main" id="{39393CDC-14F1-469F-8837-3859ED5AA096}"/>
                  </a:ext>
                </a:extLst>
              </p:cNvPr>
              <p:cNvCxnSpPr/>
              <p:nvPr/>
            </p:nvCxnSpPr>
            <p:spPr>
              <a:xfrm rot="10800000">
                <a:off x="5784507" y="160525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1" name="Google Shape;2884;p59">
                <a:extLst>
                  <a:ext uri="{FF2B5EF4-FFF2-40B4-BE49-F238E27FC236}">
                    <a16:creationId xmlns:a16="http://schemas.microsoft.com/office/drawing/2014/main" id="{D756F381-A45B-41BC-B297-FFE4F47B1BC0}"/>
                  </a:ext>
                </a:extLst>
              </p:cNvPr>
              <p:cNvCxnSpPr/>
              <p:nvPr/>
            </p:nvCxnSpPr>
            <p:spPr>
              <a:xfrm>
                <a:off x="5812994" y="156807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2" name="Google Shape;2885;p59">
                <a:extLst>
                  <a:ext uri="{FF2B5EF4-FFF2-40B4-BE49-F238E27FC236}">
                    <a16:creationId xmlns:a16="http://schemas.microsoft.com/office/drawing/2014/main" id="{CE3E028A-7EE5-438E-A0E8-6F75A3F3BAF0}"/>
                  </a:ext>
                </a:extLst>
              </p:cNvPr>
              <p:cNvCxnSpPr/>
              <p:nvPr/>
            </p:nvCxnSpPr>
            <p:spPr>
              <a:xfrm rot="10800000">
                <a:off x="5779595" y="1605257"/>
                <a:ext cx="56974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3" name="Google Shape;2886;p59">
                <a:extLst>
                  <a:ext uri="{FF2B5EF4-FFF2-40B4-BE49-F238E27FC236}">
                    <a16:creationId xmlns:a16="http://schemas.microsoft.com/office/drawing/2014/main" id="{B444E85B-11EC-4BE8-8EC0-3E1F821BFA77}"/>
                  </a:ext>
                </a:extLst>
              </p:cNvPr>
              <p:cNvCxnSpPr/>
              <p:nvPr/>
            </p:nvCxnSpPr>
            <p:spPr>
              <a:xfrm>
                <a:off x="5808082" y="156807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4" name="Google Shape;2887;p59">
                <a:extLst>
                  <a:ext uri="{FF2B5EF4-FFF2-40B4-BE49-F238E27FC236}">
                    <a16:creationId xmlns:a16="http://schemas.microsoft.com/office/drawing/2014/main" id="{E3A549ED-D22E-4CD7-874C-02E8899B27F4}"/>
                  </a:ext>
                </a:extLst>
              </p:cNvPr>
              <p:cNvCxnSpPr/>
              <p:nvPr/>
            </p:nvCxnSpPr>
            <p:spPr>
              <a:xfrm rot="10800000">
                <a:off x="5773702" y="1605257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5" name="Google Shape;2888;p59">
                <a:extLst>
                  <a:ext uri="{FF2B5EF4-FFF2-40B4-BE49-F238E27FC236}">
                    <a16:creationId xmlns:a16="http://schemas.microsoft.com/office/drawing/2014/main" id="{1E39ADD8-C2E3-4367-A7E9-E7FC99E19330}"/>
                  </a:ext>
                </a:extLst>
              </p:cNvPr>
              <p:cNvCxnSpPr/>
              <p:nvPr/>
            </p:nvCxnSpPr>
            <p:spPr>
              <a:xfrm>
                <a:off x="5802189" y="1568071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6" name="Google Shape;2889;p59">
                <a:extLst>
                  <a:ext uri="{FF2B5EF4-FFF2-40B4-BE49-F238E27FC236}">
                    <a16:creationId xmlns:a16="http://schemas.microsoft.com/office/drawing/2014/main" id="{74BAD5BD-A142-4F1A-9585-A468C911C735}"/>
                  </a:ext>
                </a:extLst>
              </p:cNvPr>
              <p:cNvCxnSpPr/>
              <p:nvPr/>
            </p:nvCxnSpPr>
            <p:spPr>
              <a:xfrm rot="10800000">
                <a:off x="5711816" y="1539861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7" name="Google Shape;2890;p59">
                <a:extLst>
                  <a:ext uri="{FF2B5EF4-FFF2-40B4-BE49-F238E27FC236}">
                    <a16:creationId xmlns:a16="http://schemas.microsoft.com/office/drawing/2014/main" id="{38B6D400-2713-4682-927F-52AE86673A39}"/>
                  </a:ext>
                </a:extLst>
              </p:cNvPr>
              <p:cNvCxnSpPr/>
              <p:nvPr/>
            </p:nvCxnSpPr>
            <p:spPr>
              <a:xfrm>
                <a:off x="5740303" y="1503957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8" name="Google Shape;2891;p59">
                <a:extLst>
                  <a:ext uri="{FF2B5EF4-FFF2-40B4-BE49-F238E27FC236}">
                    <a16:creationId xmlns:a16="http://schemas.microsoft.com/office/drawing/2014/main" id="{F72CE367-7087-4A06-939B-B869C35FD9D7}"/>
                  </a:ext>
                </a:extLst>
              </p:cNvPr>
              <p:cNvCxnSpPr/>
              <p:nvPr/>
            </p:nvCxnSpPr>
            <p:spPr>
              <a:xfrm rot="10800000">
                <a:off x="5416140" y="148472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9" name="Google Shape;2892;p59">
                <a:extLst>
                  <a:ext uri="{FF2B5EF4-FFF2-40B4-BE49-F238E27FC236}">
                    <a16:creationId xmlns:a16="http://schemas.microsoft.com/office/drawing/2014/main" id="{50275BD0-F6CE-49AE-8EED-A4B6F004C7EC}"/>
                  </a:ext>
                </a:extLst>
              </p:cNvPr>
              <p:cNvCxnSpPr/>
              <p:nvPr/>
            </p:nvCxnSpPr>
            <p:spPr>
              <a:xfrm>
                <a:off x="5443645" y="144753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0" name="Google Shape;2893;p59">
                <a:extLst>
                  <a:ext uri="{FF2B5EF4-FFF2-40B4-BE49-F238E27FC236}">
                    <a16:creationId xmlns:a16="http://schemas.microsoft.com/office/drawing/2014/main" id="{BACB09CF-C415-4ABC-95BF-083121BF0F78}"/>
                  </a:ext>
                </a:extLst>
              </p:cNvPr>
              <p:cNvCxnSpPr/>
              <p:nvPr/>
            </p:nvCxnSpPr>
            <p:spPr>
              <a:xfrm rot="10800000">
                <a:off x="5414175" y="1484722"/>
                <a:ext cx="55992" cy="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1" name="Google Shape;2894;p59">
                <a:extLst>
                  <a:ext uri="{FF2B5EF4-FFF2-40B4-BE49-F238E27FC236}">
                    <a16:creationId xmlns:a16="http://schemas.microsoft.com/office/drawing/2014/main" id="{0589C0CC-22AA-4974-8E64-0A14F65F5328}"/>
                  </a:ext>
                </a:extLst>
              </p:cNvPr>
              <p:cNvCxnSpPr/>
              <p:nvPr/>
            </p:nvCxnSpPr>
            <p:spPr>
              <a:xfrm>
                <a:off x="5441680" y="1447536"/>
                <a:ext cx="0" cy="73090"/>
              </a:xfrm>
              <a:prstGeom prst="straightConnector1">
                <a:avLst/>
              </a:prstGeom>
              <a:noFill/>
              <a:ln w="9525" cap="sq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753EAD-4E03-D343-BA5E-A411F2677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40" y="368976"/>
            <a:ext cx="11408319" cy="906780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  <a:latin typeface="+mj-lt"/>
              </a:rPr>
              <a:t>POLARIX: </a:t>
            </a:r>
            <a:r>
              <a:rPr lang="en-CA" sz="3600" dirty="0">
                <a:solidFill>
                  <a:schemeClr val="tx1"/>
                </a:solidFill>
              </a:rPr>
              <a:t>Response rates and disease-free survival</a:t>
            </a:r>
            <a:endParaRPr lang="en-GB" sz="3600" strike="sngStrike" dirty="0">
              <a:solidFill>
                <a:schemeClr val="tx1"/>
              </a:solidFill>
            </a:endParaRPr>
          </a:p>
        </p:txBody>
      </p:sp>
      <p:sp>
        <p:nvSpPr>
          <p:cNvPr id="1945" name="Google Shape;3310;p59">
            <a:extLst>
              <a:ext uri="{FF2B5EF4-FFF2-40B4-BE49-F238E27FC236}">
                <a16:creationId xmlns:a16="http://schemas.microsoft.com/office/drawing/2014/main" id="{831CE58F-2882-49A8-BCAC-9EE4EF23A379}"/>
              </a:ext>
            </a:extLst>
          </p:cNvPr>
          <p:cNvSpPr txBox="1"/>
          <p:nvPr/>
        </p:nvSpPr>
        <p:spPr>
          <a:xfrm>
            <a:off x="6743889" y="4540860"/>
            <a:ext cx="2604023" cy="286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11" tIns="45691" rIns="91411" bIns="45691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HR (95% CI): 0.70 (0.50, 0.98)</a:t>
            </a:r>
            <a:endParaRPr kumimoji="0" sz="1680" b="0" i="0" u="none" strike="noStrike" kern="1200" cap="none" spc="0" normalizeH="0" baseline="0" noProof="0" dirty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65" name="TextBox 1949">
            <a:extLst>
              <a:ext uri="{FF2B5EF4-FFF2-40B4-BE49-F238E27FC236}">
                <a16:creationId xmlns:a16="http://schemas.microsoft.com/office/drawing/2014/main" id="{F45BA91D-ABCA-40A1-95B1-AFB859CB548F}"/>
              </a:ext>
            </a:extLst>
          </p:cNvPr>
          <p:cNvSpPr txBox="1"/>
          <p:nvPr/>
        </p:nvSpPr>
        <p:spPr>
          <a:xfrm>
            <a:off x="7567967" y="1448771"/>
            <a:ext cx="2326699" cy="2585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Disease-free survival</a:t>
            </a:r>
          </a:p>
        </p:txBody>
      </p:sp>
      <p:grpSp>
        <p:nvGrpSpPr>
          <p:cNvPr id="979" name="Group 978">
            <a:extLst>
              <a:ext uri="{FF2B5EF4-FFF2-40B4-BE49-F238E27FC236}">
                <a16:creationId xmlns:a16="http://schemas.microsoft.com/office/drawing/2014/main" id="{D6047B6C-4CDE-416D-8556-8F2A6F577910}"/>
              </a:ext>
            </a:extLst>
          </p:cNvPr>
          <p:cNvGrpSpPr/>
          <p:nvPr/>
        </p:nvGrpSpPr>
        <p:grpSpPr>
          <a:xfrm>
            <a:off x="6743889" y="3715967"/>
            <a:ext cx="1864655" cy="687083"/>
            <a:chOff x="6977120" y="1334310"/>
            <a:chExt cx="1771568" cy="478786"/>
          </a:xfrm>
        </p:grpSpPr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id="{3E65F9AD-0A09-46CA-9A9B-8959603671AE}"/>
                </a:ext>
              </a:extLst>
            </p:cNvPr>
            <p:cNvSpPr/>
            <p:nvPr/>
          </p:nvSpPr>
          <p:spPr>
            <a:xfrm>
              <a:off x="7311126" y="1334310"/>
              <a:ext cx="1437562" cy="13511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6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Pola-R-CHP (N=381)</a:t>
              </a:r>
            </a:p>
          </p:txBody>
        </p:sp>
        <p:cxnSp>
          <p:nvCxnSpPr>
            <p:cNvPr id="996" name="Straight Connector 995">
              <a:extLst>
                <a:ext uri="{FF2B5EF4-FFF2-40B4-BE49-F238E27FC236}">
                  <a16:creationId xmlns:a16="http://schemas.microsoft.com/office/drawing/2014/main" id="{D642BC2A-596B-40F8-9B1A-DFCC705E6E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7120" y="1401868"/>
              <a:ext cx="24626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7" name="Straight Connector 996">
              <a:extLst>
                <a:ext uri="{FF2B5EF4-FFF2-40B4-BE49-F238E27FC236}">
                  <a16:creationId xmlns:a16="http://schemas.microsoft.com/office/drawing/2014/main" id="{274410B6-09D8-4B54-8E76-EAAE77752B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7120" y="1592001"/>
              <a:ext cx="246260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6" name="Rectangle 1945">
              <a:extLst>
                <a:ext uri="{FF2B5EF4-FFF2-40B4-BE49-F238E27FC236}">
                  <a16:creationId xmlns:a16="http://schemas.microsoft.com/office/drawing/2014/main" id="{0B2091D6-AF9F-4410-9621-4BC0496479C8}"/>
                </a:ext>
              </a:extLst>
            </p:cNvPr>
            <p:cNvSpPr/>
            <p:nvPr/>
          </p:nvSpPr>
          <p:spPr>
            <a:xfrm>
              <a:off x="7311126" y="1522175"/>
              <a:ext cx="1204863" cy="13511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6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R-CHOP (N=363)</a:t>
              </a:r>
            </a:p>
          </p:txBody>
        </p:sp>
        <p:grpSp>
          <p:nvGrpSpPr>
            <p:cNvPr id="1948" name="Group 1947">
              <a:extLst>
                <a:ext uri="{FF2B5EF4-FFF2-40B4-BE49-F238E27FC236}">
                  <a16:creationId xmlns:a16="http://schemas.microsoft.com/office/drawing/2014/main" id="{9BE719E0-0FA1-414D-982F-965B1377369A}"/>
                </a:ext>
              </a:extLst>
            </p:cNvPr>
            <p:cNvGrpSpPr/>
            <p:nvPr/>
          </p:nvGrpSpPr>
          <p:grpSpPr>
            <a:xfrm>
              <a:off x="7041639" y="1713616"/>
              <a:ext cx="123130" cy="90310"/>
              <a:chOff x="6452009" y="3201745"/>
              <a:chExt cx="123130" cy="76730"/>
            </a:xfrm>
          </p:grpSpPr>
          <p:cxnSp>
            <p:nvCxnSpPr>
              <p:cNvPr id="1951" name="Google Shape;1492;p60">
                <a:extLst>
                  <a:ext uri="{FF2B5EF4-FFF2-40B4-BE49-F238E27FC236}">
                    <a16:creationId xmlns:a16="http://schemas.microsoft.com/office/drawing/2014/main" id="{3164CEFA-C3FA-48DE-B1A9-1C38002AD4F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452009" y="3240111"/>
                <a:ext cx="12313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52" name="Google Shape;1493;p60">
                <a:extLst>
                  <a:ext uri="{FF2B5EF4-FFF2-40B4-BE49-F238E27FC236}">
                    <a16:creationId xmlns:a16="http://schemas.microsoft.com/office/drawing/2014/main" id="{F30FFE38-DAE1-41DC-AB2F-7CF2276217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574" y="3201745"/>
                <a:ext cx="0" cy="7673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949" name="Google Shape;1497;p60">
              <a:extLst>
                <a:ext uri="{FF2B5EF4-FFF2-40B4-BE49-F238E27FC236}">
                  <a16:creationId xmlns:a16="http://schemas.microsoft.com/office/drawing/2014/main" id="{6782143F-D7EB-4C7A-8098-B541FA4115AF}"/>
                </a:ext>
              </a:extLst>
            </p:cNvPr>
            <p:cNvSpPr/>
            <p:nvPr/>
          </p:nvSpPr>
          <p:spPr>
            <a:xfrm>
              <a:off x="7311124" y="1677980"/>
              <a:ext cx="668098" cy="135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10972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CA" sz="126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Censored</a:t>
              </a:r>
              <a:endParaRPr kumimoji="0" sz="168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975" name="Chart 974">
            <a:extLst>
              <a:ext uri="{FF2B5EF4-FFF2-40B4-BE49-F238E27FC236}">
                <a16:creationId xmlns:a16="http://schemas.microsoft.com/office/drawing/2014/main" id="{C05C2289-27CC-4219-B7EF-588CDC7A7E62}"/>
              </a:ext>
            </a:extLst>
          </p:cNvPr>
          <p:cNvGraphicFramePr/>
          <p:nvPr/>
        </p:nvGraphicFramePr>
        <p:xfrm>
          <a:off x="714789" y="1750989"/>
          <a:ext cx="4676601" cy="403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76" name="TextBox 975">
            <a:extLst>
              <a:ext uri="{FF2B5EF4-FFF2-40B4-BE49-F238E27FC236}">
                <a16:creationId xmlns:a16="http://schemas.microsoft.com/office/drawing/2014/main" id="{5736DC11-5738-4602-BEDD-F902327DB150}"/>
              </a:ext>
            </a:extLst>
          </p:cNvPr>
          <p:cNvSpPr txBox="1"/>
          <p:nvPr/>
        </p:nvSpPr>
        <p:spPr>
          <a:xfrm>
            <a:off x="2028915" y="1448771"/>
            <a:ext cx="2326699" cy="2585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 overall response</a:t>
            </a:r>
          </a:p>
        </p:txBody>
      </p:sp>
      <p:cxnSp>
        <p:nvCxnSpPr>
          <p:cNvPr id="977" name="Straight Connector 976">
            <a:extLst>
              <a:ext uri="{FF2B5EF4-FFF2-40B4-BE49-F238E27FC236}">
                <a16:creationId xmlns:a16="http://schemas.microsoft.com/office/drawing/2014/main" id="{479B1058-F907-4185-A6E7-714312CF9D6B}"/>
              </a:ext>
            </a:extLst>
          </p:cNvPr>
          <p:cNvCxnSpPr>
            <a:cxnSpLocks/>
          </p:cNvCxnSpPr>
          <p:nvPr/>
        </p:nvCxnSpPr>
        <p:spPr>
          <a:xfrm>
            <a:off x="3249769" y="1930279"/>
            <a:ext cx="0" cy="3231343"/>
          </a:xfrm>
          <a:prstGeom prst="line">
            <a:avLst/>
          </a:prstGeom>
          <a:ln w="28575" cap="sq">
            <a:solidFill>
              <a:schemeClr val="tx1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8" name="Google Shape;3281;p59">
            <a:extLst>
              <a:ext uri="{FF2B5EF4-FFF2-40B4-BE49-F238E27FC236}">
                <a16:creationId xmlns:a16="http://schemas.microsoft.com/office/drawing/2014/main" id="{76FB7ED2-4C04-43DD-8F44-09DD6AAE232B}"/>
              </a:ext>
            </a:extLst>
          </p:cNvPr>
          <p:cNvSpPr/>
          <p:nvPr/>
        </p:nvSpPr>
        <p:spPr>
          <a:xfrm rot="16200000">
            <a:off x="-10799" y="3416683"/>
            <a:ext cx="1235915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Patients (%)</a:t>
            </a:r>
            <a:endParaRPr kumimoji="0" sz="16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3278;p59">
            <a:extLst>
              <a:ext uri="{FF2B5EF4-FFF2-40B4-BE49-F238E27FC236}">
                <a16:creationId xmlns:a16="http://schemas.microsoft.com/office/drawing/2014/main" id="{D03CAB1F-A471-4B7F-A795-E4F389326069}"/>
              </a:ext>
            </a:extLst>
          </p:cNvPr>
          <p:cNvSpPr/>
          <p:nvPr/>
        </p:nvSpPr>
        <p:spPr>
          <a:xfrm>
            <a:off x="1313865" y="5362066"/>
            <a:ext cx="193590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Pola-R-CHP</a:t>
            </a:r>
            <a:br>
              <a:rPr kumimoji="0" lang="en-CA" sz="14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CA" sz="14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(N=440)</a:t>
            </a:r>
            <a:endParaRPr kumimoji="0" sz="144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3278;p59">
            <a:extLst>
              <a:ext uri="{FF2B5EF4-FFF2-40B4-BE49-F238E27FC236}">
                <a16:creationId xmlns:a16="http://schemas.microsoft.com/office/drawing/2014/main" id="{E286F5E2-4BAA-4919-9353-64883CDC4ACD}"/>
              </a:ext>
            </a:extLst>
          </p:cNvPr>
          <p:cNvSpPr/>
          <p:nvPr/>
        </p:nvSpPr>
        <p:spPr>
          <a:xfrm>
            <a:off x="3249769" y="5362066"/>
            <a:ext cx="1935907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R-CHOP</a:t>
            </a:r>
            <a:br>
              <a:rPr kumimoji="0" lang="en-CA" sz="14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CA" sz="14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(N=439)</a:t>
            </a:r>
            <a:endParaRPr kumimoji="0" sz="144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TextBox 979">
            <a:extLst>
              <a:ext uri="{FF2B5EF4-FFF2-40B4-BE49-F238E27FC236}">
                <a16:creationId xmlns:a16="http://schemas.microsoft.com/office/drawing/2014/main" id="{B42C03CA-2C74-434F-B69F-9A934434722A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  <p:sp>
        <p:nvSpPr>
          <p:cNvPr id="1944" name="TextBox 1943">
            <a:extLst>
              <a:ext uri="{FF2B5EF4-FFF2-40B4-BE49-F238E27FC236}">
                <a16:creationId xmlns:a16="http://schemas.microsoft.com/office/drawing/2014/main" id="{9D9ABBF9-35EE-2A40-81FF-FAC1A5C8AC8E}"/>
              </a:ext>
            </a:extLst>
          </p:cNvPr>
          <p:cNvSpPr txBox="1"/>
          <p:nvPr/>
        </p:nvSpPr>
        <p:spPr>
          <a:xfrm>
            <a:off x="8760208" y="6259902"/>
            <a:ext cx="3226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Tilly H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ASH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2021;Abstract LBA1.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B8B0-D6FE-144D-9C37-F7C47D8E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01" y="324339"/>
            <a:ext cx="11146783" cy="90725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POLARIX: Overall survival</a:t>
            </a:r>
            <a:endParaRPr lang="en-GB" b="0" strike="sngStrike" dirty="0">
              <a:solidFill>
                <a:schemeClr val="tx1"/>
              </a:solidFill>
            </a:endParaRPr>
          </a:p>
        </p:txBody>
      </p:sp>
      <p:graphicFrame>
        <p:nvGraphicFramePr>
          <p:cNvPr id="925" name="Table 104">
            <a:extLst>
              <a:ext uri="{FF2B5EF4-FFF2-40B4-BE49-F238E27FC236}">
                <a16:creationId xmlns:a16="http://schemas.microsoft.com/office/drawing/2014/main" id="{88B79AD5-BF10-4719-A056-50AAE2CB3DBA}"/>
              </a:ext>
            </a:extLst>
          </p:cNvPr>
          <p:cNvGraphicFramePr>
            <a:graphicFrameLocks noGrp="1"/>
          </p:cNvGraphicFramePr>
          <p:nvPr/>
        </p:nvGraphicFramePr>
        <p:xfrm>
          <a:off x="2079345" y="5675650"/>
          <a:ext cx="7772736" cy="432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800">
                  <a:extLst>
                    <a:ext uri="{9D8B030D-6E8A-4147-A177-3AD203B41FA5}">
                      <a16:colId xmlns:a16="http://schemas.microsoft.com/office/drawing/2014/main" val="2869645027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540751401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1540182813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4150260454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2548447822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1311460247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981588324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1455001978"/>
                    </a:ext>
                  </a:extLst>
                </a:gridCol>
                <a:gridCol w="838848">
                  <a:extLst>
                    <a:ext uri="{9D8B030D-6E8A-4147-A177-3AD203B41FA5}">
                      <a16:colId xmlns:a16="http://schemas.microsoft.com/office/drawing/2014/main" val="2577441386"/>
                    </a:ext>
                  </a:extLst>
                </a:gridCol>
              </a:tblGrid>
              <a:tr h="144132">
                <a:tc gridSpan="9">
                  <a:txBody>
                    <a:bodyPr/>
                    <a:lstStyle/>
                    <a:p>
                      <a:r>
                        <a:rPr lang="en-GB" sz="800" b="1" dirty="0">
                          <a:solidFill>
                            <a:schemeClr val="tx1"/>
                          </a:solidFill>
                          <a:latin typeface="+mj-lt"/>
                        </a:rPr>
                        <a:t>No. of patients at risk</a:t>
                      </a: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173209"/>
                  </a:ext>
                </a:extLst>
              </a:tr>
              <a:tr h="144132"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Pola-R-CHP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440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423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397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384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362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140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15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accent1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109728" marR="10972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738207"/>
                  </a:ext>
                </a:extLst>
              </a:tr>
              <a:tr h="144132"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R-CHOP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439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414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401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376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355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132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marL="109728" marR="10972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dirty="0">
                          <a:solidFill>
                            <a:schemeClr val="tx2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109728" marR="10972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119370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2A09A9AB-FEDC-4B00-A819-030965BACC32}"/>
              </a:ext>
            </a:extLst>
          </p:cNvPr>
          <p:cNvGrpSpPr/>
          <p:nvPr/>
        </p:nvGrpSpPr>
        <p:grpSpPr>
          <a:xfrm>
            <a:off x="2597952" y="1567246"/>
            <a:ext cx="6996096" cy="4084072"/>
            <a:chOff x="954439" y="1306038"/>
            <a:chExt cx="5830080" cy="3403392"/>
          </a:xfrm>
        </p:grpSpPr>
        <p:sp>
          <p:nvSpPr>
            <p:cNvPr id="945" name="TextBox 944">
              <a:extLst>
                <a:ext uri="{FF2B5EF4-FFF2-40B4-BE49-F238E27FC236}">
                  <a16:creationId xmlns:a16="http://schemas.microsoft.com/office/drawing/2014/main" id="{21B2FF26-B9D3-46CF-B71E-D2E27F03AAE4}"/>
                </a:ext>
              </a:extLst>
            </p:cNvPr>
            <p:cNvSpPr txBox="1"/>
            <p:nvPr/>
          </p:nvSpPr>
          <p:spPr>
            <a:xfrm>
              <a:off x="1980848" y="3781006"/>
              <a:ext cx="2404771" cy="2385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60" b="1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HR 0.94 (95% CI 0.65</a:t>
              </a:r>
              <a:r>
                <a:rPr kumimoji="0" lang="en-US" sz="1260" b="1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1260" b="1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1.37); P=0.75</a:t>
              </a:r>
              <a:r>
                <a:rPr kumimoji="0" lang="en-NZ" sz="126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en-GB" sz="126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88" name="Group 887">
              <a:extLst>
                <a:ext uri="{FF2B5EF4-FFF2-40B4-BE49-F238E27FC236}">
                  <a16:creationId xmlns:a16="http://schemas.microsoft.com/office/drawing/2014/main" id="{5B70A3A9-93AE-406E-8E7D-DA4EC04C5181}"/>
                </a:ext>
              </a:extLst>
            </p:cNvPr>
            <p:cNvGrpSpPr/>
            <p:nvPr/>
          </p:nvGrpSpPr>
          <p:grpSpPr>
            <a:xfrm>
              <a:off x="1587348" y="4302591"/>
              <a:ext cx="5169199" cy="184666"/>
              <a:chOff x="2269341" y="3736288"/>
              <a:chExt cx="5893372" cy="154419"/>
            </a:xfrm>
          </p:grpSpPr>
          <p:sp>
            <p:nvSpPr>
              <p:cNvPr id="889" name="Rectangle 888">
                <a:extLst>
                  <a:ext uri="{FF2B5EF4-FFF2-40B4-BE49-F238E27FC236}">
                    <a16:creationId xmlns:a16="http://schemas.microsoft.com/office/drawing/2014/main" id="{7C7391EC-97F0-40B8-A606-90D8FB519199}"/>
                  </a:ext>
                </a:extLst>
              </p:cNvPr>
              <p:cNvSpPr/>
              <p:nvPr/>
            </p:nvSpPr>
            <p:spPr>
              <a:xfrm>
                <a:off x="2269341" y="3736288"/>
                <a:ext cx="255058" cy="154419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890" name="Rectangle 889">
                <a:extLst>
                  <a:ext uri="{FF2B5EF4-FFF2-40B4-BE49-F238E27FC236}">
                    <a16:creationId xmlns:a16="http://schemas.microsoft.com/office/drawing/2014/main" id="{7ECC442F-A44C-4FE9-B96B-327D51462AA8}"/>
                  </a:ext>
                </a:extLst>
              </p:cNvPr>
              <p:cNvSpPr/>
              <p:nvPr/>
            </p:nvSpPr>
            <p:spPr>
              <a:xfrm>
                <a:off x="3074814" y="3736288"/>
                <a:ext cx="255058" cy="154419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891" name="Rectangle 890">
                <a:extLst>
                  <a:ext uri="{FF2B5EF4-FFF2-40B4-BE49-F238E27FC236}">
                    <a16:creationId xmlns:a16="http://schemas.microsoft.com/office/drawing/2014/main" id="{223EF85C-3C98-4F30-BA3D-84972FD270C1}"/>
                  </a:ext>
                </a:extLst>
              </p:cNvPr>
              <p:cNvSpPr/>
              <p:nvPr/>
            </p:nvSpPr>
            <p:spPr>
              <a:xfrm>
                <a:off x="3880287" y="3736288"/>
                <a:ext cx="255058" cy="154419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892" name="Rectangle 891">
                <a:extLst>
                  <a:ext uri="{FF2B5EF4-FFF2-40B4-BE49-F238E27FC236}">
                    <a16:creationId xmlns:a16="http://schemas.microsoft.com/office/drawing/2014/main" id="{D6E1C3EC-A718-4D3E-B9F1-36F141E29C86}"/>
                  </a:ext>
                </a:extLst>
              </p:cNvPr>
              <p:cNvSpPr/>
              <p:nvPr/>
            </p:nvSpPr>
            <p:spPr>
              <a:xfrm>
                <a:off x="4685760" y="3736288"/>
                <a:ext cx="255058" cy="154419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18</a:t>
                </a:r>
              </a:p>
            </p:txBody>
          </p:sp>
          <p:sp>
            <p:nvSpPr>
              <p:cNvPr id="893" name="Rectangle 892">
                <a:extLst>
                  <a:ext uri="{FF2B5EF4-FFF2-40B4-BE49-F238E27FC236}">
                    <a16:creationId xmlns:a16="http://schemas.microsoft.com/office/drawing/2014/main" id="{3A1CBD87-EEEA-40A6-9FFF-B7536A5E68B3}"/>
                  </a:ext>
                </a:extLst>
              </p:cNvPr>
              <p:cNvSpPr/>
              <p:nvPr/>
            </p:nvSpPr>
            <p:spPr>
              <a:xfrm>
                <a:off x="5491234" y="3736288"/>
                <a:ext cx="255058" cy="154419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24</a:t>
                </a:r>
              </a:p>
            </p:txBody>
          </p:sp>
          <p:sp>
            <p:nvSpPr>
              <p:cNvPr id="894" name="Rectangle 893">
                <a:extLst>
                  <a:ext uri="{FF2B5EF4-FFF2-40B4-BE49-F238E27FC236}">
                    <a16:creationId xmlns:a16="http://schemas.microsoft.com/office/drawing/2014/main" id="{7FDEF6BB-6F25-4B75-9D98-7A5690D9DE55}"/>
                  </a:ext>
                </a:extLst>
              </p:cNvPr>
              <p:cNvSpPr/>
              <p:nvPr/>
            </p:nvSpPr>
            <p:spPr>
              <a:xfrm>
                <a:off x="6296705" y="3736288"/>
                <a:ext cx="255058" cy="154419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30</a:t>
                </a:r>
              </a:p>
            </p:txBody>
          </p:sp>
          <p:sp>
            <p:nvSpPr>
              <p:cNvPr id="895" name="Rectangle 894">
                <a:extLst>
                  <a:ext uri="{FF2B5EF4-FFF2-40B4-BE49-F238E27FC236}">
                    <a16:creationId xmlns:a16="http://schemas.microsoft.com/office/drawing/2014/main" id="{81C1E5DD-0B5F-4E80-956B-144AFA663B46}"/>
                  </a:ext>
                </a:extLst>
              </p:cNvPr>
              <p:cNvSpPr/>
              <p:nvPr/>
            </p:nvSpPr>
            <p:spPr>
              <a:xfrm>
                <a:off x="7907655" y="3736288"/>
                <a:ext cx="255058" cy="154419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42</a:t>
                </a:r>
              </a:p>
            </p:txBody>
          </p:sp>
          <p:sp>
            <p:nvSpPr>
              <p:cNvPr id="896" name="Rectangle 895">
                <a:extLst>
                  <a:ext uri="{FF2B5EF4-FFF2-40B4-BE49-F238E27FC236}">
                    <a16:creationId xmlns:a16="http://schemas.microsoft.com/office/drawing/2014/main" id="{6ADCDC01-62BB-42EA-9C37-DA74F8D72BB3}"/>
                  </a:ext>
                </a:extLst>
              </p:cNvPr>
              <p:cNvSpPr/>
              <p:nvPr/>
            </p:nvSpPr>
            <p:spPr>
              <a:xfrm>
                <a:off x="7102179" y="3736288"/>
                <a:ext cx="255058" cy="154419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36</a:t>
                </a:r>
              </a:p>
            </p:txBody>
          </p:sp>
        </p:grp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id="{B11376EC-10F2-4737-99EF-428B99AF8137}"/>
                </a:ext>
              </a:extLst>
            </p:cNvPr>
            <p:cNvSpPr/>
            <p:nvPr/>
          </p:nvSpPr>
          <p:spPr>
            <a:xfrm>
              <a:off x="3554311" y="4493987"/>
              <a:ext cx="1235060" cy="215443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80" b="1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Time (months)</a:t>
              </a:r>
            </a:p>
          </p:txBody>
        </p:sp>
        <p:sp>
          <p:nvSpPr>
            <p:cNvPr id="898" name="Freeform 103">
              <a:extLst>
                <a:ext uri="{FF2B5EF4-FFF2-40B4-BE49-F238E27FC236}">
                  <a16:creationId xmlns:a16="http://schemas.microsoft.com/office/drawing/2014/main" id="{E6486798-7D36-4CFD-857A-45518737A476}"/>
                </a:ext>
              </a:extLst>
            </p:cNvPr>
            <p:cNvSpPr/>
            <p:nvPr/>
          </p:nvSpPr>
          <p:spPr>
            <a:xfrm>
              <a:off x="1699632" y="1410920"/>
              <a:ext cx="4944416" cy="2769381"/>
            </a:xfrm>
            <a:custGeom>
              <a:avLst/>
              <a:gdLst>
                <a:gd name="connsiteX0" fmla="*/ 0 w 5600700"/>
                <a:gd name="connsiteY0" fmla="*/ 0 h 2049780"/>
                <a:gd name="connsiteX1" fmla="*/ 0 w 5600700"/>
                <a:gd name="connsiteY1" fmla="*/ 2049780 h 2049780"/>
                <a:gd name="connsiteX2" fmla="*/ 5600700 w 5600700"/>
                <a:gd name="connsiteY2" fmla="*/ 2049780 h 20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00700" h="2049780">
                  <a:moveTo>
                    <a:pt x="0" y="0"/>
                  </a:moveTo>
                  <a:lnTo>
                    <a:pt x="0" y="2049780"/>
                  </a:lnTo>
                  <a:lnTo>
                    <a:pt x="5600700" y="204978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4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99" name="Group 898">
              <a:extLst>
                <a:ext uri="{FF2B5EF4-FFF2-40B4-BE49-F238E27FC236}">
                  <a16:creationId xmlns:a16="http://schemas.microsoft.com/office/drawing/2014/main" id="{6F14EB6B-DDDC-4813-815B-B146BFBF95BB}"/>
                </a:ext>
              </a:extLst>
            </p:cNvPr>
            <p:cNvGrpSpPr/>
            <p:nvPr/>
          </p:nvGrpSpPr>
          <p:grpSpPr>
            <a:xfrm>
              <a:off x="1619977" y="1409664"/>
              <a:ext cx="72000" cy="2770638"/>
              <a:chOff x="2310134" y="1290941"/>
              <a:chExt cx="83076" cy="2316832"/>
            </a:xfrm>
          </p:grpSpPr>
          <p:cxnSp>
            <p:nvCxnSpPr>
              <p:cNvPr id="900" name="Straight Connector 899">
                <a:extLst>
                  <a:ext uri="{FF2B5EF4-FFF2-40B4-BE49-F238E27FC236}">
                    <a16:creationId xmlns:a16="http://schemas.microsoft.com/office/drawing/2014/main" id="{6EAC239A-1A82-4962-99DC-B8C79464CA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0134" y="1290941"/>
                <a:ext cx="83076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1" name="Straight Connector 900">
                <a:extLst>
                  <a:ext uri="{FF2B5EF4-FFF2-40B4-BE49-F238E27FC236}">
                    <a16:creationId xmlns:a16="http://schemas.microsoft.com/office/drawing/2014/main" id="{AEA70E5C-29CA-437D-85DE-A1A4E2F951EF}"/>
                  </a:ext>
                </a:extLst>
              </p:cNvPr>
              <p:cNvCxnSpPr/>
              <p:nvPr/>
            </p:nvCxnSpPr>
            <p:spPr>
              <a:xfrm>
                <a:off x="2310134" y="1754307"/>
                <a:ext cx="71052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2" name="Straight Connector 901">
                <a:extLst>
                  <a:ext uri="{FF2B5EF4-FFF2-40B4-BE49-F238E27FC236}">
                    <a16:creationId xmlns:a16="http://schemas.microsoft.com/office/drawing/2014/main" id="{F1877E85-CC95-4074-B9D8-313761AB3EC0}"/>
                  </a:ext>
                </a:extLst>
              </p:cNvPr>
              <p:cNvCxnSpPr/>
              <p:nvPr/>
            </p:nvCxnSpPr>
            <p:spPr>
              <a:xfrm>
                <a:off x="2310134" y="2217673"/>
                <a:ext cx="71052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3" name="Straight Connector 902">
                <a:extLst>
                  <a:ext uri="{FF2B5EF4-FFF2-40B4-BE49-F238E27FC236}">
                    <a16:creationId xmlns:a16="http://schemas.microsoft.com/office/drawing/2014/main" id="{A747CA00-7C5B-41DC-BD83-E875B3389FC9}"/>
                  </a:ext>
                </a:extLst>
              </p:cNvPr>
              <p:cNvCxnSpPr/>
              <p:nvPr/>
            </p:nvCxnSpPr>
            <p:spPr>
              <a:xfrm>
                <a:off x="2310134" y="2681039"/>
                <a:ext cx="71052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4" name="Straight Connector 903">
                <a:extLst>
                  <a:ext uri="{FF2B5EF4-FFF2-40B4-BE49-F238E27FC236}">
                    <a16:creationId xmlns:a16="http://schemas.microsoft.com/office/drawing/2014/main" id="{74F09EF2-B9F3-4F7A-A15B-CE62185BBD4F}"/>
                  </a:ext>
                </a:extLst>
              </p:cNvPr>
              <p:cNvCxnSpPr/>
              <p:nvPr/>
            </p:nvCxnSpPr>
            <p:spPr>
              <a:xfrm>
                <a:off x="2310134" y="3144405"/>
                <a:ext cx="71052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5" name="Straight Connector 904">
                <a:extLst>
                  <a:ext uri="{FF2B5EF4-FFF2-40B4-BE49-F238E27FC236}">
                    <a16:creationId xmlns:a16="http://schemas.microsoft.com/office/drawing/2014/main" id="{DBA96DF7-6F56-4C5A-A6D9-DCBC403C8030}"/>
                  </a:ext>
                </a:extLst>
              </p:cNvPr>
              <p:cNvCxnSpPr/>
              <p:nvPr/>
            </p:nvCxnSpPr>
            <p:spPr>
              <a:xfrm>
                <a:off x="2310134" y="3607773"/>
                <a:ext cx="71052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6" name="Group 905">
              <a:extLst>
                <a:ext uri="{FF2B5EF4-FFF2-40B4-BE49-F238E27FC236}">
                  <a16:creationId xmlns:a16="http://schemas.microsoft.com/office/drawing/2014/main" id="{F895E7B7-C836-449B-9CC3-13E578B15B2F}"/>
                </a:ext>
              </a:extLst>
            </p:cNvPr>
            <p:cNvGrpSpPr/>
            <p:nvPr/>
          </p:nvGrpSpPr>
          <p:grpSpPr>
            <a:xfrm>
              <a:off x="1699020" y="4189625"/>
              <a:ext cx="4944953" cy="72000"/>
              <a:chOff x="2394618" y="3624632"/>
              <a:chExt cx="5637710" cy="66256"/>
            </a:xfrm>
          </p:grpSpPr>
          <p:cxnSp>
            <p:nvCxnSpPr>
              <p:cNvPr id="907" name="Straight Connector 906">
                <a:extLst>
                  <a:ext uri="{FF2B5EF4-FFF2-40B4-BE49-F238E27FC236}">
                    <a16:creationId xmlns:a16="http://schemas.microsoft.com/office/drawing/2014/main" id="{2EC0A99F-42D2-40D5-B974-E55DB49B209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361490" y="3657760"/>
                <a:ext cx="66256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8" name="Straight Connector 907">
                <a:extLst>
                  <a:ext uri="{FF2B5EF4-FFF2-40B4-BE49-F238E27FC236}">
                    <a16:creationId xmlns:a16="http://schemas.microsoft.com/office/drawing/2014/main" id="{2FACBF85-B5E4-45B3-80DE-2A70A3E3F62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972264" y="3657760"/>
                <a:ext cx="66256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9" name="Straight Connector 908">
                <a:extLst>
                  <a:ext uri="{FF2B5EF4-FFF2-40B4-BE49-F238E27FC236}">
                    <a16:creationId xmlns:a16="http://schemas.microsoft.com/office/drawing/2014/main" id="{06D944FB-8574-4BFC-AD92-E3C42BC9393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583038" y="3657760"/>
                <a:ext cx="66256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0" name="Straight Connector 909">
                <a:extLst>
                  <a:ext uri="{FF2B5EF4-FFF2-40B4-BE49-F238E27FC236}">
                    <a16:creationId xmlns:a16="http://schemas.microsoft.com/office/drawing/2014/main" id="{BD20F270-8335-4663-BD29-5A1F995A8C0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7193812" y="3657760"/>
                <a:ext cx="66256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1" name="Straight Connector 910">
                <a:extLst>
                  <a:ext uri="{FF2B5EF4-FFF2-40B4-BE49-F238E27FC236}">
                    <a16:creationId xmlns:a16="http://schemas.microsoft.com/office/drawing/2014/main" id="{8854B521-512B-44C4-A814-D9ADAFDD2F1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7999200" y="3657760"/>
                <a:ext cx="66256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2" name="Straight Connector 911">
                <a:extLst>
                  <a:ext uri="{FF2B5EF4-FFF2-40B4-BE49-F238E27FC236}">
                    <a16:creationId xmlns:a16="http://schemas.microsoft.com/office/drawing/2014/main" id="{B68BC233-7B63-45D5-8993-D2B0AB8B895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388425" y="3657760"/>
                <a:ext cx="66256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3" name="Straight Connector 912">
                <a:extLst>
                  <a:ext uri="{FF2B5EF4-FFF2-40B4-BE49-F238E27FC236}">
                    <a16:creationId xmlns:a16="http://schemas.microsoft.com/office/drawing/2014/main" id="{C58E131C-1C84-4BF2-9035-5D58F8D6447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777651" y="3657760"/>
                <a:ext cx="66256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4" name="Straight Connector 913">
                <a:extLst>
                  <a:ext uri="{FF2B5EF4-FFF2-40B4-BE49-F238E27FC236}">
                    <a16:creationId xmlns:a16="http://schemas.microsoft.com/office/drawing/2014/main" id="{295FFF82-7A1A-4FC1-89CC-799927A4D40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166877" y="3657760"/>
                <a:ext cx="66255" cy="0"/>
              </a:xfrm>
              <a:prstGeom prst="line">
                <a:avLst/>
              </a:prstGeom>
              <a:ln w="28575" cap="sq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985A9CA3-9AD2-4900-8494-867C92CCC15B}"/>
                </a:ext>
              </a:extLst>
            </p:cNvPr>
            <p:cNvSpPr/>
            <p:nvPr/>
          </p:nvSpPr>
          <p:spPr>
            <a:xfrm rot="16200000">
              <a:off x="656718" y="2687889"/>
              <a:ext cx="810885" cy="21544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80" b="1" i="0" u="none" strike="noStrike" kern="1200" cap="none" spc="0" normalizeH="0" baseline="0" noProof="0" dirty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OS (%)</a:t>
              </a:r>
            </a:p>
          </p:txBody>
        </p:sp>
        <p:grpSp>
          <p:nvGrpSpPr>
            <p:cNvPr id="916" name="Group 915">
              <a:extLst>
                <a:ext uri="{FF2B5EF4-FFF2-40B4-BE49-F238E27FC236}">
                  <a16:creationId xmlns:a16="http://schemas.microsoft.com/office/drawing/2014/main" id="{451F500C-6ADB-4D59-9DD6-2E3C12535203}"/>
                </a:ext>
              </a:extLst>
            </p:cNvPr>
            <p:cNvGrpSpPr/>
            <p:nvPr/>
          </p:nvGrpSpPr>
          <p:grpSpPr>
            <a:xfrm>
              <a:off x="1274701" y="1306038"/>
              <a:ext cx="256482" cy="2951943"/>
              <a:chOff x="1274701" y="1306038"/>
              <a:chExt cx="256482" cy="2951943"/>
            </a:xfrm>
          </p:grpSpPr>
          <p:sp>
            <p:nvSpPr>
              <p:cNvPr id="917" name="Rectangle 916">
                <a:extLst>
                  <a:ext uri="{FF2B5EF4-FFF2-40B4-BE49-F238E27FC236}">
                    <a16:creationId xmlns:a16="http://schemas.microsoft.com/office/drawing/2014/main" id="{D0A868B7-0EBD-46E7-8249-74410697A266}"/>
                  </a:ext>
                </a:extLst>
              </p:cNvPr>
              <p:cNvSpPr/>
              <p:nvPr/>
            </p:nvSpPr>
            <p:spPr>
              <a:xfrm>
                <a:off x="1274701" y="1306038"/>
                <a:ext cx="256481" cy="184666"/>
              </a:xfrm>
              <a:prstGeom prst="rect">
                <a:avLst/>
              </a:prstGeom>
              <a:ln>
                <a:noFill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</a:t>
                </a:r>
              </a:p>
            </p:txBody>
          </p:sp>
          <p:sp>
            <p:nvSpPr>
              <p:cNvPr id="918" name="Rectangle 917">
                <a:extLst>
                  <a:ext uri="{FF2B5EF4-FFF2-40B4-BE49-F238E27FC236}">
                    <a16:creationId xmlns:a16="http://schemas.microsoft.com/office/drawing/2014/main" id="{00B64386-F009-427E-AEB1-16DF80447110}"/>
                  </a:ext>
                </a:extLst>
              </p:cNvPr>
              <p:cNvSpPr/>
              <p:nvPr/>
            </p:nvSpPr>
            <p:spPr>
              <a:xfrm>
                <a:off x="1360195" y="1859493"/>
                <a:ext cx="170987" cy="184666"/>
              </a:xfrm>
              <a:prstGeom prst="rect">
                <a:avLst/>
              </a:prstGeom>
              <a:ln>
                <a:noFill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80</a:t>
                </a:r>
              </a:p>
            </p:txBody>
          </p:sp>
          <p:sp>
            <p:nvSpPr>
              <p:cNvPr id="919" name="Rectangle 918">
                <a:extLst>
                  <a:ext uri="{FF2B5EF4-FFF2-40B4-BE49-F238E27FC236}">
                    <a16:creationId xmlns:a16="http://schemas.microsoft.com/office/drawing/2014/main" id="{0393F199-9F24-4FC4-904B-EC0CE4DBFBA4}"/>
                  </a:ext>
                </a:extLst>
              </p:cNvPr>
              <p:cNvSpPr/>
              <p:nvPr/>
            </p:nvSpPr>
            <p:spPr>
              <a:xfrm>
                <a:off x="1360195" y="2412949"/>
                <a:ext cx="170987" cy="184666"/>
              </a:xfrm>
              <a:prstGeom prst="rect">
                <a:avLst/>
              </a:prstGeom>
              <a:ln>
                <a:noFill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60</a:t>
                </a:r>
              </a:p>
            </p:txBody>
          </p:sp>
          <p:sp>
            <p:nvSpPr>
              <p:cNvPr id="920" name="Rectangle 919">
                <a:extLst>
                  <a:ext uri="{FF2B5EF4-FFF2-40B4-BE49-F238E27FC236}">
                    <a16:creationId xmlns:a16="http://schemas.microsoft.com/office/drawing/2014/main" id="{E5ABD5DE-8DB0-48E6-B940-770D68355499}"/>
                  </a:ext>
                </a:extLst>
              </p:cNvPr>
              <p:cNvSpPr/>
              <p:nvPr/>
            </p:nvSpPr>
            <p:spPr>
              <a:xfrm>
                <a:off x="1360195" y="2966403"/>
                <a:ext cx="170987" cy="184666"/>
              </a:xfrm>
              <a:prstGeom prst="rect">
                <a:avLst/>
              </a:prstGeom>
              <a:ln>
                <a:noFill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</a:t>
                </a:r>
              </a:p>
            </p:txBody>
          </p:sp>
          <p:sp>
            <p:nvSpPr>
              <p:cNvPr id="921" name="Rectangle 920">
                <a:extLst>
                  <a:ext uri="{FF2B5EF4-FFF2-40B4-BE49-F238E27FC236}">
                    <a16:creationId xmlns:a16="http://schemas.microsoft.com/office/drawing/2014/main" id="{CCFC071B-5DB7-40FD-AEE0-47D553B498F3}"/>
                  </a:ext>
                </a:extLst>
              </p:cNvPr>
              <p:cNvSpPr/>
              <p:nvPr/>
            </p:nvSpPr>
            <p:spPr>
              <a:xfrm>
                <a:off x="1360195" y="3519857"/>
                <a:ext cx="170987" cy="184666"/>
              </a:xfrm>
              <a:prstGeom prst="rect">
                <a:avLst/>
              </a:prstGeom>
              <a:ln>
                <a:noFill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20</a:t>
                </a:r>
              </a:p>
            </p:txBody>
          </p:sp>
          <p:sp>
            <p:nvSpPr>
              <p:cNvPr id="922" name="Rectangle 921">
                <a:extLst>
                  <a:ext uri="{FF2B5EF4-FFF2-40B4-BE49-F238E27FC236}">
                    <a16:creationId xmlns:a16="http://schemas.microsoft.com/office/drawing/2014/main" id="{FA5DE458-AFD0-4CD0-A412-490D22590286}"/>
                  </a:ext>
                </a:extLst>
              </p:cNvPr>
              <p:cNvSpPr/>
              <p:nvPr/>
            </p:nvSpPr>
            <p:spPr>
              <a:xfrm>
                <a:off x="1445690" y="4073315"/>
                <a:ext cx="85493" cy="184666"/>
              </a:xfrm>
              <a:prstGeom prst="rect">
                <a:avLst/>
              </a:prstGeom>
              <a:ln>
                <a:noFill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</a:t>
                </a:r>
              </a:p>
            </p:txBody>
          </p:sp>
        </p:grpSp>
        <p:grpSp>
          <p:nvGrpSpPr>
            <p:cNvPr id="926" name="Group 925">
              <a:extLst>
                <a:ext uri="{FF2B5EF4-FFF2-40B4-BE49-F238E27FC236}">
                  <a16:creationId xmlns:a16="http://schemas.microsoft.com/office/drawing/2014/main" id="{B869F840-4061-48DA-B4C8-D1DEAA622DA6}"/>
                </a:ext>
              </a:extLst>
            </p:cNvPr>
            <p:cNvGrpSpPr/>
            <p:nvPr/>
          </p:nvGrpSpPr>
          <p:grpSpPr>
            <a:xfrm>
              <a:off x="5230640" y="2344411"/>
              <a:ext cx="1553879" cy="572569"/>
              <a:chOff x="6977120" y="1334310"/>
              <a:chExt cx="1771568" cy="478787"/>
            </a:xfrm>
          </p:grpSpPr>
          <p:sp>
            <p:nvSpPr>
              <p:cNvPr id="927" name="Rectangle 926">
                <a:extLst>
                  <a:ext uri="{FF2B5EF4-FFF2-40B4-BE49-F238E27FC236}">
                    <a16:creationId xmlns:a16="http://schemas.microsoft.com/office/drawing/2014/main" id="{80AC9EEF-660B-4A89-B293-2889CE051E95}"/>
                  </a:ext>
                </a:extLst>
              </p:cNvPr>
              <p:cNvSpPr/>
              <p:nvPr/>
            </p:nvSpPr>
            <p:spPr>
              <a:xfrm>
                <a:off x="7311126" y="1334310"/>
                <a:ext cx="1437562" cy="135117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Pola-R-CHP (N=440)</a:t>
                </a:r>
              </a:p>
            </p:txBody>
          </p:sp>
          <p:cxnSp>
            <p:nvCxnSpPr>
              <p:cNvPr id="928" name="Straight Connector 927">
                <a:extLst>
                  <a:ext uri="{FF2B5EF4-FFF2-40B4-BE49-F238E27FC236}">
                    <a16:creationId xmlns:a16="http://schemas.microsoft.com/office/drawing/2014/main" id="{B2FCCEB4-4ED8-4A92-8C44-56C35C3AD0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77120" y="1401868"/>
                <a:ext cx="246260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9" name="Straight Connector 928">
                <a:extLst>
                  <a:ext uri="{FF2B5EF4-FFF2-40B4-BE49-F238E27FC236}">
                    <a16:creationId xmlns:a16="http://schemas.microsoft.com/office/drawing/2014/main" id="{053843BD-32DA-4B31-A9B8-922454DBF3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77120" y="1592001"/>
                <a:ext cx="246260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0" name="Rectangle 929">
                <a:extLst>
                  <a:ext uri="{FF2B5EF4-FFF2-40B4-BE49-F238E27FC236}">
                    <a16:creationId xmlns:a16="http://schemas.microsoft.com/office/drawing/2014/main" id="{DF4C747A-4992-4311-867F-A3664A69A949}"/>
                  </a:ext>
                </a:extLst>
              </p:cNvPr>
              <p:cNvSpPr/>
              <p:nvPr/>
            </p:nvSpPr>
            <p:spPr>
              <a:xfrm>
                <a:off x="7311126" y="1522174"/>
                <a:ext cx="1204863" cy="135117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R-CHOP (N=439)</a:t>
                </a:r>
              </a:p>
            </p:txBody>
          </p: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F2FCCCDF-7582-4A01-916D-CA97C4D67CF4}"/>
                  </a:ext>
                </a:extLst>
              </p:cNvPr>
              <p:cNvGrpSpPr/>
              <p:nvPr/>
            </p:nvGrpSpPr>
            <p:grpSpPr>
              <a:xfrm>
                <a:off x="7041639" y="1713616"/>
                <a:ext cx="123130" cy="90310"/>
                <a:chOff x="6452009" y="3201745"/>
                <a:chExt cx="123130" cy="76730"/>
              </a:xfrm>
            </p:grpSpPr>
            <p:cxnSp>
              <p:nvCxnSpPr>
                <p:cNvPr id="933" name="Google Shape;1492;p60">
                  <a:extLst>
                    <a:ext uri="{FF2B5EF4-FFF2-40B4-BE49-F238E27FC236}">
                      <a16:creationId xmlns:a16="http://schemas.microsoft.com/office/drawing/2014/main" id="{7ECC75DF-9809-42F8-AD70-CDC4832B7A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6452009" y="3240111"/>
                  <a:ext cx="12313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34" name="Google Shape;1493;p60">
                  <a:extLst>
                    <a:ext uri="{FF2B5EF4-FFF2-40B4-BE49-F238E27FC236}">
                      <a16:creationId xmlns:a16="http://schemas.microsoft.com/office/drawing/2014/main" id="{6616F18E-3417-42E7-81E5-74E1868DA8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3574" y="3201745"/>
                  <a:ext cx="0" cy="7673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932" name="Google Shape;1497;p60">
                <a:extLst>
                  <a:ext uri="{FF2B5EF4-FFF2-40B4-BE49-F238E27FC236}">
                    <a16:creationId xmlns:a16="http://schemas.microsoft.com/office/drawing/2014/main" id="{332CFF39-FB05-46E9-B6DA-C2E9914A501B}"/>
                  </a:ext>
                </a:extLst>
              </p:cNvPr>
              <p:cNvSpPr/>
              <p:nvPr/>
            </p:nvSpPr>
            <p:spPr>
              <a:xfrm>
                <a:off x="7311124" y="1677980"/>
                <a:ext cx="668098" cy="13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defTabSz="10972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CA" sz="126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Censored</a:t>
                </a:r>
                <a:endParaRPr kumimoji="0" sz="168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3" name="Group 1392">
              <a:extLst>
                <a:ext uri="{FF2B5EF4-FFF2-40B4-BE49-F238E27FC236}">
                  <a16:creationId xmlns:a16="http://schemas.microsoft.com/office/drawing/2014/main" id="{1EF8E403-DF40-40DD-BE3B-745A9283BC0D}"/>
                </a:ext>
              </a:extLst>
            </p:cNvPr>
            <p:cNvGrpSpPr/>
            <p:nvPr/>
          </p:nvGrpSpPr>
          <p:grpSpPr>
            <a:xfrm>
              <a:off x="1681319" y="1374321"/>
              <a:ext cx="5040163" cy="764318"/>
              <a:chOff x="10329348" y="1399368"/>
              <a:chExt cx="5192603" cy="1014413"/>
            </a:xfrm>
          </p:grpSpPr>
          <p:sp>
            <p:nvSpPr>
              <p:cNvPr id="1394" name="Freeform 408">
                <a:extLst>
                  <a:ext uri="{FF2B5EF4-FFF2-40B4-BE49-F238E27FC236}">
                    <a16:creationId xmlns:a16="http://schemas.microsoft.com/office/drawing/2014/main" id="{D2A0CD7D-612C-4981-A90A-7C505F896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3307" y="1445406"/>
                <a:ext cx="5137061" cy="922338"/>
              </a:xfrm>
              <a:custGeom>
                <a:avLst/>
                <a:gdLst>
                  <a:gd name="T0" fmla="*/ 288 w 9853"/>
                  <a:gd name="T1" fmla="*/ 0 h 1215"/>
                  <a:gd name="T2" fmla="*/ 399 w 9853"/>
                  <a:gd name="T3" fmla="*/ 8 h 1215"/>
                  <a:gd name="T4" fmla="*/ 573 w 9853"/>
                  <a:gd name="T5" fmla="*/ 23 h 1215"/>
                  <a:gd name="T6" fmla="*/ 690 w 9853"/>
                  <a:gd name="T7" fmla="*/ 34 h 1215"/>
                  <a:gd name="T8" fmla="*/ 813 w 9853"/>
                  <a:gd name="T9" fmla="*/ 46 h 1215"/>
                  <a:gd name="T10" fmla="*/ 833 w 9853"/>
                  <a:gd name="T11" fmla="*/ 55 h 1215"/>
                  <a:gd name="T12" fmla="*/ 994 w 9853"/>
                  <a:gd name="T13" fmla="*/ 77 h 1215"/>
                  <a:gd name="T14" fmla="*/ 1042 w 9853"/>
                  <a:gd name="T15" fmla="*/ 89 h 1215"/>
                  <a:gd name="T16" fmla="*/ 1201 w 9853"/>
                  <a:gd name="T17" fmla="*/ 99 h 1215"/>
                  <a:gd name="T18" fmla="*/ 1220 w 9853"/>
                  <a:gd name="T19" fmla="*/ 110 h 1215"/>
                  <a:gd name="T20" fmla="*/ 1384 w 9853"/>
                  <a:gd name="T21" fmla="*/ 125 h 1215"/>
                  <a:gd name="T22" fmla="*/ 1549 w 9853"/>
                  <a:gd name="T23" fmla="*/ 147 h 1215"/>
                  <a:gd name="T24" fmla="*/ 1581 w 9853"/>
                  <a:gd name="T25" fmla="*/ 157 h 1215"/>
                  <a:gd name="T26" fmla="*/ 1609 w 9853"/>
                  <a:gd name="T27" fmla="*/ 167 h 1215"/>
                  <a:gd name="T28" fmla="*/ 1640 w 9853"/>
                  <a:gd name="T29" fmla="*/ 183 h 1215"/>
                  <a:gd name="T30" fmla="*/ 2017 w 9853"/>
                  <a:gd name="T31" fmla="*/ 191 h 1215"/>
                  <a:gd name="T32" fmla="*/ 2105 w 9853"/>
                  <a:gd name="T33" fmla="*/ 202 h 1215"/>
                  <a:gd name="T34" fmla="*/ 2308 w 9853"/>
                  <a:gd name="T35" fmla="*/ 214 h 1215"/>
                  <a:gd name="T36" fmla="*/ 2321 w 9853"/>
                  <a:gd name="T37" fmla="*/ 227 h 1215"/>
                  <a:gd name="T38" fmla="*/ 2542 w 9853"/>
                  <a:gd name="T39" fmla="*/ 239 h 1215"/>
                  <a:gd name="T40" fmla="*/ 2630 w 9853"/>
                  <a:gd name="T41" fmla="*/ 247 h 1215"/>
                  <a:gd name="T42" fmla="*/ 2847 w 9853"/>
                  <a:gd name="T43" fmla="*/ 261 h 1215"/>
                  <a:gd name="T44" fmla="*/ 2862 w 9853"/>
                  <a:gd name="T45" fmla="*/ 273 h 1215"/>
                  <a:gd name="T46" fmla="*/ 2926 w 9853"/>
                  <a:gd name="T47" fmla="*/ 281 h 1215"/>
                  <a:gd name="T48" fmla="*/ 2934 w 9853"/>
                  <a:gd name="T49" fmla="*/ 290 h 1215"/>
                  <a:gd name="T50" fmla="*/ 2974 w 9853"/>
                  <a:gd name="T51" fmla="*/ 304 h 1215"/>
                  <a:gd name="T52" fmla="*/ 3002 w 9853"/>
                  <a:gd name="T53" fmla="*/ 316 h 1215"/>
                  <a:gd name="T54" fmla="*/ 3115 w 9853"/>
                  <a:gd name="T55" fmla="*/ 331 h 1215"/>
                  <a:gd name="T56" fmla="*/ 3180 w 9853"/>
                  <a:gd name="T57" fmla="*/ 342 h 1215"/>
                  <a:gd name="T58" fmla="*/ 3413 w 9853"/>
                  <a:gd name="T59" fmla="*/ 360 h 1215"/>
                  <a:gd name="T60" fmla="*/ 3442 w 9853"/>
                  <a:gd name="T61" fmla="*/ 367 h 1215"/>
                  <a:gd name="T62" fmla="*/ 3523 w 9853"/>
                  <a:gd name="T63" fmla="*/ 375 h 1215"/>
                  <a:gd name="T64" fmla="*/ 3573 w 9853"/>
                  <a:gd name="T65" fmla="*/ 390 h 1215"/>
                  <a:gd name="T66" fmla="*/ 3610 w 9853"/>
                  <a:gd name="T67" fmla="*/ 398 h 1215"/>
                  <a:gd name="T68" fmla="*/ 3856 w 9853"/>
                  <a:gd name="T69" fmla="*/ 414 h 1215"/>
                  <a:gd name="T70" fmla="*/ 3945 w 9853"/>
                  <a:gd name="T71" fmla="*/ 423 h 1215"/>
                  <a:gd name="T72" fmla="*/ 3992 w 9853"/>
                  <a:gd name="T73" fmla="*/ 434 h 1215"/>
                  <a:gd name="T74" fmla="*/ 4033 w 9853"/>
                  <a:gd name="T75" fmla="*/ 446 h 1215"/>
                  <a:gd name="T76" fmla="*/ 4215 w 9853"/>
                  <a:gd name="T77" fmla="*/ 457 h 1215"/>
                  <a:gd name="T78" fmla="*/ 4222 w 9853"/>
                  <a:gd name="T79" fmla="*/ 481 h 1215"/>
                  <a:gd name="T80" fmla="*/ 4240 w 9853"/>
                  <a:gd name="T81" fmla="*/ 491 h 1215"/>
                  <a:gd name="T82" fmla="*/ 4387 w 9853"/>
                  <a:gd name="T83" fmla="*/ 501 h 1215"/>
                  <a:gd name="T84" fmla="*/ 4400 w 9853"/>
                  <a:gd name="T85" fmla="*/ 508 h 1215"/>
                  <a:gd name="T86" fmla="*/ 4725 w 9853"/>
                  <a:gd name="T87" fmla="*/ 517 h 1215"/>
                  <a:gd name="T88" fmla="*/ 4770 w 9853"/>
                  <a:gd name="T89" fmla="*/ 527 h 1215"/>
                  <a:gd name="T90" fmla="*/ 4880 w 9853"/>
                  <a:gd name="T91" fmla="*/ 541 h 1215"/>
                  <a:gd name="T92" fmla="*/ 5574 w 9853"/>
                  <a:gd name="T93" fmla="*/ 551 h 1215"/>
                  <a:gd name="T94" fmla="*/ 5614 w 9853"/>
                  <a:gd name="T95" fmla="*/ 563 h 1215"/>
                  <a:gd name="T96" fmla="*/ 5724 w 9853"/>
                  <a:gd name="T97" fmla="*/ 574 h 1215"/>
                  <a:gd name="T98" fmla="*/ 5743 w 9853"/>
                  <a:gd name="T99" fmla="*/ 592 h 1215"/>
                  <a:gd name="T100" fmla="*/ 5882 w 9853"/>
                  <a:gd name="T101" fmla="*/ 603 h 1215"/>
                  <a:gd name="T102" fmla="*/ 6209 w 9853"/>
                  <a:gd name="T103" fmla="*/ 622 h 1215"/>
                  <a:gd name="T104" fmla="*/ 6293 w 9853"/>
                  <a:gd name="T105" fmla="*/ 638 h 1215"/>
                  <a:gd name="T106" fmla="*/ 6585 w 9853"/>
                  <a:gd name="T107" fmla="*/ 659 h 1215"/>
                  <a:gd name="T108" fmla="*/ 7130 w 9853"/>
                  <a:gd name="T109" fmla="*/ 698 h 1215"/>
                  <a:gd name="T110" fmla="*/ 9125 w 9853"/>
                  <a:gd name="T111" fmla="*/ 1215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853" h="1215">
                    <a:moveTo>
                      <a:pt x="0" y="0"/>
                    </a:moveTo>
                    <a:lnTo>
                      <a:pt x="288" y="0"/>
                    </a:lnTo>
                    <a:lnTo>
                      <a:pt x="288" y="8"/>
                    </a:lnTo>
                    <a:lnTo>
                      <a:pt x="399" y="8"/>
                    </a:lnTo>
                    <a:lnTo>
                      <a:pt x="399" y="23"/>
                    </a:lnTo>
                    <a:lnTo>
                      <a:pt x="573" y="23"/>
                    </a:lnTo>
                    <a:lnTo>
                      <a:pt x="573" y="34"/>
                    </a:lnTo>
                    <a:lnTo>
                      <a:pt x="690" y="34"/>
                    </a:lnTo>
                    <a:lnTo>
                      <a:pt x="690" y="46"/>
                    </a:lnTo>
                    <a:lnTo>
                      <a:pt x="813" y="46"/>
                    </a:lnTo>
                    <a:lnTo>
                      <a:pt x="813" y="55"/>
                    </a:lnTo>
                    <a:lnTo>
                      <a:pt x="833" y="55"/>
                    </a:lnTo>
                    <a:lnTo>
                      <a:pt x="833" y="77"/>
                    </a:lnTo>
                    <a:lnTo>
                      <a:pt x="994" y="77"/>
                    </a:lnTo>
                    <a:lnTo>
                      <a:pt x="994" y="89"/>
                    </a:lnTo>
                    <a:lnTo>
                      <a:pt x="1042" y="89"/>
                    </a:lnTo>
                    <a:lnTo>
                      <a:pt x="1042" y="99"/>
                    </a:lnTo>
                    <a:lnTo>
                      <a:pt x="1201" y="99"/>
                    </a:lnTo>
                    <a:lnTo>
                      <a:pt x="1201" y="110"/>
                    </a:lnTo>
                    <a:lnTo>
                      <a:pt x="1220" y="110"/>
                    </a:lnTo>
                    <a:lnTo>
                      <a:pt x="1220" y="125"/>
                    </a:lnTo>
                    <a:lnTo>
                      <a:pt x="1384" y="125"/>
                    </a:lnTo>
                    <a:lnTo>
                      <a:pt x="1384" y="147"/>
                    </a:lnTo>
                    <a:lnTo>
                      <a:pt x="1549" y="147"/>
                    </a:lnTo>
                    <a:lnTo>
                      <a:pt x="1549" y="157"/>
                    </a:lnTo>
                    <a:lnTo>
                      <a:pt x="1581" y="157"/>
                    </a:lnTo>
                    <a:lnTo>
                      <a:pt x="1581" y="167"/>
                    </a:lnTo>
                    <a:lnTo>
                      <a:pt x="1609" y="167"/>
                    </a:lnTo>
                    <a:lnTo>
                      <a:pt x="1609" y="183"/>
                    </a:lnTo>
                    <a:lnTo>
                      <a:pt x="1640" y="183"/>
                    </a:lnTo>
                    <a:lnTo>
                      <a:pt x="1640" y="191"/>
                    </a:lnTo>
                    <a:lnTo>
                      <a:pt x="2017" y="191"/>
                    </a:lnTo>
                    <a:lnTo>
                      <a:pt x="2017" y="202"/>
                    </a:lnTo>
                    <a:lnTo>
                      <a:pt x="2105" y="202"/>
                    </a:lnTo>
                    <a:lnTo>
                      <a:pt x="2105" y="214"/>
                    </a:lnTo>
                    <a:lnTo>
                      <a:pt x="2308" y="214"/>
                    </a:lnTo>
                    <a:lnTo>
                      <a:pt x="2308" y="227"/>
                    </a:lnTo>
                    <a:lnTo>
                      <a:pt x="2321" y="227"/>
                    </a:lnTo>
                    <a:lnTo>
                      <a:pt x="2321" y="239"/>
                    </a:lnTo>
                    <a:lnTo>
                      <a:pt x="2542" y="239"/>
                    </a:lnTo>
                    <a:lnTo>
                      <a:pt x="2542" y="247"/>
                    </a:lnTo>
                    <a:lnTo>
                      <a:pt x="2630" y="247"/>
                    </a:lnTo>
                    <a:lnTo>
                      <a:pt x="2630" y="261"/>
                    </a:lnTo>
                    <a:lnTo>
                      <a:pt x="2847" y="261"/>
                    </a:lnTo>
                    <a:lnTo>
                      <a:pt x="2847" y="273"/>
                    </a:lnTo>
                    <a:lnTo>
                      <a:pt x="2862" y="273"/>
                    </a:lnTo>
                    <a:lnTo>
                      <a:pt x="2862" y="281"/>
                    </a:lnTo>
                    <a:lnTo>
                      <a:pt x="2926" y="281"/>
                    </a:lnTo>
                    <a:lnTo>
                      <a:pt x="2926" y="290"/>
                    </a:lnTo>
                    <a:lnTo>
                      <a:pt x="2934" y="290"/>
                    </a:lnTo>
                    <a:lnTo>
                      <a:pt x="2974" y="290"/>
                    </a:lnTo>
                    <a:lnTo>
                      <a:pt x="2974" y="304"/>
                    </a:lnTo>
                    <a:lnTo>
                      <a:pt x="3002" y="304"/>
                    </a:lnTo>
                    <a:lnTo>
                      <a:pt x="3002" y="316"/>
                    </a:lnTo>
                    <a:lnTo>
                      <a:pt x="3115" y="316"/>
                    </a:lnTo>
                    <a:lnTo>
                      <a:pt x="3115" y="331"/>
                    </a:lnTo>
                    <a:lnTo>
                      <a:pt x="3180" y="331"/>
                    </a:lnTo>
                    <a:lnTo>
                      <a:pt x="3180" y="342"/>
                    </a:lnTo>
                    <a:lnTo>
                      <a:pt x="3413" y="342"/>
                    </a:lnTo>
                    <a:lnTo>
                      <a:pt x="3413" y="360"/>
                    </a:lnTo>
                    <a:lnTo>
                      <a:pt x="3442" y="360"/>
                    </a:lnTo>
                    <a:lnTo>
                      <a:pt x="3442" y="367"/>
                    </a:lnTo>
                    <a:lnTo>
                      <a:pt x="3523" y="367"/>
                    </a:lnTo>
                    <a:lnTo>
                      <a:pt x="3523" y="375"/>
                    </a:lnTo>
                    <a:lnTo>
                      <a:pt x="3573" y="375"/>
                    </a:lnTo>
                    <a:lnTo>
                      <a:pt x="3573" y="390"/>
                    </a:lnTo>
                    <a:lnTo>
                      <a:pt x="3610" y="390"/>
                    </a:lnTo>
                    <a:lnTo>
                      <a:pt x="3610" y="398"/>
                    </a:lnTo>
                    <a:lnTo>
                      <a:pt x="3856" y="398"/>
                    </a:lnTo>
                    <a:lnTo>
                      <a:pt x="3856" y="414"/>
                    </a:lnTo>
                    <a:lnTo>
                      <a:pt x="3945" y="414"/>
                    </a:lnTo>
                    <a:lnTo>
                      <a:pt x="3945" y="423"/>
                    </a:lnTo>
                    <a:lnTo>
                      <a:pt x="3992" y="423"/>
                    </a:lnTo>
                    <a:lnTo>
                      <a:pt x="3992" y="434"/>
                    </a:lnTo>
                    <a:lnTo>
                      <a:pt x="4033" y="434"/>
                    </a:lnTo>
                    <a:lnTo>
                      <a:pt x="4033" y="446"/>
                    </a:lnTo>
                    <a:lnTo>
                      <a:pt x="4215" y="446"/>
                    </a:lnTo>
                    <a:lnTo>
                      <a:pt x="4215" y="457"/>
                    </a:lnTo>
                    <a:lnTo>
                      <a:pt x="4222" y="457"/>
                    </a:lnTo>
                    <a:lnTo>
                      <a:pt x="4222" y="481"/>
                    </a:lnTo>
                    <a:lnTo>
                      <a:pt x="4240" y="481"/>
                    </a:lnTo>
                    <a:lnTo>
                      <a:pt x="4240" y="491"/>
                    </a:lnTo>
                    <a:lnTo>
                      <a:pt x="4387" y="491"/>
                    </a:lnTo>
                    <a:lnTo>
                      <a:pt x="4387" y="501"/>
                    </a:lnTo>
                    <a:lnTo>
                      <a:pt x="4400" y="501"/>
                    </a:lnTo>
                    <a:lnTo>
                      <a:pt x="4400" y="508"/>
                    </a:lnTo>
                    <a:lnTo>
                      <a:pt x="4725" y="508"/>
                    </a:lnTo>
                    <a:lnTo>
                      <a:pt x="4725" y="517"/>
                    </a:lnTo>
                    <a:lnTo>
                      <a:pt x="4770" y="517"/>
                    </a:lnTo>
                    <a:lnTo>
                      <a:pt x="4770" y="527"/>
                    </a:lnTo>
                    <a:lnTo>
                      <a:pt x="4880" y="527"/>
                    </a:lnTo>
                    <a:lnTo>
                      <a:pt x="4880" y="541"/>
                    </a:lnTo>
                    <a:lnTo>
                      <a:pt x="5574" y="541"/>
                    </a:lnTo>
                    <a:lnTo>
                      <a:pt x="5574" y="551"/>
                    </a:lnTo>
                    <a:lnTo>
                      <a:pt x="5614" y="551"/>
                    </a:lnTo>
                    <a:lnTo>
                      <a:pt x="5614" y="563"/>
                    </a:lnTo>
                    <a:lnTo>
                      <a:pt x="5724" y="563"/>
                    </a:lnTo>
                    <a:lnTo>
                      <a:pt x="5724" y="574"/>
                    </a:lnTo>
                    <a:lnTo>
                      <a:pt x="5743" y="574"/>
                    </a:lnTo>
                    <a:lnTo>
                      <a:pt x="5743" y="592"/>
                    </a:lnTo>
                    <a:lnTo>
                      <a:pt x="5882" y="592"/>
                    </a:lnTo>
                    <a:lnTo>
                      <a:pt x="5882" y="603"/>
                    </a:lnTo>
                    <a:lnTo>
                      <a:pt x="6209" y="603"/>
                    </a:lnTo>
                    <a:lnTo>
                      <a:pt x="6209" y="622"/>
                    </a:lnTo>
                    <a:lnTo>
                      <a:pt x="6293" y="622"/>
                    </a:lnTo>
                    <a:lnTo>
                      <a:pt x="6293" y="638"/>
                    </a:lnTo>
                    <a:lnTo>
                      <a:pt x="6585" y="638"/>
                    </a:lnTo>
                    <a:lnTo>
                      <a:pt x="6585" y="659"/>
                    </a:lnTo>
                    <a:lnTo>
                      <a:pt x="7130" y="659"/>
                    </a:lnTo>
                    <a:lnTo>
                      <a:pt x="7130" y="698"/>
                    </a:lnTo>
                    <a:lnTo>
                      <a:pt x="9125" y="698"/>
                    </a:lnTo>
                    <a:lnTo>
                      <a:pt x="9125" y="1215"/>
                    </a:lnTo>
                    <a:lnTo>
                      <a:pt x="9853" y="1215"/>
                    </a:lnTo>
                  </a:path>
                </a:pathLst>
              </a:custGeom>
              <a:noFill/>
              <a:ln w="19050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395" name="Group 1394">
                <a:extLst>
                  <a:ext uri="{FF2B5EF4-FFF2-40B4-BE49-F238E27FC236}">
                    <a16:creationId xmlns:a16="http://schemas.microsoft.com/office/drawing/2014/main" id="{3F85B817-B2FC-4070-8580-8B39D32CE8D7}"/>
                  </a:ext>
                </a:extLst>
              </p:cNvPr>
              <p:cNvGrpSpPr/>
              <p:nvPr/>
            </p:nvGrpSpPr>
            <p:grpSpPr>
              <a:xfrm>
                <a:off x="10329348" y="1399368"/>
                <a:ext cx="5192603" cy="1014413"/>
                <a:chOff x="10329348" y="1399368"/>
                <a:chExt cx="5192603" cy="1014413"/>
              </a:xfrm>
            </p:grpSpPr>
            <p:sp>
              <p:nvSpPr>
                <p:cNvPr id="1396" name="Line 409">
                  <a:extLst>
                    <a:ext uri="{FF2B5EF4-FFF2-40B4-BE49-F238E27FC236}">
                      <a16:creationId xmlns:a16="http://schemas.microsoft.com/office/drawing/2014/main" id="{D6537496-DC19-47BC-B277-B5F1B8E96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458786" y="2367743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97" name="Line 410">
                  <a:extLst>
                    <a:ext uri="{FF2B5EF4-FFF2-40B4-BE49-F238E27FC236}">
                      <a16:creationId xmlns:a16="http://schemas.microsoft.com/office/drawing/2014/main" id="{977D8660-88B2-4E8F-A99E-A469973335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90368" y="2323293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98" name="Line 411">
                  <a:extLst>
                    <a:ext uri="{FF2B5EF4-FFF2-40B4-BE49-F238E27FC236}">
                      <a16:creationId xmlns:a16="http://schemas.microsoft.com/office/drawing/2014/main" id="{2F6A5C9D-78D7-4715-BF76-408300A94D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336812" y="2367743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99" name="Line 412">
                  <a:extLst>
                    <a:ext uri="{FF2B5EF4-FFF2-40B4-BE49-F238E27FC236}">
                      <a16:creationId xmlns:a16="http://schemas.microsoft.com/office/drawing/2014/main" id="{91C52A58-4ACE-4C5C-B92D-21DE9EE7C3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68395" y="2323293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0" name="Line 413">
                  <a:extLst>
                    <a:ext uri="{FF2B5EF4-FFF2-40B4-BE49-F238E27FC236}">
                      <a16:creationId xmlns:a16="http://schemas.microsoft.com/office/drawing/2014/main" id="{FD594858-FC35-4E1D-BD42-801F19A213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306319" y="2367743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1" name="Line 414">
                  <a:extLst>
                    <a:ext uri="{FF2B5EF4-FFF2-40B4-BE49-F238E27FC236}">
                      <a16:creationId xmlns:a16="http://schemas.microsoft.com/office/drawing/2014/main" id="{DC85875B-BA43-4B2B-AAAB-4AF85BA155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36812" y="2323293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2" name="Line 415">
                  <a:extLst>
                    <a:ext uri="{FF2B5EF4-FFF2-40B4-BE49-F238E27FC236}">
                      <a16:creationId xmlns:a16="http://schemas.microsoft.com/office/drawing/2014/main" id="{911F77B4-2146-4951-981B-AFB6CC5A0F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294339" y="2367743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3" name="Line 416">
                  <a:extLst>
                    <a:ext uri="{FF2B5EF4-FFF2-40B4-BE49-F238E27FC236}">
                      <a16:creationId xmlns:a16="http://schemas.microsoft.com/office/drawing/2014/main" id="{A04FCA1E-1E0E-4125-A277-46E1C6D3B2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25922" y="2323293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4" name="Line 417">
                  <a:extLst>
                    <a:ext uri="{FF2B5EF4-FFF2-40B4-BE49-F238E27FC236}">
                      <a16:creationId xmlns:a16="http://schemas.microsoft.com/office/drawing/2014/main" id="{C05B820E-3034-4E97-AF24-84353043CB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283448" y="2367743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5" name="Line 418">
                  <a:extLst>
                    <a:ext uri="{FF2B5EF4-FFF2-40B4-BE49-F238E27FC236}">
                      <a16:creationId xmlns:a16="http://schemas.microsoft.com/office/drawing/2014/main" id="{25A51C08-F046-436E-A02A-E4A410BBE7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15031" y="2323293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6" name="Line 419">
                  <a:extLst>
                    <a:ext uri="{FF2B5EF4-FFF2-40B4-BE49-F238E27FC236}">
                      <a16:creationId xmlns:a16="http://schemas.microsoft.com/office/drawing/2014/main" id="{81A686A6-044F-4FFD-AFC3-D30A6D3225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286716" y="2367743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7" name="Line 420">
                  <a:extLst>
                    <a:ext uri="{FF2B5EF4-FFF2-40B4-BE49-F238E27FC236}">
                      <a16:creationId xmlns:a16="http://schemas.microsoft.com/office/drawing/2014/main" id="{8E7A4B82-25E3-4E14-A937-E66C2A8446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18298" y="2323293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8" name="Line 421">
                  <a:extLst>
                    <a:ext uri="{FF2B5EF4-FFF2-40B4-BE49-F238E27FC236}">
                      <a16:creationId xmlns:a16="http://schemas.microsoft.com/office/drawing/2014/main" id="{011F19B0-2279-40D7-9A1D-03A55312DF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22269" y="2367743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9" name="Line 422">
                  <a:extLst>
                    <a:ext uri="{FF2B5EF4-FFF2-40B4-BE49-F238E27FC236}">
                      <a16:creationId xmlns:a16="http://schemas.microsoft.com/office/drawing/2014/main" id="{0665A190-7B0A-4174-87BC-DC2FD8D55F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53851" y="2323293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10" name="Line 423">
                  <a:extLst>
                    <a:ext uri="{FF2B5EF4-FFF2-40B4-BE49-F238E27FC236}">
                      <a16:creationId xmlns:a16="http://schemas.microsoft.com/office/drawing/2014/main" id="{F9B98206-191F-404C-943B-2078D5005B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921883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11" name="Line 424">
                  <a:extLst>
                    <a:ext uri="{FF2B5EF4-FFF2-40B4-BE49-F238E27FC236}">
                      <a16:creationId xmlns:a16="http://schemas.microsoft.com/office/drawing/2014/main" id="{3F6026F2-106E-40F9-A227-7BE05CB777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952376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12" name="Line 425">
                  <a:extLst>
                    <a:ext uri="{FF2B5EF4-FFF2-40B4-BE49-F238E27FC236}">
                      <a16:creationId xmlns:a16="http://schemas.microsoft.com/office/drawing/2014/main" id="{995C7854-4A16-4BF4-9FCF-9709B08344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71787" y="197563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13" name="Line 426">
                  <a:extLst>
                    <a:ext uri="{FF2B5EF4-FFF2-40B4-BE49-F238E27FC236}">
                      <a16:creationId xmlns:a16="http://schemas.microsoft.com/office/drawing/2014/main" id="{F17B60C0-1603-4877-B4CC-7B957BA601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903369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14" name="Line 427">
                  <a:extLst>
                    <a:ext uri="{FF2B5EF4-FFF2-40B4-BE49-F238E27FC236}">
                      <a16:creationId xmlns:a16="http://schemas.microsoft.com/office/drawing/2014/main" id="{EFDD3DC0-25F0-406B-8207-DBF80D7640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30403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15" name="Line 428">
                  <a:extLst>
                    <a:ext uri="{FF2B5EF4-FFF2-40B4-BE49-F238E27FC236}">
                      <a16:creationId xmlns:a16="http://schemas.microsoft.com/office/drawing/2014/main" id="{54C42B01-7F52-417A-8B9E-3B328B0AB7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61985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16" name="Line 429">
                  <a:extLst>
                    <a:ext uri="{FF2B5EF4-FFF2-40B4-BE49-F238E27FC236}">
                      <a16:creationId xmlns:a16="http://schemas.microsoft.com/office/drawing/2014/main" id="{B720F646-39E9-4673-8F2B-D89072D764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07532" y="197563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17" name="Line 430">
                  <a:extLst>
                    <a:ext uri="{FF2B5EF4-FFF2-40B4-BE49-F238E27FC236}">
                      <a16:creationId xmlns:a16="http://schemas.microsoft.com/office/drawing/2014/main" id="{FB2EA793-79BA-45BD-BA58-1CA0A99AB7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39115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18" name="Line 431">
                  <a:extLst>
                    <a:ext uri="{FF2B5EF4-FFF2-40B4-BE49-F238E27FC236}">
                      <a16:creationId xmlns:a16="http://schemas.microsoft.com/office/drawing/2014/main" id="{E69309CC-4742-41D4-AC8F-4F01123F49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770505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19" name="Line 432">
                  <a:extLst>
                    <a:ext uri="{FF2B5EF4-FFF2-40B4-BE49-F238E27FC236}">
                      <a16:creationId xmlns:a16="http://schemas.microsoft.com/office/drawing/2014/main" id="{831A7C40-814E-4F43-9DAD-35B834FA9E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02087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20" name="Line 433">
                  <a:extLst>
                    <a:ext uri="{FF2B5EF4-FFF2-40B4-BE49-F238E27FC236}">
                      <a16:creationId xmlns:a16="http://schemas.microsoft.com/office/drawing/2014/main" id="{5AC1512E-90C9-4043-9402-4E180783B1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754169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21" name="Line 434">
                  <a:extLst>
                    <a:ext uri="{FF2B5EF4-FFF2-40B4-BE49-F238E27FC236}">
                      <a16:creationId xmlns:a16="http://schemas.microsoft.com/office/drawing/2014/main" id="{5293267A-F292-48D2-9C64-531F69FAE7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5751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22" name="Line 435">
                  <a:extLst>
                    <a:ext uri="{FF2B5EF4-FFF2-40B4-BE49-F238E27FC236}">
                      <a16:creationId xmlns:a16="http://schemas.microsoft.com/office/drawing/2014/main" id="{15F36E84-6D8F-46A6-88B2-5FC2356D2A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745456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23" name="Line 436">
                  <a:extLst>
                    <a:ext uri="{FF2B5EF4-FFF2-40B4-BE49-F238E27FC236}">
                      <a16:creationId xmlns:a16="http://schemas.microsoft.com/office/drawing/2014/main" id="{6BD58BF9-BC88-41EF-AFCE-69686C98C9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77039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24" name="Line 437">
                  <a:extLst>
                    <a:ext uri="{FF2B5EF4-FFF2-40B4-BE49-F238E27FC236}">
                      <a16:creationId xmlns:a16="http://schemas.microsoft.com/office/drawing/2014/main" id="{D86EFF30-D43D-4A26-AAAB-D6FB6A8CB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731299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25" name="Line 438">
                  <a:extLst>
                    <a:ext uri="{FF2B5EF4-FFF2-40B4-BE49-F238E27FC236}">
                      <a16:creationId xmlns:a16="http://schemas.microsoft.com/office/drawing/2014/main" id="{0093B686-E089-44C6-87DA-AFC5F03344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62881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26" name="Line 439">
                  <a:extLst>
                    <a:ext uri="{FF2B5EF4-FFF2-40B4-BE49-F238E27FC236}">
                      <a16:creationId xmlns:a16="http://schemas.microsoft.com/office/drawing/2014/main" id="{5D0A93E8-78B0-4AC3-A7BA-7A91DFFDD2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708429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27" name="Line 440">
                  <a:extLst>
                    <a:ext uri="{FF2B5EF4-FFF2-40B4-BE49-F238E27FC236}">
                      <a16:creationId xmlns:a16="http://schemas.microsoft.com/office/drawing/2014/main" id="{DC5FDB48-8A01-4D11-AD07-3591233F9E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40011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28" name="Line 441">
                  <a:extLst>
                    <a:ext uri="{FF2B5EF4-FFF2-40B4-BE49-F238E27FC236}">
                      <a16:creationId xmlns:a16="http://schemas.microsoft.com/office/drawing/2014/main" id="{E8E81B92-D53E-4D5E-8236-65AA5E8040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96449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29" name="Line 442">
                  <a:extLst>
                    <a:ext uri="{FF2B5EF4-FFF2-40B4-BE49-F238E27FC236}">
                      <a16:creationId xmlns:a16="http://schemas.microsoft.com/office/drawing/2014/main" id="{A2895D4B-578F-4777-80F3-DF9E061825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28032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30" name="Line 443">
                  <a:extLst>
                    <a:ext uri="{FF2B5EF4-FFF2-40B4-BE49-F238E27FC236}">
                      <a16:creationId xmlns:a16="http://schemas.microsoft.com/office/drawing/2014/main" id="{6F59447F-DA73-450C-ACD2-691947155B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88826" y="197563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31" name="Line 444">
                  <a:extLst>
                    <a:ext uri="{FF2B5EF4-FFF2-40B4-BE49-F238E27FC236}">
                      <a16:creationId xmlns:a16="http://schemas.microsoft.com/office/drawing/2014/main" id="{4D451514-9F12-4129-9AD1-2DA17D8E5B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20408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32" name="Line 445">
                  <a:extLst>
                    <a:ext uri="{FF2B5EF4-FFF2-40B4-BE49-F238E27FC236}">
                      <a16:creationId xmlns:a16="http://schemas.microsoft.com/office/drawing/2014/main" id="{41488A7D-0724-4C90-9527-22DFF5C158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74668" y="197563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33" name="Line 446">
                  <a:extLst>
                    <a:ext uri="{FF2B5EF4-FFF2-40B4-BE49-F238E27FC236}">
                      <a16:creationId xmlns:a16="http://schemas.microsoft.com/office/drawing/2014/main" id="{C0415F2B-0FDF-4614-914A-F0A380B248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06251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34" name="Line 447">
                  <a:extLst>
                    <a:ext uri="{FF2B5EF4-FFF2-40B4-BE49-F238E27FC236}">
                      <a16:creationId xmlns:a16="http://schemas.microsoft.com/office/drawing/2014/main" id="{66E065C7-EECC-455A-A3D6-F7228A0927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64867" y="197563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35" name="Line 448">
                  <a:extLst>
                    <a:ext uri="{FF2B5EF4-FFF2-40B4-BE49-F238E27FC236}">
                      <a16:creationId xmlns:a16="http://schemas.microsoft.com/office/drawing/2014/main" id="{E7135BB9-D5B9-4035-A743-1D6CE010CD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96449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36" name="Line 449">
                  <a:extLst>
                    <a:ext uri="{FF2B5EF4-FFF2-40B4-BE49-F238E27FC236}">
                      <a16:creationId xmlns:a16="http://schemas.microsoft.com/office/drawing/2014/main" id="{29B77C53-1400-47A3-8D9B-BF8DAB19FA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57243" y="197563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37" name="Line 450">
                  <a:extLst>
                    <a:ext uri="{FF2B5EF4-FFF2-40B4-BE49-F238E27FC236}">
                      <a16:creationId xmlns:a16="http://schemas.microsoft.com/office/drawing/2014/main" id="{4ABB2DBD-77E5-426C-BFC1-5CE82D689A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88826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38" name="Line 451">
                  <a:extLst>
                    <a:ext uri="{FF2B5EF4-FFF2-40B4-BE49-F238E27FC236}">
                      <a16:creationId xmlns:a16="http://schemas.microsoft.com/office/drawing/2014/main" id="{D474F384-4F96-4C46-8A62-9D5F7C233B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36551" y="197563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39" name="Line 452">
                  <a:extLst>
                    <a:ext uri="{FF2B5EF4-FFF2-40B4-BE49-F238E27FC236}">
                      <a16:creationId xmlns:a16="http://schemas.microsoft.com/office/drawing/2014/main" id="{248733E2-3A5B-4F58-BEA3-F85772CC75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68134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0" name="Line 453">
                  <a:extLst>
                    <a:ext uri="{FF2B5EF4-FFF2-40B4-BE49-F238E27FC236}">
                      <a16:creationId xmlns:a16="http://schemas.microsoft.com/office/drawing/2014/main" id="{3E624BC3-BFDD-4920-8F29-1A759F1ACA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18037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1" name="Line 454">
                  <a:extLst>
                    <a:ext uri="{FF2B5EF4-FFF2-40B4-BE49-F238E27FC236}">
                      <a16:creationId xmlns:a16="http://schemas.microsoft.com/office/drawing/2014/main" id="{D8E93759-2ECB-4A6A-B6AA-34DB9E07C6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48531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2" name="Line 455">
                  <a:extLst>
                    <a:ext uri="{FF2B5EF4-FFF2-40B4-BE49-F238E27FC236}">
                      <a16:creationId xmlns:a16="http://schemas.microsoft.com/office/drawing/2014/main" id="{B825CED0-B2DB-40CD-AFCA-C83DCE9CBC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04969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3" name="Line 456">
                  <a:extLst>
                    <a:ext uri="{FF2B5EF4-FFF2-40B4-BE49-F238E27FC236}">
                      <a16:creationId xmlns:a16="http://schemas.microsoft.com/office/drawing/2014/main" id="{03414AC0-6B5D-463A-B631-9784CB71BD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35462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Line 457">
                  <a:extLst>
                    <a:ext uri="{FF2B5EF4-FFF2-40B4-BE49-F238E27FC236}">
                      <a16:creationId xmlns:a16="http://schemas.microsoft.com/office/drawing/2014/main" id="{34457E02-43C9-4637-B56F-706F09EA4F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99523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5" name="Line 458">
                  <a:extLst>
                    <a:ext uri="{FF2B5EF4-FFF2-40B4-BE49-F238E27FC236}">
                      <a16:creationId xmlns:a16="http://schemas.microsoft.com/office/drawing/2014/main" id="{A5E4E08C-E31F-408E-A4CC-475F7D1697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31106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Line 459">
                  <a:extLst>
                    <a:ext uri="{FF2B5EF4-FFF2-40B4-BE49-F238E27FC236}">
                      <a16:creationId xmlns:a16="http://schemas.microsoft.com/office/drawing/2014/main" id="{68F27900-765A-4188-B1B0-A243B7007B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89722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Line 460">
                  <a:extLst>
                    <a:ext uri="{FF2B5EF4-FFF2-40B4-BE49-F238E27FC236}">
                      <a16:creationId xmlns:a16="http://schemas.microsoft.com/office/drawing/2014/main" id="{E0EBC445-CB55-4A12-A6B7-523EE7F2EC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20215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Line 461">
                  <a:extLst>
                    <a:ext uri="{FF2B5EF4-FFF2-40B4-BE49-F238E27FC236}">
                      <a16:creationId xmlns:a16="http://schemas.microsoft.com/office/drawing/2014/main" id="{8CCC34CC-15FF-466E-B2E5-6EA0247980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79920" y="19756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Line 462">
                  <a:extLst>
                    <a:ext uri="{FF2B5EF4-FFF2-40B4-BE49-F238E27FC236}">
                      <a16:creationId xmlns:a16="http://schemas.microsoft.com/office/drawing/2014/main" id="{D33250E5-E10F-4069-84F4-8CB35E05DE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10414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0" name="Line 463">
                  <a:extLst>
                    <a:ext uri="{FF2B5EF4-FFF2-40B4-BE49-F238E27FC236}">
                      <a16:creationId xmlns:a16="http://schemas.microsoft.com/office/drawing/2014/main" id="{8D676576-58DE-4169-B414-34DB991C0E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79920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1" name="Line 464">
                  <a:extLst>
                    <a:ext uri="{FF2B5EF4-FFF2-40B4-BE49-F238E27FC236}">
                      <a16:creationId xmlns:a16="http://schemas.microsoft.com/office/drawing/2014/main" id="{A5B2AE2C-38C4-4F79-9330-C3F11D196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10414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2" name="Line 465">
                  <a:extLst>
                    <a:ext uri="{FF2B5EF4-FFF2-40B4-BE49-F238E27FC236}">
                      <a16:creationId xmlns:a16="http://schemas.microsoft.com/office/drawing/2014/main" id="{EF91B3B3-B66B-43AC-9FCA-FBA35DE1C2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65763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3" name="Line 466">
                  <a:extLst>
                    <a:ext uri="{FF2B5EF4-FFF2-40B4-BE49-F238E27FC236}">
                      <a16:creationId xmlns:a16="http://schemas.microsoft.com/office/drawing/2014/main" id="{E46758AE-9AE9-47C6-B124-DDCA299518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97345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4" name="Line 467">
                  <a:extLst>
                    <a:ext uri="{FF2B5EF4-FFF2-40B4-BE49-F238E27FC236}">
                      <a16:creationId xmlns:a16="http://schemas.microsoft.com/office/drawing/2014/main" id="{8C20F509-2CE0-44D9-80C6-B8DAFCF8CA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49427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5" name="Line 468">
                  <a:extLst>
                    <a:ext uri="{FF2B5EF4-FFF2-40B4-BE49-F238E27FC236}">
                      <a16:creationId xmlns:a16="http://schemas.microsoft.com/office/drawing/2014/main" id="{2276BE47-2CB6-4492-A511-7770E7CF66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81009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6" name="Line 469">
                  <a:extLst>
                    <a:ext uri="{FF2B5EF4-FFF2-40B4-BE49-F238E27FC236}">
                      <a16:creationId xmlns:a16="http://schemas.microsoft.com/office/drawing/2014/main" id="{75AD44A8-B15A-4744-B007-EFA51C902C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46160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7" name="Line 470">
                  <a:extLst>
                    <a:ext uri="{FF2B5EF4-FFF2-40B4-BE49-F238E27FC236}">
                      <a16:creationId xmlns:a16="http://schemas.microsoft.com/office/drawing/2014/main" id="{AADB5947-778D-4AA5-BE18-77D9163685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77742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8" name="Line 471">
                  <a:extLst>
                    <a:ext uri="{FF2B5EF4-FFF2-40B4-BE49-F238E27FC236}">
                      <a16:creationId xmlns:a16="http://schemas.microsoft.com/office/drawing/2014/main" id="{8FCE98B3-221A-4C55-AF50-FB145680CC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34180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Line 472">
                  <a:extLst>
                    <a:ext uri="{FF2B5EF4-FFF2-40B4-BE49-F238E27FC236}">
                      <a16:creationId xmlns:a16="http://schemas.microsoft.com/office/drawing/2014/main" id="{CDB28D5B-EEE3-4732-A18D-E6BC000499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65763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0" name="Line 473">
                  <a:extLst>
                    <a:ext uri="{FF2B5EF4-FFF2-40B4-BE49-F238E27FC236}">
                      <a16:creationId xmlns:a16="http://schemas.microsoft.com/office/drawing/2014/main" id="{1AC868AC-1B84-435B-8CD1-89AC7DF1B7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15666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Line 474">
                  <a:extLst>
                    <a:ext uri="{FF2B5EF4-FFF2-40B4-BE49-F238E27FC236}">
                      <a16:creationId xmlns:a16="http://schemas.microsoft.com/office/drawing/2014/main" id="{1D3B2FF1-77C4-4FB0-A389-C84E3FD898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46160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2" name="Line 475">
                  <a:extLst>
                    <a:ext uri="{FF2B5EF4-FFF2-40B4-BE49-F238E27FC236}">
                      <a16:creationId xmlns:a16="http://schemas.microsoft.com/office/drawing/2014/main" id="{0FF25187-5B66-438C-9226-E8BF3F10A6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85173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3" name="Line 476">
                  <a:extLst>
                    <a:ext uri="{FF2B5EF4-FFF2-40B4-BE49-F238E27FC236}">
                      <a16:creationId xmlns:a16="http://schemas.microsoft.com/office/drawing/2014/main" id="{7F929B50-9048-4419-8B95-C60136473D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16755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4" name="Line 477">
                  <a:extLst>
                    <a:ext uri="{FF2B5EF4-FFF2-40B4-BE49-F238E27FC236}">
                      <a16:creationId xmlns:a16="http://schemas.microsoft.com/office/drawing/2014/main" id="{44A1D2E4-CA90-41E3-B7C7-19613A65E6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77549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5" name="Line 478">
                  <a:extLst>
                    <a:ext uri="{FF2B5EF4-FFF2-40B4-BE49-F238E27FC236}">
                      <a16:creationId xmlns:a16="http://schemas.microsoft.com/office/drawing/2014/main" id="{7ED73E12-67D4-455F-B901-F494DEF831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08043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6" name="Line 479">
                  <a:extLst>
                    <a:ext uri="{FF2B5EF4-FFF2-40B4-BE49-F238E27FC236}">
                      <a16:creationId xmlns:a16="http://schemas.microsoft.com/office/drawing/2014/main" id="{69707868-51E3-4C99-A42C-6ECC7BC07B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64481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7" name="Line 480">
                  <a:extLst>
                    <a:ext uri="{FF2B5EF4-FFF2-40B4-BE49-F238E27FC236}">
                      <a16:creationId xmlns:a16="http://schemas.microsoft.com/office/drawing/2014/main" id="{94CAD295-0300-44C0-BB53-C2C2437426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96063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8" name="Line 481">
                  <a:extLst>
                    <a:ext uri="{FF2B5EF4-FFF2-40B4-BE49-F238E27FC236}">
                      <a16:creationId xmlns:a16="http://schemas.microsoft.com/office/drawing/2014/main" id="{D5394602-AD21-4A12-B68C-F61FA03112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45967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9" name="Line 482">
                  <a:extLst>
                    <a:ext uri="{FF2B5EF4-FFF2-40B4-BE49-F238E27FC236}">
                      <a16:creationId xmlns:a16="http://schemas.microsoft.com/office/drawing/2014/main" id="{02D02B53-0EEF-4269-991A-C78C3278FD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77549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0" name="Line 483">
                  <a:extLst>
                    <a:ext uri="{FF2B5EF4-FFF2-40B4-BE49-F238E27FC236}">
                      <a16:creationId xmlns:a16="http://schemas.microsoft.com/office/drawing/2014/main" id="{B98A8FDA-BEA4-49AD-8CA1-F008C7E1F9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31809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1" name="Line 484">
                  <a:extLst>
                    <a:ext uri="{FF2B5EF4-FFF2-40B4-BE49-F238E27FC236}">
                      <a16:creationId xmlns:a16="http://schemas.microsoft.com/office/drawing/2014/main" id="{2C61ED84-BCC7-4F42-870E-CEF83D0E55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63392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2" name="Line 485">
                  <a:extLst>
                    <a:ext uri="{FF2B5EF4-FFF2-40B4-BE49-F238E27FC236}">
                      <a16:creationId xmlns:a16="http://schemas.microsoft.com/office/drawing/2014/main" id="{E567A43F-245D-42CA-9FA0-D6AF5F665B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20919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Line 486">
                  <a:extLst>
                    <a:ext uri="{FF2B5EF4-FFF2-40B4-BE49-F238E27FC236}">
                      <a16:creationId xmlns:a16="http://schemas.microsoft.com/office/drawing/2014/main" id="{52014B31-9D11-4173-B04F-731112B5C6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52501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Line 487">
                  <a:extLst>
                    <a:ext uri="{FF2B5EF4-FFF2-40B4-BE49-F238E27FC236}">
                      <a16:creationId xmlns:a16="http://schemas.microsoft.com/office/drawing/2014/main" id="{D6E3D866-1A9F-4FEF-9B1B-4852468D82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12206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Line 488">
                  <a:extLst>
                    <a:ext uri="{FF2B5EF4-FFF2-40B4-BE49-F238E27FC236}">
                      <a16:creationId xmlns:a16="http://schemas.microsoft.com/office/drawing/2014/main" id="{E029BF5C-E805-4E6C-AF36-85CACA84AF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43789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Line 489">
                  <a:extLst>
                    <a:ext uri="{FF2B5EF4-FFF2-40B4-BE49-F238E27FC236}">
                      <a16:creationId xmlns:a16="http://schemas.microsoft.com/office/drawing/2014/main" id="{B438379B-A8CE-4E87-AA17-5A44810A0E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2405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Line 490">
                  <a:extLst>
                    <a:ext uri="{FF2B5EF4-FFF2-40B4-BE49-F238E27FC236}">
                      <a16:creationId xmlns:a16="http://schemas.microsoft.com/office/drawing/2014/main" id="{04FEABE6-0557-4427-9D4A-FD6881F38F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33987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8" name="Line 491">
                  <a:extLst>
                    <a:ext uri="{FF2B5EF4-FFF2-40B4-BE49-F238E27FC236}">
                      <a16:creationId xmlns:a16="http://schemas.microsoft.com/office/drawing/2014/main" id="{3E0B715F-A327-474A-833A-DC213DA98D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88247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Line 492">
                  <a:extLst>
                    <a:ext uri="{FF2B5EF4-FFF2-40B4-BE49-F238E27FC236}">
                      <a16:creationId xmlns:a16="http://schemas.microsoft.com/office/drawing/2014/main" id="{322E343B-7EB0-4917-905F-6FD271C88D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19830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Line 493">
                  <a:extLst>
                    <a:ext uri="{FF2B5EF4-FFF2-40B4-BE49-F238E27FC236}">
                      <a16:creationId xmlns:a16="http://schemas.microsoft.com/office/drawing/2014/main" id="{1560F301-3C3F-45AB-97A3-F6CB214CCE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69733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Line 494">
                  <a:extLst>
                    <a:ext uri="{FF2B5EF4-FFF2-40B4-BE49-F238E27FC236}">
                      <a16:creationId xmlns:a16="http://schemas.microsoft.com/office/drawing/2014/main" id="{AA25231C-6D24-47C5-9296-2A9A090FED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00227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Line 495">
                  <a:extLst>
                    <a:ext uri="{FF2B5EF4-FFF2-40B4-BE49-F238E27FC236}">
                      <a16:creationId xmlns:a16="http://schemas.microsoft.com/office/drawing/2014/main" id="{6EE70084-186B-4C62-9CF6-78778B48CA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52308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Line 496">
                  <a:extLst>
                    <a:ext uri="{FF2B5EF4-FFF2-40B4-BE49-F238E27FC236}">
                      <a16:creationId xmlns:a16="http://schemas.microsoft.com/office/drawing/2014/main" id="{21DBC200-B68F-496C-8B94-FB4BBCFD0A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83891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4" name="Line 497">
                  <a:extLst>
                    <a:ext uri="{FF2B5EF4-FFF2-40B4-BE49-F238E27FC236}">
                      <a16:creationId xmlns:a16="http://schemas.microsoft.com/office/drawing/2014/main" id="{59D8B07F-122D-4468-B5D9-F610E89CB5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38151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Line 498">
                  <a:extLst>
                    <a:ext uri="{FF2B5EF4-FFF2-40B4-BE49-F238E27FC236}">
                      <a16:creationId xmlns:a16="http://schemas.microsoft.com/office/drawing/2014/main" id="{009EBF46-DE28-4D13-A3A5-BCAA7A9C18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69733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6" name="Line 499">
                  <a:extLst>
                    <a:ext uri="{FF2B5EF4-FFF2-40B4-BE49-F238E27FC236}">
                      <a16:creationId xmlns:a16="http://schemas.microsoft.com/office/drawing/2014/main" id="{7986F202-6642-4E54-BD43-5E051A8323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31616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Line 500">
                  <a:extLst>
                    <a:ext uri="{FF2B5EF4-FFF2-40B4-BE49-F238E27FC236}">
                      <a16:creationId xmlns:a16="http://schemas.microsoft.com/office/drawing/2014/main" id="{636C3D36-EC8A-4193-A5FB-F9D058F372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63199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8" name="Line 501">
                  <a:extLst>
                    <a:ext uri="{FF2B5EF4-FFF2-40B4-BE49-F238E27FC236}">
                      <a16:creationId xmlns:a16="http://schemas.microsoft.com/office/drawing/2014/main" id="{31E57242-52C0-4EBA-B32C-A2CE0A82E2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25082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Line 502">
                  <a:extLst>
                    <a:ext uri="{FF2B5EF4-FFF2-40B4-BE49-F238E27FC236}">
                      <a16:creationId xmlns:a16="http://schemas.microsoft.com/office/drawing/2014/main" id="{BB1D9335-A3C0-4B6B-B3DA-60165B7FE3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56665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0" name="Line 503">
                  <a:extLst>
                    <a:ext uri="{FF2B5EF4-FFF2-40B4-BE49-F238E27FC236}">
                      <a16:creationId xmlns:a16="http://schemas.microsoft.com/office/drawing/2014/main" id="{2B73B470-FE45-470B-9BC1-22FE306285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15281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1" name="Line 504">
                  <a:extLst>
                    <a:ext uri="{FF2B5EF4-FFF2-40B4-BE49-F238E27FC236}">
                      <a16:creationId xmlns:a16="http://schemas.microsoft.com/office/drawing/2014/main" id="{5498ABB6-B714-4B3A-AC30-3420E958F7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46863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2" name="Line 505">
                  <a:extLst>
                    <a:ext uri="{FF2B5EF4-FFF2-40B4-BE49-F238E27FC236}">
                      <a16:creationId xmlns:a16="http://schemas.microsoft.com/office/drawing/2014/main" id="{CCB81BA0-8453-4C10-A48C-E91E5B9494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04390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3" name="Line 506">
                  <a:extLst>
                    <a:ext uri="{FF2B5EF4-FFF2-40B4-BE49-F238E27FC236}">
                      <a16:creationId xmlns:a16="http://schemas.microsoft.com/office/drawing/2014/main" id="{194AF3CF-1345-431F-B88A-4D85A6913C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35973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4" name="Line 507">
                  <a:extLst>
                    <a:ext uri="{FF2B5EF4-FFF2-40B4-BE49-F238E27FC236}">
                      <a16:creationId xmlns:a16="http://schemas.microsoft.com/office/drawing/2014/main" id="{F486C534-2A9B-4B7F-BBB9-42D6899020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92411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5" name="Line 508">
                  <a:extLst>
                    <a:ext uri="{FF2B5EF4-FFF2-40B4-BE49-F238E27FC236}">
                      <a16:creationId xmlns:a16="http://schemas.microsoft.com/office/drawing/2014/main" id="{40921D03-70B9-418F-97CC-FC424675A3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23993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6" name="Line 509">
                  <a:extLst>
                    <a:ext uri="{FF2B5EF4-FFF2-40B4-BE49-F238E27FC236}">
                      <a16:creationId xmlns:a16="http://schemas.microsoft.com/office/drawing/2014/main" id="{E3EE61A5-EB91-456E-B272-75C8A53A74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73897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7" name="Line 510">
                  <a:extLst>
                    <a:ext uri="{FF2B5EF4-FFF2-40B4-BE49-F238E27FC236}">
                      <a16:creationId xmlns:a16="http://schemas.microsoft.com/office/drawing/2014/main" id="{80E1EEF8-DAC5-4651-A234-3C46D81C27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04390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8" name="Line 511">
                  <a:extLst>
                    <a:ext uri="{FF2B5EF4-FFF2-40B4-BE49-F238E27FC236}">
                      <a16:creationId xmlns:a16="http://schemas.microsoft.com/office/drawing/2014/main" id="{17D9F364-7A44-4FC5-80D6-37534DF800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43403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9" name="Line 512">
                  <a:extLst>
                    <a:ext uri="{FF2B5EF4-FFF2-40B4-BE49-F238E27FC236}">
                      <a16:creationId xmlns:a16="http://schemas.microsoft.com/office/drawing/2014/main" id="{8BF6BE62-C4FA-4635-9A6B-82C343F957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74986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0" name="Line 513">
                  <a:extLst>
                    <a:ext uri="{FF2B5EF4-FFF2-40B4-BE49-F238E27FC236}">
                      <a16:creationId xmlns:a16="http://schemas.microsoft.com/office/drawing/2014/main" id="{BDBE4AC1-9AD5-4EF3-A1FC-9D7096B0BA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28156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1" name="Line 514">
                  <a:extLst>
                    <a:ext uri="{FF2B5EF4-FFF2-40B4-BE49-F238E27FC236}">
                      <a16:creationId xmlns:a16="http://schemas.microsoft.com/office/drawing/2014/main" id="{4CE105E4-751A-4D74-9F38-C00AE8ECCA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59739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Line 515">
                  <a:extLst>
                    <a:ext uri="{FF2B5EF4-FFF2-40B4-BE49-F238E27FC236}">
                      <a16:creationId xmlns:a16="http://schemas.microsoft.com/office/drawing/2014/main" id="{FC5E467B-3C92-491B-ABEA-617D698BA1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16177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3" name="Line 516">
                  <a:extLst>
                    <a:ext uri="{FF2B5EF4-FFF2-40B4-BE49-F238E27FC236}">
                      <a16:creationId xmlns:a16="http://schemas.microsoft.com/office/drawing/2014/main" id="{C8538F85-A102-4A63-B4E9-C5D4BAA1A0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47759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4" name="Line 517">
                  <a:extLst>
                    <a:ext uri="{FF2B5EF4-FFF2-40B4-BE49-F238E27FC236}">
                      <a16:creationId xmlns:a16="http://schemas.microsoft.com/office/drawing/2014/main" id="{71F1A9B5-F94E-4ECD-81F3-83C925480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04197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Line 518">
                  <a:extLst>
                    <a:ext uri="{FF2B5EF4-FFF2-40B4-BE49-F238E27FC236}">
                      <a16:creationId xmlns:a16="http://schemas.microsoft.com/office/drawing/2014/main" id="{D9D49AFD-27ED-4808-A769-DD227C691C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35780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6" name="Line 519">
                  <a:extLst>
                    <a:ext uri="{FF2B5EF4-FFF2-40B4-BE49-F238E27FC236}">
                      <a16:creationId xmlns:a16="http://schemas.microsoft.com/office/drawing/2014/main" id="{30B7F99F-EAEF-4C04-BADF-2BD2D73E69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96574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7" name="Line 520">
                  <a:extLst>
                    <a:ext uri="{FF2B5EF4-FFF2-40B4-BE49-F238E27FC236}">
                      <a16:creationId xmlns:a16="http://schemas.microsoft.com/office/drawing/2014/main" id="{A0B3B02C-0309-4589-9365-4B57BBAB3E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28156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8" name="Line 521">
                  <a:extLst>
                    <a:ext uri="{FF2B5EF4-FFF2-40B4-BE49-F238E27FC236}">
                      <a16:creationId xmlns:a16="http://schemas.microsoft.com/office/drawing/2014/main" id="{BBECA3A5-93CE-4EB7-A63B-B45F1C06DF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70437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Line 522">
                  <a:extLst>
                    <a:ext uri="{FF2B5EF4-FFF2-40B4-BE49-F238E27FC236}">
                      <a16:creationId xmlns:a16="http://schemas.microsoft.com/office/drawing/2014/main" id="{C0D613B0-B444-4A99-AC10-3E67194240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2019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0" name="Line 523">
                  <a:extLst>
                    <a:ext uri="{FF2B5EF4-FFF2-40B4-BE49-F238E27FC236}">
                      <a16:creationId xmlns:a16="http://schemas.microsoft.com/office/drawing/2014/main" id="{533CA56E-D8E6-40D4-B255-FD4FD1D962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63902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1" name="Line 524">
                  <a:extLst>
                    <a:ext uri="{FF2B5EF4-FFF2-40B4-BE49-F238E27FC236}">
                      <a16:creationId xmlns:a16="http://schemas.microsoft.com/office/drawing/2014/main" id="{9B484D47-68F0-4047-8EB2-248073BBEB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95485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2" name="Line 525">
                  <a:extLst>
                    <a:ext uri="{FF2B5EF4-FFF2-40B4-BE49-F238E27FC236}">
                      <a16:creationId xmlns:a16="http://schemas.microsoft.com/office/drawing/2014/main" id="{939D2A98-B5DE-40F2-9FC0-2FB4562EBB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58457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3" name="Line 526">
                  <a:extLst>
                    <a:ext uri="{FF2B5EF4-FFF2-40B4-BE49-F238E27FC236}">
                      <a16:creationId xmlns:a16="http://schemas.microsoft.com/office/drawing/2014/main" id="{B44042DC-B5ED-4D47-AE48-89CACE7330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90040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4" name="Line 527">
                  <a:extLst>
                    <a:ext uri="{FF2B5EF4-FFF2-40B4-BE49-F238E27FC236}">
                      <a16:creationId xmlns:a16="http://schemas.microsoft.com/office/drawing/2014/main" id="{204E75D8-1796-475E-8983-A658E94952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46477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5" name="Line 528">
                  <a:extLst>
                    <a:ext uri="{FF2B5EF4-FFF2-40B4-BE49-F238E27FC236}">
                      <a16:creationId xmlns:a16="http://schemas.microsoft.com/office/drawing/2014/main" id="{4C82559E-0925-4465-A6A6-22A455335D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78060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6" name="Line 529">
                  <a:extLst>
                    <a:ext uri="{FF2B5EF4-FFF2-40B4-BE49-F238E27FC236}">
                      <a16:creationId xmlns:a16="http://schemas.microsoft.com/office/drawing/2014/main" id="{5CA26E87-B63F-474A-985D-4F6B8567A2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44299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7" name="Line 530">
                  <a:extLst>
                    <a:ext uri="{FF2B5EF4-FFF2-40B4-BE49-F238E27FC236}">
                      <a16:creationId xmlns:a16="http://schemas.microsoft.com/office/drawing/2014/main" id="{F2353172-3DDD-43C2-88F8-2487152924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75882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8" name="Line 531">
                  <a:extLst>
                    <a:ext uri="{FF2B5EF4-FFF2-40B4-BE49-F238E27FC236}">
                      <a16:creationId xmlns:a16="http://schemas.microsoft.com/office/drawing/2014/main" id="{EDF77A0C-C01A-429C-9349-26F2BF8A18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38854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Line 532">
                  <a:extLst>
                    <a:ext uri="{FF2B5EF4-FFF2-40B4-BE49-F238E27FC236}">
                      <a16:creationId xmlns:a16="http://schemas.microsoft.com/office/drawing/2014/main" id="{9DEDDD52-1B84-4C0D-8E15-78AF4CABF7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69348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0" name="Line 533">
                  <a:extLst>
                    <a:ext uri="{FF2B5EF4-FFF2-40B4-BE49-F238E27FC236}">
                      <a16:creationId xmlns:a16="http://schemas.microsoft.com/office/drawing/2014/main" id="{EB93F309-BBDF-465A-9D93-6E643F0E75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33409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Line 534">
                  <a:extLst>
                    <a:ext uri="{FF2B5EF4-FFF2-40B4-BE49-F238E27FC236}">
                      <a16:creationId xmlns:a16="http://schemas.microsoft.com/office/drawing/2014/main" id="{BD65FEF0-8A83-4123-AE92-793D8FC7B7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63902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2" name="Line 535">
                  <a:extLst>
                    <a:ext uri="{FF2B5EF4-FFF2-40B4-BE49-F238E27FC236}">
                      <a16:creationId xmlns:a16="http://schemas.microsoft.com/office/drawing/2014/main" id="{06C6387C-20E0-4B63-8783-153C87E96E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27964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Line 536">
                  <a:extLst>
                    <a:ext uri="{FF2B5EF4-FFF2-40B4-BE49-F238E27FC236}">
                      <a16:creationId xmlns:a16="http://schemas.microsoft.com/office/drawing/2014/main" id="{8D6CD61D-3450-4D1D-ABA2-AA47034CB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58457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4" name="Line 537">
                  <a:extLst>
                    <a:ext uri="{FF2B5EF4-FFF2-40B4-BE49-F238E27FC236}">
                      <a16:creationId xmlns:a16="http://schemas.microsoft.com/office/drawing/2014/main" id="{B2A6D549-875C-4DCB-8D09-AE124A852A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23607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Line 538">
                  <a:extLst>
                    <a:ext uri="{FF2B5EF4-FFF2-40B4-BE49-F238E27FC236}">
                      <a16:creationId xmlns:a16="http://schemas.microsoft.com/office/drawing/2014/main" id="{E2DFD607-4C80-4051-8DAB-F5A4307661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54101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6" name="Line 539">
                  <a:extLst>
                    <a:ext uri="{FF2B5EF4-FFF2-40B4-BE49-F238E27FC236}">
                      <a16:creationId xmlns:a16="http://schemas.microsoft.com/office/drawing/2014/main" id="{FFDCFAD2-823F-458C-970C-CA5DB6A3FF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13806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7" name="Line 540">
                  <a:extLst>
                    <a:ext uri="{FF2B5EF4-FFF2-40B4-BE49-F238E27FC236}">
                      <a16:creationId xmlns:a16="http://schemas.microsoft.com/office/drawing/2014/main" id="{ED7FD2AC-FF40-459A-BB99-8B9514707A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44299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8" name="Line 541">
                  <a:extLst>
                    <a:ext uri="{FF2B5EF4-FFF2-40B4-BE49-F238E27FC236}">
                      <a16:creationId xmlns:a16="http://schemas.microsoft.com/office/drawing/2014/main" id="{C27F1765-2E85-4C1A-9E87-F3C8B7426A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14895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9" name="Line 542">
                  <a:extLst>
                    <a:ext uri="{FF2B5EF4-FFF2-40B4-BE49-F238E27FC236}">
                      <a16:creationId xmlns:a16="http://schemas.microsoft.com/office/drawing/2014/main" id="{6FD3D3AB-1A74-4A99-9597-82377D61EA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46477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0" name="Line 543">
                  <a:extLst>
                    <a:ext uri="{FF2B5EF4-FFF2-40B4-BE49-F238E27FC236}">
                      <a16:creationId xmlns:a16="http://schemas.microsoft.com/office/drawing/2014/main" id="{29158BA8-6BB2-4846-9AE2-A7B7F11D9A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01826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1" name="Line 544">
                  <a:extLst>
                    <a:ext uri="{FF2B5EF4-FFF2-40B4-BE49-F238E27FC236}">
                      <a16:creationId xmlns:a16="http://schemas.microsoft.com/office/drawing/2014/main" id="{6624F9C5-D003-400E-A329-E843CF68F2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33409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2" name="Line 545">
                  <a:extLst>
                    <a:ext uri="{FF2B5EF4-FFF2-40B4-BE49-F238E27FC236}">
                      <a16:creationId xmlns:a16="http://schemas.microsoft.com/office/drawing/2014/main" id="{F36C8DDB-9033-4076-82FB-4D2B07874E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95292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3" name="Line 546">
                  <a:extLst>
                    <a:ext uri="{FF2B5EF4-FFF2-40B4-BE49-F238E27FC236}">
                      <a16:creationId xmlns:a16="http://schemas.microsoft.com/office/drawing/2014/main" id="{B805BEDE-C760-4E29-95E1-149E838DAE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26875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4" name="Line 547">
                  <a:extLst>
                    <a:ext uri="{FF2B5EF4-FFF2-40B4-BE49-F238E27FC236}">
                      <a16:creationId xmlns:a16="http://schemas.microsoft.com/office/drawing/2014/main" id="{3CD19FB2-B576-4D89-B00A-E18D6B88B3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84401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5" name="Line 548">
                  <a:extLst>
                    <a:ext uri="{FF2B5EF4-FFF2-40B4-BE49-F238E27FC236}">
                      <a16:creationId xmlns:a16="http://schemas.microsoft.com/office/drawing/2014/main" id="{67DE8309-DD56-4AE1-847F-5F51CCD2A4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14895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6" name="Line 549">
                  <a:extLst>
                    <a:ext uri="{FF2B5EF4-FFF2-40B4-BE49-F238E27FC236}">
                      <a16:creationId xmlns:a16="http://schemas.microsoft.com/office/drawing/2014/main" id="{2773E9BF-FCF6-4D90-9BFC-11DB6925ED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76778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7" name="Line 550">
                  <a:extLst>
                    <a:ext uri="{FF2B5EF4-FFF2-40B4-BE49-F238E27FC236}">
                      <a16:creationId xmlns:a16="http://schemas.microsoft.com/office/drawing/2014/main" id="{13AB8DB1-EC16-42D7-8CED-C41B7A39E9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08361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8" name="Line 551">
                  <a:extLst>
                    <a:ext uri="{FF2B5EF4-FFF2-40B4-BE49-F238E27FC236}">
                      <a16:creationId xmlns:a16="http://schemas.microsoft.com/office/drawing/2014/main" id="{5FF64D9B-35F7-42B1-B3A9-3366C88300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70244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9" name="Line 552">
                  <a:extLst>
                    <a:ext uri="{FF2B5EF4-FFF2-40B4-BE49-F238E27FC236}">
                      <a16:creationId xmlns:a16="http://schemas.microsoft.com/office/drawing/2014/main" id="{8CCE1BFB-1BC6-44F0-91FF-F10CEA0124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01826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0" name="Line 553">
                  <a:extLst>
                    <a:ext uri="{FF2B5EF4-FFF2-40B4-BE49-F238E27FC236}">
                      <a16:creationId xmlns:a16="http://schemas.microsoft.com/office/drawing/2014/main" id="{C0860A5B-3118-4697-A722-F3F6895BCA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59353" y="1977218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Line 554">
                  <a:extLst>
                    <a:ext uri="{FF2B5EF4-FFF2-40B4-BE49-F238E27FC236}">
                      <a16:creationId xmlns:a16="http://schemas.microsoft.com/office/drawing/2014/main" id="{E94C0C40-DDB9-4B14-AC42-F847D5B37C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90936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2" name="Line 555">
                  <a:extLst>
                    <a:ext uri="{FF2B5EF4-FFF2-40B4-BE49-F238E27FC236}">
                      <a16:creationId xmlns:a16="http://schemas.microsoft.com/office/drawing/2014/main" id="{2D23C3AF-A79A-4830-9B2A-706BB7CE78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40839" y="19772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Line 556">
                  <a:extLst>
                    <a:ext uri="{FF2B5EF4-FFF2-40B4-BE49-F238E27FC236}">
                      <a16:creationId xmlns:a16="http://schemas.microsoft.com/office/drawing/2014/main" id="{70E13CEE-EC92-4C90-A731-E9CDF6778F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72422" y="19311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4" name="Line 557">
                  <a:extLst>
                    <a:ext uri="{FF2B5EF4-FFF2-40B4-BE49-F238E27FC236}">
                      <a16:creationId xmlns:a16="http://schemas.microsoft.com/office/drawing/2014/main" id="{03E3EB5D-DAA7-4D6C-AB60-979453E02E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32127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Line 558">
                  <a:extLst>
                    <a:ext uri="{FF2B5EF4-FFF2-40B4-BE49-F238E27FC236}">
                      <a16:creationId xmlns:a16="http://schemas.microsoft.com/office/drawing/2014/main" id="{EE7BCBD0-E3B5-45BC-B75F-8B72E9CF3E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63709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6" name="Line 559">
                  <a:extLst>
                    <a:ext uri="{FF2B5EF4-FFF2-40B4-BE49-F238E27FC236}">
                      <a16:creationId xmlns:a16="http://schemas.microsoft.com/office/drawing/2014/main" id="{2E1EC063-471C-48A2-B426-5572597397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25593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Line 560">
                  <a:extLst>
                    <a:ext uri="{FF2B5EF4-FFF2-40B4-BE49-F238E27FC236}">
                      <a16:creationId xmlns:a16="http://schemas.microsoft.com/office/drawing/2014/main" id="{E1A33B04-96F0-4FBF-BE48-691E52E752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56086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8" name="Line 561">
                  <a:extLst>
                    <a:ext uri="{FF2B5EF4-FFF2-40B4-BE49-F238E27FC236}">
                      <a16:creationId xmlns:a16="http://schemas.microsoft.com/office/drawing/2014/main" id="{9FAD1A91-10A8-459A-B0B1-8F3ACEA17E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15791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Line 562">
                  <a:extLst>
                    <a:ext uri="{FF2B5EF4-FFF2-40B4-BE49-F238E27FC236}">
                      <a16:creationId xmlns:a16="http://schemas.microsoft.com/office/drawing/2014/main" id="{F837CF0D-43AB-463D-8DB0-BB2C9C74FC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46285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0" name="Line 563">
                  <a:extLst>
                    <a:ext uri="{FF2B5EF4-FFF2-40B4-BE49-F238E27FC236}">
                      <a16:creationId xmlns:a16="http://schemas.microsoft.com/office/drawing/2014/main" id="{55C7370C-3A5F-4D67-B3F2-2A5E85BD46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04901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1" name="Line 564">
                  <a:extLst>
                    <a:ext uri="{FF2B5EF4-FFF2-40B4-BE49-F238E27FC236}">
                      <a16:creationId xmlns:a16="http://schemas.microsoft.com/office/drawing/2014/main" id="{E03CB992-3A8F-410E-AD50-7A6C19161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36483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2" name="Line 565">
                  <a:extLst>
                    <a:ext uri="{FF2B5EF4-FFF2-40B4-BE49-F238E27FC236}">
                      <a16:creationId xmlns:a16="http://schemas.microsoft.com/office/drawing/2014/main" id="{38E49260-D5B5-4C4A-9BA0-0DC26A51EB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95099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3" name="Line 566">
                  <a:extLst>
                    <a:ext uri="{FF2B5EF4-FFF2-40B4-BE49-F238E27FC236}">
                      <a16:creationId xmlns:a16="http://schemas.microsoft.com/office/drawing/2014/main" id="{904F7750-11A7-43D6-B48A-A77DD97E4D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26682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4" name="Line 567">
                  <a:extLst>
                    <a:ext uri="{FF2B5EF4-FFF2-40B4-BE49-F238E27FC236}">
                      <a16:creationId xmlns:a16="http://schemas.microsoft.com/office/drawing/2014/main" id="{600A3398-28C2-4337-9972-95AF73A4BB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84209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5" name="Line 568">
                  <a:extLst>
                    <a:ext uri="{FF2B5EF4-FFF2-40B4-BE49-F238E27FC236}">
                      <a16:creationId xmlns:a16="http://schemas.microsoft.com/office/drawing/2014/main" id="{7AD149CA-C155-438D-825D-D3573322B5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15791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Line 569">
                  <a:extLst>
                    <a:ext uri="{FF2B5EF4-FFF2-40B4-BE49-F238E27FC236}">
                      <a16:creationId xmlns:a16="http://schemas.microsoft.com/office/drawing/2014/main" id="{AE33049E-5325-44B7-8BE4-39473910F6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73318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7" name="Line 570">
                  <a:extLst>
                    <a:ext uri="{FF2B5EF4-FFF2-40B4-BE49-F238E27FC236}">
                      <a16:creationId xmlns:a16="http://schemas.microsoft.com/office/drawing/2014/main" id="{0B3CA5F2-EC40-469A-8A1F-40ACA2975D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04901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8" name="Line 571">
                  <a:extLst>
                    <a:ext uri="{FF2B5EF4-FFF2-40B4-BE49-F238E27FC236}">
                      <a16:creationId xmlns:a16="http://schemas.microsoft.com/office/drawing/2014/main" id="{7471EECE-761B-4D0E-B944-68BFF8020E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65695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9" name="Line 572">
                  <a:extLst>
                    <a:ext uri="{FF2B5EF4-FFF2-40B4-BE49-F238E27FC236}">
                      <a16:creationId xmlns:a16="http://schemas.microsoft.com/office/drawing/2014/main" id="{47432B52-15B5-4E40-854D-120F7ACDB2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96188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Line 573">
                  <a:extLst>
                    <a:ext uri="{FF2B5EF4-FFF2-40B4-BE49-F238E27FC236}">
                      <a16:creationId xmlns:a16="http://schemas.microsoft.com/office/drawing/2014/main" id="{C1F0A09F-882E-4D38-8F3C-D1F5E33ED8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51537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1" name="Line 574">
                  <a:extLst>
                    <a:ext uri="{FF2B5EF4-FFF2-40B4-BE49-F238E27FC236}">
                      <a16:creationId xmlns:a16="http://schemas.microsoft.com/office/drawing/2014/main" id="{EF10CC92-018A-4879-BF70-3353D5435C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82031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Line 575">
                  <a:extLst>
                    <a:ext uri="{FF2B5EF4-FFF2-40B4-BE49-F238E27FC236}">
                      <a16:creationId xmlns:a16="http://schemas.microsoft.com/office/drawing/2014/main" id="{4691068F-C24F-4B54-9FD3-95C06C9035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42825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3" name="Line 576">
                  <a:extLst>
                    <a:ext uri="{FF2B5EF4-FFF2-40B4-BE49-F238E27FC236}">
                      <a16:creationId xmlns:a16="http://schemas.microsoft.com/office/drawing/2014/main" id="{4AF5CB58-3646-4C81-A2DC-4930DD94DC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74407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4" name="Line 577">
                  <a:extLst>
                    <a:ext uri="{FF2B5EF4-FFF2-40B4-BE49-F238E27FC236}">
                      <a16:creationId xmlns:a16="http://schemas.microsoft.com/office/drawing/2014/main" id="{AEBAFCCC-F10C-4099-AEAD-21325671E6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41736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5" name="Line 578">
                  <a:extLst>
                    <a:ext uri="{FF2B5EF4-FFF2-40B4-BE49-F238E27FC236}">
                      <a16:creationId xmlns:a16="http://schemas.microsoft.com/office/drawing/2014/main" id="{2A43DECF-6C84-4410-B0DD-C88B9F88F9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73318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6" name="Line 579">
                  <a:extLst>
                    <a:ext uri="{FF2B5EF4-FFF2-40B4-BE49-F238E27FC236}">
                      <a16:creationId xmlns:a16="http://schemas.microsoft.com/office/drawing/2014/main" id="{82BA55E9-0894-4FEB-9878-CAED6CDCC6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31934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7" name="Line 580">
                  <a:extLst>
                    <a:ext uri="{FF2B5EF4-FFF2-40B4-BE49-F238E27FC236}">
                      <a16:creationId xmlns:a16="http://schemas.microsoft.com/office/drawing/2014/main" id="{1377F303-16AF-44C6-BC92-B95D716171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63517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Line 581">
                  <a:extLst>
                    <a:ext uri="{FF2B5EF4-FFF2-40B4-BE49-F238E27FC236}">
                      <a16:creationId xmlns:a16="http://schemas.microsoft.com/office/drawing/2014/main" id="{06946FAB-2C04-4151-A095-B70FF3388F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24311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9" name="Line 582">
                  <a:extLst>
                    <a:ext uri="{FF2B5EF4-FFF2-40B4-BE49-F238E27FC236}">
                      <a16:creationId xmlns:a16="http://schemas.microsoft.com/office/drawing/2014/main" id="{3AD18808-619C-4B96-BF44-D7AD36642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55893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Line 583">
                  <a:extLst>
                    <a:ext uri="{FF2B5EF4-FFF2-40B4-BE49-F238E27FC236}">
                      <a16:creationId xmlns:a16="http://schemas.microsoft.com/office/drawing/2014/main" id="{A851CC8A-A208-4203-A71C-A31F03FB91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17776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1" name="Line 584">
                  <a:extLst>
                    <a:ext uri="{FF2B5EF4-FFF2-40B4-BE49-F238E27FC236}">
                      <a16:creationId xmlns:a16="http://schemas.microsoft.com/office/drawing/2014/main" id="{1840AFFD-F10A-47C6-9C55-4310FCC1F2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49359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2" name="Line 585">
                  <a:extLst>
                    <a:ext uri="{FF2B5EF4-FFF2-40B4-BE49-F238E27FC236}">
                      <a16:creationId xmlns:a16="http://schemas.microsoft.com/office/drawing/2014/main" id="{E6EAC3F0-5920-42B3-ADB6-0C1255D23C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10153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3" name="Line 586">
                  <a:extLst>
                    <a:ext uri="{FF2B5EF4-FFF2-40B4-BE49-F238E27FC236}">
                      <a16:creationId xmlns:a16="http://schemas.microsoft.com/office/drawing/2014/main" id="{0AC5A2F2-FE4E-4FA3-A664-1F0359CDE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41736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4" name="Line 587">
                  <a:extLst>
                    <a:ext uri="{FF2B5EF4-FFF2-40B4-BE49-F238E27FC236}">
                      <a16:creationId xmlns:a16="http://schemas.microsoft.com/office/drawing/2014/main" id="{53012B21-0726-4C79-9395-1B2AE8094E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98173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5" name="Line 588">
                  <a:extLst>
                    <a:ext uri="{FF2B5EF4-FFF2-40B4-BE49-F238E27FC236}">
                      <a16:creationId xmlns:a16="http://schemas.microsoft.com/office/drawing/2014/main" id="{D5DB2658-E0B8-4B58-BD9D-54AC088E36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9756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6" name="Line 589">
                  <a:extLst>
                    <a:ext uri="{FF2B5EF4-FFF2-40B4-BE49-F238E27FC236}">
                      <a16:creationId xmlns:a16="http://schemas.microsoft.com/office/drawing/2014/main" id="{31CA4556-2BEA-4F2D-85FB-3843BFBED4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90550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7" name="Line 590">
                  <a:extLst>
                    <a:ext uri="{FF2B5EF4-FFF2-40B4-BE49-F238E27FC236}">
                      <a16:creationId xmlns:a16="http://schemas.microsoft.com/office/drawing/2014/main" id="{7BB6EA86-679C-4731-A828-6108934186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2133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8" name="Line 591">
                  <a:extLst>
                    <a:ext uri="{FF2B5EF4-FFF2-40B4-BE49-F238E27FC236}">
                      <a16:creationId xmlns:a16="http://schemas.microsoft.com/office/drawing/2014/main" id="{09662A89-943E-407B-9A35-EBF8ED28D2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86194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9" name="Line 592">
                  <a:extLst>
                    <a:ext uri="{FF2B5EF4-FFF2-40B4-BE49-F238E27FC236}">
                      <a16:creationId xmlns:a16="http://schemas.microsoft.com/office/drawing/2014/main" id="{F45FF666-E722-48BE-89BB-665C3F4120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17776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0" name="Line 593">
                  <a:extLst>
                    <a:ext uri="{FF2B5EF4-FFF2-40B4-BE49-F238E27FC236}">
                      <a16:creationId xmlns:a16="http://schemas.microsoft.com/office/drawing/2014/main" id="{CCF6A4F2-A3FC-4ADE-AC76-81C1D6F580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77481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1" name="Line 594">
                  <a:extLst>
                    <a:ext uri="{FF2B5EF4-FFF2-40B4-BE49-F238E27FC236}">
                      <a16:creationId xmlns:a16="http://schemas.microsoft.com/office/drawing/2014/main" id="{ED8F0A49-D0BC-40D9-B8BB-0C2A6E7900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07975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2" name="Line 595">
                  <a:extLst>
                    <a:ext uri="{FF2B5EF4-FFF2-40B4-BE49-F238E27FC236}">
                      <a16:creationId xmlns:a16="http://schemas.microsoft.com/office/drawing/2014/main" id="{80E74F46-BBF5-40EF-B205-A13CCD6B6E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66591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3" name="Line 596">
                  <a:extLst>
                    <a:ext uri="{FF2B5EF4-FFF2-40B4-BE49-F238E27FC236}">
                      <a16:creationId xmlns:a16="http://schemas.microsoft.com/office/drawing/2014/main" id="{D95E2F7D-E26B-4A6D-BC2F-6EE7F3984F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98173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4" name="Line 597">
                  <a:extLst>
                    <a:ext uri="{FF2B5EF4-FFF2-40B4-BE49-F238E27FC236}">
                      <a16:creationId xmlns:a16="http://schemas.microsoft.com/office/drawing/2014/main" id="{CF56BFE7-F2BF-4692-A5DE-089F7F3CC8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58968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5" name="Line 598">
                  <a:extLst>
                    <a:ext uri="{FF2B5EF4-FFF2-40B4-BE49-F238E27FC236}">
                      <a16:creationId xmlns:a16="http://schemas.microsoft.com/office/drawing/2014/main" id="{5C5D268F-4E8F-4F2C-A030-0B4C26B79E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90550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6" name="Line 599">
                  <a:extLst>
                    <a:ext uri="{FF2B5EF4-FFF2-40B4-BE49-F238E27FC236}">
                      <a16:creationId xmlns:a16="http://schemas.microsoft.com/office/drawing/2014/main" id="{85D7F490-0B49-4891-A5D2-A7003492FD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52433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7" name="Line 600">
                  <a:extLst>
                    <a:ext uri="{FF2B5EF4-FFF2-40B4-BE49-F238E27FC236}">
                      <a16:creationId xmlns:a16="http://schemas.microsoft.com/office/drawing/2014/main" id="{3F2E2A5B-46D4-4384-9386-3B68B0D2B6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84016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8" name="Line 601">
                  <a:extLst>
                    <a:ext uri="{FF2B5EF4-FFF2-40B4-BE49-F238E27FC236}">
                      <a16:creationId xmlns:a16="http://schemas.microsoft.com/office/drawing/2014/main" id="{966F49D6-3E0F-4CCE-9A4E-7FC72DE05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44810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9" name="Line 602">
                  <a:extLst>
                    <a:ext uri="{FF2B5EF4-FFF2-40B4-BE49-F238E27FC236}">
                      <a16:creationId xmlns:a16="http://schemas.microsoft.com/office/drawing/2014/main" id="{630D25D0-5E32-4965-ABF7-4CC34D388E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75303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Line 603">
                  <a:extLst>
                    <a:ext uri="{FF2B5EF4-FFF2-40B4-BE49-F238E27FC236}">
                      <a16:creationId xmlns:a16="http://schemas.microsoft.com/office/drawing/2014/main" id="{73E83BDC-B715-47E7-B45F-67E9A68803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39365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1" name="Line 604">
                  <a:extLst>
                    <a:ext uri="{FF2B5EF4-FFF2-40B4-BE49-F238E27FC236}">
                      <a16:creationId xmlns:a16="http://schemas.microsoft.com/office/drawing/2014/main" id="{D14DC40B-0080-41AF-A31E-C20F1EBF3F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69858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Line 605">
                  <a:extLst>
                    <a:ext uri="{FF2B5EF4-FFF2-40B4-BE49-F238E27FC236}">
                      <a16:creationId xmlns:a16="http://schemas.microsoft.com/office/drawing/2014/main" id="{7E1F0712-1014-4D68-AF2D-56E0594463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33919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3" name="Line 606">
                  <a:extLst>
                    <a:ext uri="{FF2B5EF4-FFF2-40B4-BE49-F238E27FC236}">
                      <a16:creationId xmlns:a16="http://schemas.microsoft.com/office/drawing/2014/main" id="{2EB629AD-0F87-4455-B164-DE0314275F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65502" y="189784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Line 608">
                  <a:extLst>
                    <a:ext uri="{FF2B5EF4-FFF2-40B4-BE49-F238E27FC236}">
                      <a16:creationId xmlns:a16="http://schemas.microsoft.com/office/drawing/2014/main" id="{9B5415D5-CB25-4456-9F95-CB953CB22D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27385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5" name="Line 609">
                  <a:extLst>
                    <a:ext uri="{FF2B5EF4-FFF2-40B4-BE49-F238E27FC236}">
                      <a16:creationId xmlns:a16="http://schemas.microsoft.com/office/drawing/2014/main" id="{6DD7D940-215D-4D3B-8B64-CAA4CF4F73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57878" y="1897844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Line 610">
                  <a:extLst>
                    <a:ext uri="{FF2B5EF4-FFF2-40B4-BE49-F238E27FC236}">
                      <a16:creationId xmlns:a16="http://schemas.microsoft.com/office/drawing/2014/main" id="{C0BF1404-A368-4FFB-8082-73BBB6E352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19762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7" name="Line 611">
                  <a:extLst>
                    <a:ext uri="{FF2B5EF4-FFF2-40B4-BE49-F238E27FC236}">
                      <a16:creationId xmlns:a16="http://schemas.microsoft.com/office/drawing/2014/main" id="{F4232BB3-DF87-49A4-A6FF-6E8074C064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51344" y="1897844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Line 612">
                  <a:extLst>
                    <a:ext uri="{FF2B5EF4-FFF2-40B4-BE49-F238E27FC236}">
                      <a16:creationId xmlns:a16="http://schemas.microsoft.com/office/drawing/2014/main" id="{CFA2E9BD-3619-4EAF-A57A-C68CCF976E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15405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9" name="Line 613">
                  <a:extLst>
                    <a:ext uri="{FF2B5EF4-FFF2-40B4-BE49-F238E27FC236}">
                      <a16:creationId xmlns:a16="http://schemas.microsoft.com/office/drawing/2014/main" id="{23C4AB1C-57AA-430D-BAA0-5C91A40DF9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5899" y="1897844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Line 614">
                  <a:extLst>
                    <a:ext uri="{FF2B5EF4-FFF2-40B4-BE49-F238E27FC236}">
                      <a16:creationId xmlns:a16="http://schemas.microsoft.com/office/drawing/2014/main" id="{7D496CE3-C8A2-42EC-AEA4-5AECEC4022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08871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1" name="Line 615">
                  <a:extLst>
                    <a:ext uri="{FF2B5EF4-FFF2-40B4-BE49-F238E27FC236}">
                      <a16:creationId xmlns:a16="http://schemas.microsoft.com/office/drawing/2014/main" id="{B1181458-458D-4A92-8E67-D9A28EE07F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0454" y="1897844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2" name="Line 616">
                  <a:extLst>
                    <a:ext uri="{FF2B5EF4-FFF2-40B4-BE49-F238E27FC236}">
                      <a16:creationId xmlns:a16="http://schemas.microsoft.com/office/drawing/2014/main" id="{A46595C0-B3F7-4B7F-9FB7-7F2A8B1C49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95802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3" name="Line 617">
                  <a:extLst>
                    <a:ext uri="{FF2B5EF4-FFF2-40B4-BE49-F238E27FC236}">
                      <a16:creationId xmlns:a16="http://schemas.microsoft.com/office/drawing/2014/main" id="{FCA8D102-258D-4FA0-BE2F-589E4147D4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27385" y="1897844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4" name="Line 618">
                  <a:extLst>
                    <a:ext uri="{FF2B5EF4-FFF2-40B4-BE49-F238E27FC236}">
                      <a16:creationId xmlns:a16="http://schemas.microsoft.com/office/drawing/2014/main" id="{796D9D8E-C328-466D-A343-59F873001E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90357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5" name="Line 619">
                  <a:extLst>
                    <a:ext uri="{FF2B5EF4-FFF2-40B4-BE49-F238E27FC236}">
                      <a16:creationId xmlns:a16="http://schemas.microsoft.com/office/drawing/2014/main" id="{54D5D451-3509-499C-AD3E-FE2D121511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21940" y="1897844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6" name="Line 620">
                  <a:extLst>
                    <a:ext uri="{FF2B5EF4-FFF2-40B4-BE49-F238E27FC236}">
                      <a16:creationId xmlns:a16="http://schemas.microsoft.com/office/drawing/2014/main" id="{FE4A8D47-8604-4C80-8EFB-26E0BCBFE4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80556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7" name="Line 621">
                  <a:extLst>
                    <a:ext uri="{FF2B5EF4-FFF2-40B4-BE49-F238E27FC236}">
                      <a16:creationId xmlns:a16="http://schemas.microsoft.com/office/drawing/2014/main" id="{6C5E322F-4149-46E2-85AE-D8752BA06F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11049" y="1897844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8" name="Line 622">
                  <a:extLst>
                    <a:ext uri="{FF2B5EF4-FFF2-40B4-BE49-F238E27FC236}">
                      <a16:creationId xmlns:a16="http://schemas.microsoft.com/office/drawing/2014/main" id="{2B348E1B-9B38-4712-98E6-F3786615C0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76200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9" name="Line 623">
                  <a:extLst>
                    <a:ext uri="{FF2B5EF4-FFF2-40B4-BE49-F238E27FC236}">
                      <a16:creationId xmlns:a16="http://schemas.microsoft.com/office/drawing/2014/main" id="{4B7010A9-1214-436C-B5FE-34F902BBEB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07782" y="1897844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0" name="Line 624">
                  <a:extLst>
                    <a:ext uri="{FF2B5EF4-FFF2-40B4-BE49-F238E27FC236}">
                      <a16:creationId xmlns:a16="http://schemas.microsoft.com/office/drawing/2014/main" id="{4F73412B-2D84-4E0D-9B6F-798407ABD4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57686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1" name="Line 625">
                  <a:extLst>
                    <a:ext uri="{FF2B5EF4-FFF2-40B4-BE49-F238E27FC236}">
                      <a16:creationId xmlns:a16="http://schemas.microsoft.com/office/drawing/2014/main" id="{B40B0012-918F-43D4-BA13-E3D0044797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89268" y="1897844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2" name="Line 626">
                  <a:extLst>
                    <a:ext uri="{FF2B5EF4-FFF2-40B4-BE49-F238E27FC236}">
                      <a16:creationId xmlns:a16="http://schemas.microsoft.com/office/drawing/2014/main" id="{D54EFF5F-46DF-4228-8368-3EC8461C94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52240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3" name="Line 627">
                  <a:extLst>
                    <a:ext uri="{FF2B5EF4-FFF2-40B4-BE49-F238E27FC236}">
                      <a16:creationId xmlns:a16="http://schemas.microsoft.com/office/drawing/2014/main" id="{BFC77E6C-BB06-4212-909F-2E48457F70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83823" y="1897844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4" name="Line 628">
                  <a:extLst>
                    <a:ext uri="{FF2B5EF4-FFF2-40B4-BE49-F238E27FC236}">
                      <a16:creationId xmlns:a16="http://schemas.microsoft.com/office/drawing/2014/main" id="{EC04DEFC-453A-494B-A00C-B1BD0F3BBF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46795" y="19280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5" name="Line 629">
                  <a:extLst>
                    <a:ext uri="{FF2B5EF4-FFF2-40B4-BE49-F238E27FC236}">
                      <a16:creationId xmlns:a16="http://schemas.microsoft.com/office/drawing/2014/main" id="{AEB01F4D-0360-433A-849B-2243BBC92A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78378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6" name="Line 630">
                  <a:extLst>
                    <a:ext uri="{FF2B5EF4-FFF2-40B4-BE49-F238E27FC236}">
                      <a16:creationId xmlns:a16="http://schemas.microsoft.com/office/drawing/2014/main" id="{3729F47D-5503-48E9-978A-84860D47DE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43528" y="19280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Line 631">
                  <a:extLst>
                    <a:ext uri="{FF2B5EF4-FFF2-40B4-BE49-F238E27FC236}">
                      <a16:creationId xmlns:a16="http://schemas.microsoft.com/office/drawing/2014/main" id="{94EBFB2E-AAD1-41CC-9EE4-ACE035AADE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75110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8" name="Line 632">
                  <a:extLst>
                    <a:ext uri="{FF2B5EF4-FFF2-40B4-BE49-F238E27FC236}">
                      <a16:creationId xmlns:a16="http://schemas.microsoft.com/office/drawing/2014/main" id="{E3469E2A-8F8C-4AEE-88BF-07F70D14F3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36994" y="19280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9" name="Line 633">
                  <a:extLst>
                    <a:ext uri="{FF2B5EF4-FFF2-40B4-BE49-F238E27FC236}">
                      <a16:creationId xmlns:a16="http://schemas.microsoft.com/office/drawing/2014/main" id="{85308189-7ECE-4E24-AA37-DD03D1B6E3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68576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0" name="Line 634">
                  <a:extLst>
                    <a:ext uri="{FF2B5EF4-FFF2-40B4-BE49-F238E27FC236}">
                      <a16:creationId xmlns:a16="http://schemas.microsoft.com/office/drawing/2014/main" id="{67E09205-3B86-4C22-83A9-64F711DD4C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21747" y="19280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1" name="Line 635">
                  <a:extLst>
                    <a:ext uri="{FF2B5EF4-FFF2-40B4-BE49-F238E27FC236}">
                      <a16:creationId xmlns:a16="http://schemas.microsoft.com/office/drawing/2014/main" id="{18808FF2-8E17-476C-919E-AD6B2CF86B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52240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2" name="Line 636">
                  <a:extLst>
                    <a:ext uri="{FF2B5EF4-FFF2-40B4-BE49-F238E27FC236}">
                      <a16:creationId xmlns:a16="http://schemas.microsoft.com/office/drawing/2014/main" id="{3ABD8484-1145-4235-B958-F77BB19D9E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11945" y="19280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3" name="Line 637">
                  <a:extLst>
                    <a:ext uri="{FF2B5EF4-FFF2-40B4-BE49-F238E27FC236}">
                      <a16:creationId xmlns:a16="http://schemas.microsoft.com/office/drawing/2014/main" id="{A4FB4C2A-7634-4274-A45D-6FE376C77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43528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4" name="Line 638">
                  <a:extLst>
                    <a:ext uri="{FF2B5EF4-FFF2-40B4-BE49-F238E27FC236}">
                      <a16:creationId xmlns:a16="http://schemas.microsoft.com/office/drawing/2014/main" id="{B28E26CD-1918-4646-B373-B4848BE95E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97788" y="19280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5" name="Line 639">
                  <a:extLst>
                    <a:ext uri="{FF2B5EF4-FFF2-40B4-BE49-F238E27FC236}">
                      <a16:creationId xmlns:a16="http://schemas.microsoft.com/office/drawing/2014/main" id="{345DE51B-FF36-4715-B558-9D8018121E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29370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6" name="Line 640">
                  <a:extLst>
                    <a:ext uri="{FF2B5EF4-FFF2-40B4-BE49-F238E27FC236}">
                      <a16:creationId xmlns:a16="http://schemas.microsoft.com/office/drawing/2014/main" id="{C25CDC35-B5A9-4989-A066-31ED272D44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93432" y="19280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Line 641">
                  <a:extLst>
                    <a:ext uri="{FF2B5EF4-FFF2-40B4-BE49-F238E27FC236}">
                      <a16:creationId xmlns:a16="http://schemas.microsoft.com/office/drawing/2014/main" id="{CD714645-8501-46BE-95B8-8D3439A64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23925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8" name="Line 642">
                  <a:extLst>
                    <a:ext uri="{FF2B5EF4-FFF2-40B4-BE49-F238E27FC236}">
                      <a16:creationId xmlns:a16="http://schemas.microsoft.com/office/drawing/2014/main" id="{A6B90706-847F-4FE8-931B-EA456E1290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5808" y="19280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Line 643">
                  <a:extLst>
                    <a:ext uri="{FF2B5EF4-FFF2-40B4-BE49-F238E27FC236}">
                      <a16:creationId xmlns:a16="http://schemas.microsoft.com/office/drawing/2014/main" id="{1A863C1B-BD9F-466D-919B-F180D730F6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17391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0" name="Line 644">
                  <a:extLst>
                    <a:ext uri="{FF2B5EF4-FFF2-40B4-BE49-F238E27FC236}">
                      <a16:creationId xmlns:a16="http://schemas.microsoft.com/office/drawing/2014/main" id="{CB69121F-0307-452F-B407-2CAF6294CF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69472" y="19280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Line 645">
                  <a:extLst>
                    <a:ext uri="{FF2B5EF4-FFF2-40B4-BE49-F238E27FC236}">
                      <a16:creationId xmlns:a16="http://schemas.microsoft.com/office/drawing/2014/main" id="{F82A165C-5AB8-4A45-8792-CAF64ED9DC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01055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2" name="Line 646">
                  <a:extLst>
                    <a:ext uri="{FF2B5EF4-FFF2-40B4-BE49-F238E27FC236}">
                      <a16:creationId xmlns:a16="http://schemas.microsoft.com/office/drawing/2014/main" id="{9B7FEAC2-B504-4435-B140-20C5E0BF50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60760" y="19280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3" name="Line 647">
                  <a:extLst>
                    <a:ext uri="{FF2B5EF4-FFF2-40B4-BE49-F238E27FC236}">
                      <a16:creationId xmlns:a16="http://schemas.microsoft.com/office/drawing/2014/main" id="{072D787C-EF15-4A6E-9642-72FF301D92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92342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4" name="Line 648">
                  <a:extLst>
                    <a:ext uri="{FF2B5EF4-FFF2-40B4-BE49-F238E27FC236}">
                      <a16:creationId xmlns:a16="http://schemas.microsoft.com/office/drawing/2014/main" id="{7230AEFA-082F-4A85-A8BB-931DC64B5A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56404" y="19280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5" name="Line 649">
                  <a:extLst>
                    <a:ext uri="{FF2B5EF4-FFF2-40B4-BE49-F238E27FC236}">
                      <a16:creationId xmlns:a16="http://schemas.microsoft.com/office/drawing/2014/main" id="{2783D15B-5793-4C27-9BA9-50B3C0E083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86897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6" name="Line 650">
                  <a:extLst>
                    <a:ext uri="{FF2B5EF4-FFF2-40B4-BE49-F238E27FC236}">
                      <a16:creationId xmlns:a16="http://schemas.microsoft.com/office/drawing/2014/main" id="{1D7E0B6C-CD0A-4303-A006-85EA1A1CA1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46602" y="19280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7" name="Line 651">
                  <a:extLst>
                    <a:ext uri="{FF2B5EF4-FFF2-40B4-BE49-F238E27FC236}">
                      <a16:creationId xmlns:a16="http://schemas.microsoft.com/office/drawing/2014/main" id="{85809A7D-DBEB-42AD-99F2-7CA0A62B05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78185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8" name="Line 652">
                  <a:extLst>
                    <a:ext uri="{FF2B5EF4-FFF2-40B4-BE49-F238E27FC236}">
                      <a16:creationId xmlns:a16="http://schemas.microsoft.com/office/drawing/2014/main" id="{8BAD71C3-1043-45E3-9434-FDCD3791AD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40068" y="19280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9" name="Line 653">
                  <a:extLst>
                    <a:ext uri="{FF2B5EF4-FFF2-40B4-BE49-F238E27FC236}">
                      <a16:creationId xmlns:a16="http://schemas.microsoft.com/office/drawing/2014/main" id="{EDB2FE7F-59AA-4F78-8520-4B0B9ABC66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71650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0" name="Line 654">
                  <a:extLst>
                    <a:ext uri="{FF2B5EF4-FFF2-40B4-BE49-F238E27FC236}">
                      <a16:creationId xmlns:a16="http://schemas.microsoft.com/office/drawing/2014/main" id="{4E01D8E1-A96A-4714-A42F-C4B5BD350A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29177" y="19280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1" name="Line 655">
                  <a:extLst>
                    <a:ext uri="{FF2B5EF4-FFF2-40B4-BE49-F238E27FC236}">
                      <a16:creationId xmlns:a16="http://schemas.microsoft.com/office/drawing/2014/main" id="{6171327F-561C-4994-B8BF-108729B529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60760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2" name="Line 656">
                  <a:extLst>
                    <a:ext uri="{FF2B5EF4-FFF2-40B4-BE49-F238E27FC236}">
                      <a16:creationId xmlns:a16="http://schemas.microsoft.com/office/drawing/2014/main" id="{A6800A9D-41A4-402C-814F-86A84E6B5D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23732" y="19280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Line 657">
                  <a:extLst>
                    <a:ext uri="{FF2B5EF4-FFF2-40B4-BE49-F238E27FC236}">
                      <a16:creationId xmlns:a16="http://schemas.microsoft.com/office/drawing/2014/main" id="{3DD86EB5-AB99-4C89-BD23-4A80907947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55315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4" name="Line 658">
                  <a:extLst>
                    <a:ext uri="{FF2B5EF4-FFF2-40B4-BE49-F238E27FC236}">
                      <a16:creationId xmlns:a16="http://schemas.microsoft.com/office/drawing/2014/main" id="{97DAD747-E741-4153-9A2A-3FE836AFA9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18287" y="19280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Line 659">
                  <a:extLst>
                    <a:ext uri="{FF2B5EF4-FFF2-40B4-BE49-F238E27FC236}">
                      <a16:creationId xmlns:a16="http://schemas.microsoft.com/office/drawing/2014/main" id="{BDFC7ADA-163B-4D7F-BD82-AC9993370D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48780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Line 660">
                  <a:extLst>
                    <a:ext uri="{FF2B5EF4-FFF2-40B4-BE49-F238E27FC236}">
                      <a16:creationId xmlns:a16="http://schemas.microsoft.com/office/drawing/2014/main" id="{483E533A-668D-4FF4-9285-0BC98C100F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15020" y="19280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7" name="Line 661">
                  <a:extLst>
                    <a:ext uri="{FF2B5EF4-FFF2-40B4-BE49-F238E27FC236}">
                      <a16:creationId xmlns:a16="http://schemas.microsoft.com/office/drawing/2014/main" id="{E1515757-458F-4678-B91B-1358F026C8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46602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Line 662">
                  <a:extLst>
                    <a:ext uri="{FF2B5EF4-FFF2-40B4-BE49-F238E27FC236}">
                      <a16:creationId xmlns:a16="http://schemas.microsoft.com/office/drawing/2014/main" id="{931D6449-CEF6-475A-A7DD-D531BABF1E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06307" y="19280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9" name="Line 663">
                  <a:extLst>
                    <a:ext uri="{FF2B5EF4-FFF2-40B4-BE49-F238E27FC236}">
                      <a16:creationId xmlns:a16="http://schemas.microsoft.com/office/drawing/2014/main" id="{5C7FC726-9EF3-401B-9F56-3DC3397734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36801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0" name="Line 664">
                  <a:extLst>
                    <a:ext uri="{FF2B5EF4-FFF2-40B4-BE49-F238E27FC236}">
                      <a16:creationId xmlns:a16="http://schemas.microsoft.com/office/drawing/2014/main" id="{13252647-F4E8-4792-B4E5-7E77872A0B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04129" y="19280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Line 665">
                  <a:extLst>
                    <a:ext uri="{FF2B5EF4-FFF2-40B4-BE49-F238E27FC236}">
                      <a16:creationId xmlns:a16="http://schemas.microsoft.com/office/drawing/2014/main" id="{E74D7929-F507-4573-AD67-FE79864568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35712" y="18819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Line 666">
                  <a:extLst>
                    <a:ext uri="{FF2B5EF4-FFF2-40B4-BE49-F238E27FC236}">
                      <a16:creationId xmlns:a16="http://schemas.microsoft.com/office/drawing/2014/main" id="{725A6F7E-00E1-4AED-B357-3377E8FC89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91061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Line 667">
                  <a:extLst>
                    <a:ext uri="{FF2B5EF4-FFF2-40B4-BE49-F238E27FC236}">
                      <a16:creationId xmlns:a16="http://schemas.microsoft.com/office/drawing/2014/main" id="{5869DFE5-211D-422E-BBFF-8D2CED1222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22643" y="18708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Line 668">
                  <a:extLst>
                    <a:ext uri="{FF2B5EF4-FFF2-40B4-BE49-F238E27FC236}">
                      <a16:creationId xmlns:a16="http://schemas.microsoft.com/office/drawing/2014/main" id="{18BA6912-2A5C-43CE-9C29-1B478686E9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92150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Line 669">
                  <a:extLst>
                    <a:ext uri="{FF2B5EF4-FFF2-40B4-BE49-F238E27FC236}">
                      <a16:creationId xmlns:a16="http://schemas.microsoft.com/office/drawing/2014/main" id="{71B8071E-4596-4714-8183-55DA44AAFC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23732" y="18708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Line 670">
                  <a:extLst>
                    <a:ext uri="{FF2B5EF4-FFF2-40B4-BE49-F238E27FC236}">
                      <a16:creationId xmlns:a16="http://schemas.microsoft.com/office/drawing/2014/main" id="{85E295CE-B351-4C90-BC4D-2B59190F8F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85615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Line 671">
                  <a:extLst>
                    <a:ext uri="{FF2B5EF4-FFF2-40B4-BE49-F238E27FC236}">
                      <a16:creationId xmlns:a16="http://schemas.microsoft.com/office/drawing/2014/main" id="{20A9181A-F8F1-47BB-8191-E41CF82F4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17198" y="18708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Line 672">
                  <a:extLst>
                    <a:ext uri="{FF2B5EF4-FFF2-40B4-BE49-F238E27FC236}">
                      <a16:creationId xmlns:a16="http://schemas.microsoft.com/office/drawing/2014/main" id="{945DEC4B-AB61-4668-BA46-7FA9793659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77992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Line 673">
                  <a:extLst>
                    <a:ext uri="{FF2B5EF4-FFF2-40B4-BE49-F238E27FC236}">
                      <a16:creationId xmlns:a16="http://schemas.microsoft.com/office/drawing/2014/main" id="{11053047-BFB1-43C8-8D69-761BB2DFD9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09574" y="18708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0" name="Line 674">
                  <a:extLst>
                    <a:ext uri="{FF2B5EF4-FFF2-40B4-BE49-F238E27FC236}">
                      <a16:creationId xmlns:a16="http://schemas.microsoft.com/office/drawing/2014/main" id="{6AA08959-9267-442F-A593-9464F536DD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74725" y="19153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1" name="Line 675">
                  <a:extLst>
                    <a:ext uri="{FF2B5EF4-FFF2-40B4-BE49-F238E27FC236}">
                      <a16:creationId xmlns:a16="http://schemas.microsoft.com/office/drawing/2014/main" id="{A613B2FE-1DE8-4185-AB65-4F9FC7F035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06307" y="18708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2" name="Line 676">
                  <a:extLst>
                    <a:ext uri="{FF2B5EF4-FFF2-40B4-BE49-F238E27FC236}">
                      <a16:creationId xmlns:a16="http://schemas.microsoft.com/office/drawing/2014/main" id="{8A8EFBC8-182A-4C8E-BAAE-4F124894F6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70369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3" name="Line 677">
                  <a:extLst>
                    <a:ext uri="{FF2B5EF4-FFF2-40B4-BE49-F238E27FC236}">
                      <a16:creationId xmlns:a16="http://schemas.microsoft.com/office/drawing/2014/main" id="{78F46026-56D4-4912-BD1F-3C98D0C3E6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01951" y="18708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4" name="Line 678">
                  <a:extLst>
                    <a:ext uri="{FF2B5EF4-FFF2-40B4-BE49-F238E27FC236}">
                      <a16:creationId xmlns:a16="http://schemas.microsoft.com/office/drawing/2014/main" id="{04FBBB4C-13DF-4D56-8AAB-CF1AEBCA68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63834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5" name="Line 679">
                  <a:extLst>
                    <a:ext uri="{FF2B5EF4-FFF2-40B4-BE49-F238E27FC236}">
                      <a16:creationId xmlns:a16="http://schemas.microsoft.com/office/drawing/2014/main" id="{67933273-8B0B-4690-BB23-E79DD6E430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95417" y="18708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6" name="Line 680">
                  <a:extLst>
                    <a:ext uri="{FF2B5EF4-FFF2-40B4-BE49-F238E27FC236}">
                      <a16:creationId xmlns:a16="http://schemas.microsoft.com/office/drawing/2014/main" id="{57AC0381-4F40-42DF-AC12-7B8324FEF2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60567" y="19153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7" name="Line 681">
                  <a:extLst>
                    <a:ext uri="{FF2B5EF4-FFF2-40B4-BE49-F238E27FC236}">
                      <a16:creationId xmlns:a16="http://schemas.microsoft.com/office/drawing/2014/main" id="{9601D771-386C-4B7F-8822-F495FCB6E9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91061" y="18708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8" name="Line 682">
                  <a:extLst>
                    <a:ext uri="{FF2B5EF4-FFF2-40B4-BE49-F238E27FC236}">
                      <a16:creationId xmlns:a16="http://schemas.microsoft.com/office/drawing/2014/main" id="{AF91B42E-BAAC-4FF9-AD9E-16951EF60C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49677" y="19010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9" name="Line 683">
                  <a:extLst>
                    <a:ext uri="{FF2B5EF4-FFF2-40B4-BE49-F238E27FC236}">
                      <a16:creationId xmlns:a16="http://schemas.microsoft.com/office/drawing/2014/main" id="{1A5F8A0D-8EB9-460B-A328-F8C881D12F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81259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0" name="Line 684">
                  <a:extLst>
                    <a:ext uri="{FF2B5EF4-FFF2-40B4-BE49-F238E27FC236}">
                      <a16:creationId xmlns:a16="http://schemas.microsoft.com/office/drawing/2014/main" id="{F701613B-4397-4F0F-9E64-8EAD0A02F2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38786" y="19010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1" name="Line 685">
                  <a:extLst>
                    <a:ext uri="{FF2B5EF4-FFF2-40B4-BE49-F238E27FC236}">
                      <a16:creationId xmlns:a16="http://schemas.microsoft.com/office/drawing/2014/main" id="{FB14D3E2-AC7E-4346-A755-5B8F9C6882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70369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2" name="Line 686">
                  <a:extLst>
                    <a:ext uri="{FF2B5EF4-FFF2-40B4-BE49-F238E27FC236}">
                      <a16:creationId xmlns:a16="http://schemas.microsoft.com/office/drawing/2014/main" id="{1DF7F8B1-FD51-40E8-8DF2-817E10B11A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30074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3" name="Line 687">
                  <a:extLst>
                    <a:ext uri="{FF2B5EF4-FFF2-40B4-BE49-F238E27FC236}">
                      <a16:creationId xmlns:a16="http://schemas.microsoft.com/office/drawing/2014/main" id="{179457DF-72ED-4FE5-A01D-DFD2D01BCF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61656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4" name="Line 688">
                  <a:extLst>
                    <a:ext uri="{FF2B5EF4-FFF2-40B4-BE49-F238E27FC236}">
                      <a16:creationId xmlns:a16="http://schemas.microsoft.com/office/drawing/2014/main" id="{4A7AC97B-C775-4FC2-B531-91391FE312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28985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5" name="Line 689">
                  <a:extLst>
                    <a:ext uri="{FF2B5EF4-FFF2-40B4-BE49-F238E27FC236}">
                      <a16:creationId xmlns:a16="http://schemas.microsoft.com/office/drawing/2014/main" id="{2B686E25-078B-4ED6-98CF-B08B60B7C5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60567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6" name="Line 690">
                  <a:extLst>
                    <a:ext uri="{FF2B5EF4-FFF2-40B4-BE49-F238E27FC236}">
                      <a16:creationId xmlns:a16="http://schemas.microsoft.com/office/drawing/2014/main" id="{82FA441F-7AFA-403C-8F37-3E4C4D426D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21361" y="19010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7" name="Line 691">
                  <a:extLst>
                    <a:ext uri="{FF2B5EF4-FFF2-40B4-BE49-F238E27FC236}">
                      <a16:creationId xmlns:a16="http://schemas.microsoft.com/office/drawing/2014/main" id="{CE6CC88C-B1DE-45A5-B5C5-6D1B7B7255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52944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8" name="Line 692">
                  <a:extLst>
                    <a:ext uri="{FF2B5EF4-FFF2-40B4-BE49-F238E27FC236}">
                      <a16:creationId xmlns:a16="http://schemas.microsoft.com/office/drawing/2014/main" id="{8420D637-EB23-474E-B1EC-E961A5DA20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15916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9" name="Line 693">
                  <a:extLst>
                    <a:ext uri="{FF2B5EF4-FFF2-40B4-BE49-F238E27FC236}">
                      <a16:creationId xmlns:a16="http://schemas.microsoft.com/office/drawing/2014/main" id="{1185E3B4-43CB-4440-953D-975E2CCCAA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47498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0" name="Line 694">
                  <a:extLst>
                    <a:ext uri="{FF2B5EF4-FFF2-40B4-BE49-F238E27FC236}">
                      <a16:creationId xmlns:a16="http://schemas.microsoft.com/office/drawing/2014/main" id="{FDF15C97-BE4C-4B86-97EA-4AC24DB4D2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09382" y="19010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1" name="Line 695">
                  <a:extLst>
                    <a:ext uri="{FF2B5EF4-FFF2-40B4-BE49-F238E27FC236}">
                      <a16:creationId xmlns:a16="http://schemas.microsoft.com/office/drawing/2014/main" id="{83DB534A-9CD5-4889-A810-ABA0865CC4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40964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2" name="Line 696">
                  <a:extLst>
                    <a:ext uri="{FF2B5EF4-FFF2-40B4-BE49-F238E27FC236}">
                      <a16:creationId xmlns:a16="http://schemas.microsoft.com/office/drawing/2014/main" id="{BF59FDCC-A454-4EB4-B0F0-6A1BA6948B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08293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3" name="Line 697">
                  <a:extLst>
                    <a:ext uri="{FF2B5EF4-FFF2-40B4-BE49-F238E27FC236}">
                      <a16:creationId xmlns:a16="http://schemas.microsoft.com/office/drawing/2014/main" id="{BA0FDF9A-1830-4F53-9E5F-CC86F68583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38786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4" name="Line 698">
                  <a:extLst>
                    <a:ext uri="{FF2B5EF4-FFF2-40B4-BE49-F238E27FC236}">
                      <a16:creationId xmlns:a16="http://schemas.microsoft.com/office/drawing/2014/main" id="{28020564-D552-4BB3-9542-8B59127513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00669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5" name="Line 699">
                  <a:extLst>
                    <a:ext uri="{FF2B5EF4-FFF2-40B4-BE49-F238E27FC236}">
                      <a16:creationId xmlns:a16="http://schemas.microsoft.com/office/drawing/2014/main" id="{338A5458-E49A-49D1-A451-744A3B0A00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32252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6" name="Line 700">
                  <a:extLst>
                    <a:ext uri="{FF2B5EF4-FFF2-40B4-BE49-F238E27FC236}">
                      <a16:creationId xmlns:a16="http://schemas.microsoft.com/office/drawing/2014/main" id="{BADF4A10-31CB-4A65-85E6-F052E9D379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96313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7" name="Line 701">
                  <a:extLst>
                    <a:ext uri="{FF2B5EF4-FFF2-40B4-BE49-F238E27FC236}">
                      <a16:creationId xmlns:a16="http://schemas.microsoft.com/office/drawing/2014/main" id="{AE3AABC6-35FD-46D3-8127-F9DF36ADD8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26806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8" name="Line 702">
                  <a:extLst>
                    <a:ext uri="{FF2B5EF4-FFF2-40B4-BE49-F238E27FC236}">
                      <a16:creationId xmlns:a16="http://schemas.microsoft.com/office/drawing/2014/main" id="{0A0FB947-F661-434D-8B8B-8ED02FA42F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88690" y="19010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9" name="Line 703">
                  <a:extLst>
                    <a:ext uri="{FF2B5EF4-FFF2-40B4-BE49-F238E27FC236}">
                      <a16:creationId xmlns:a16="http://schemas.microsoft.com/office/drawing/2014/main" id="{48A54394-7830-48E8-B9AC-0DA2B22DA5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20272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0" name="Line 704">
                  <a:extLst>
                    <a:ext uri="{FF2B5EF4-FFF2-40B4-BE49-F238E27FC236}">
                      <a16:creationId xmlns:a16="http://schemas.microsoft.com/office/drawing/2014/main" id="{FDC49880-C6B9-4E56-B536-EC8EBF08F4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77799" y="19010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1" name="Line 705">
                  <a:extLst>
                    <a:ext uri="{FF2B5EF4-FFF2-40B4-BE49-F238E27FC236}">
                      <a16:creationId xmlns:a16="http://schemas.microsoft.com/office/drawing/2014/main" id="{60B81312-0AE6-4FE4-986A-28460D0938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09382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2" name="Line 706">
                  <a:extLst>
                    <a:ext uri="{FF2B5EF4-FFF2-40B4-BE49-F238E27FC236}">
                      <a16:creationId xmlns:a16="http://schemas.microsoft.com/office/drawing/2014/main" id="{E3708817-C15E-4AB6-9BF2-9827371A0C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74532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3" name="Line 707">
                  <a:extLst>
                    <a:ext uri="{FF2B5EF4-FFF2-40B4-BE49-F238E27FC236}">
                      <a16:creationId xmlns:a16="http://schemas.microsoft.com/office/drawing/2014/main" id="{A6EDA489-97E6-4106-B97C-794CE3CB5C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05025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4" name="Line 708">
                  <a:extLst>
                    <a:ext uri="{FF2B5EF4-FFF2-40B4-BE49-F238E27FC236}">
                      <a16:creationId xmlns:a16="http://schemas.microsoft.com/office/drawing/2014/main" id="{3AB4BB9C-7482-48A1-AC1D-A4545CCB7E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65820" y="19010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5" name="Line 709">
                  <a:extLst>
                    <a:ext uri="{FF2B5EF4-FFF2-40B4-BE49-F238E27FC236}">
                      <a16:creationId xmlns:a16="http://schemas.microsoft.com/office/drawing/2014/main" id="{344A6BF2-FEA0-4161-A18B-012A23B76C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97402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6" name="Line 710">
                  <a:extLst>
                    <a:ext uri="{FF2B5EF4-FFF2-40B4-BE49-F238E27FC236}">
                      <a16:creationId xmlns:a16="http://schemas.microsoft.com/office/drawing/2014/main" id="{A987BE09-E023-4A55-879F-EDB082414A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63641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7" name="Line 711">
                  <a:extLst>
                    <a:ext uri="{FF2B5EF4-FFF2-40B4-BE49-F238E27FC236}">
                      <a16:creationId xmlns:a16="http://schemas.microsoft.com/office/drawing/2014/main" id="{F4EE60DB-48A4-4C1D-8034-9F28944DEB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95224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8" name="Line 712">
                  <a:extLst>
                    <a:ext uri="{FF2B5EF4-FFF2-40B4-BE49-F238E27FC236}">
                      <a16:creationId xmlns:a16="http://schemas.microsoft.com/office/drawing/2014/main" id="{9BB9FF09-4C66-4519-98DF-1E01181A4F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58196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9" name="Line 713">
                  <a:extLst>
                    <a:ext uri="{FF2B5EF4-FFF2-40B4-BE49-F238E27FC236}">
                      <a16:creationId xmlns:a16="http://schemas.microsoft.com/office/drawing/2014/main" id="{037BDF8E-6FEF-42D5-91FF-452B825BB2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88690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0" name="Line 714">
                  <a:extLst>
                    <a:ext uri="{FF2B5EF4-FFF2-40B4-BE49-F238E27FC236}">
                      <a16:creationId xmlns:a16="http://schemas.microsoft.com/office/drawing/2014/main" id="{0818B245-1088-4B00-888A-ADEE790DBB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51662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1" name="Line 715">
                  <a:extLst>
                    <a:ext uri="{FF2B5EF4-FFF2-40B4-BE49-F238E27FC236}">
                      <a16:creationId xmlns:a16="http://schemas.microsoft.com/office/drawing/2014/main" id="{C92661E7-C8CD-4301-8427-06A66D423F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83244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2" name="Line 716">
                  <a:extLst>
                    <a:ext uri="{FF2B5EF4-FFF2-40B4-BE49-F238E27FC236}">
                      <a16:creationId xmlns:a16="http://schemas.microsoft.com/office/drawing/2014/main" id="{838E51D5-5C01-4BC1-B8EC-F217EC32DC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45128" y="19010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3" name="Line 717">
                  <a:extLst>
                    <a:ext uri="{FF2B5EF4-FFF2-40B4-BE49-F238E27FC236}">
                      <a16:creationId xmlns:a16="http://schemas.microsoft.com/office/drawing/2014/main" id="{4A599FB7-0EB6-4732-9605-112949E49B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76710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4" name="Line 718">
                  <a:extLst>
                    <a:ext uri="{FF2B5EF4-FFF2-40B4-BE49-F238E27FC236}">
                      <a16:creationId xmlns:a16="http://schemas.microsoft.com/office/drawing/2014/main" id="{CED90160-8E7F-4006-AC56-4137E593C1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33148" y="19010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5" name="Line 719">
                  <a:extLst>
                    <a:ext uri="{FF2B5EF4-FFF2-40B4-BE49-F238E27FC236}">
                      <a16:creationId xmlns:a16="http://schemas.microsoft.com/office/drawing/2014/main" id="{9B5DA88F-F86F-4E4E-BA7E-AF38FA8AD6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64730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6" name="Line 720">
                  <a:extLst>
                    <a:ext uri="{FF2B5EF4-FFF2-40B4-BE49-F238E27FC236}">
                      <a16:creationId xmlns:a16="http://schemas.microsoft.com/office/drawing/2014/main" id="{33AA278E-EB91-4C49-8A51-36E1E1C0CA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20079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7" name="Line 721">
                  <a:extLst>
                    <a:ext uri="{FF2B5EF4-FFF2-40B4-BE49-F238E27FC236}">
                      <a16:creationId xmlns:a16="http://schemas.microsoft.com/office/drawing/2014/main" id="{04ACD04A-1442-4CCF-B4D9-ACE8D3E1E2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51662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8" name="Line 722">
                  <a:extLst>
                    <a:ext uri="{FF2B5EF4-FFF2-40B4-BE49-F238E27FC236}">
                      <a16:creationId xmlns:a16="http://schemas.microsoft.com/office/drawing/2014/main" id="{CEC0437A-4592-4647-B8EA-7773F6CBA8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11367" y="19010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9" name="Line 723">
                  <a:extLst>
                    <a:ext uri="{FF2B5EF4-FFF2-40B4-BE49-F238E27FC236}">
                      <a16:creationId xmlns:a16="http://schemas.microsoft.com/office/drawing/2014/main" id="{64D1074A-7796-434C-A7DE-E8E32A3D7C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42949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0" name="Line 724">
                  <a:extLst>
                    <a:ext uri="{FF2B5EF4-FFF2-40B4-BE49-F238E27FC236}">
                      <a16:creationId xmlns:a16="http://schemas.microsoft.com/office/drawing/2014/main" id="{BED81F04-2016-41E4-BCB4-BAE8746C42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07011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1" name="Line 725">
                  <a:extLst>
                    <a:ext uri="{FF2B5EF4-FFF2-40B4-BE49-F238E27FC236}">
                      <a16:creationId xmlns:a16="http://schemas.microsoft.com/office/drawing/2014/main" id="{3F39D98C-158C-46CA-B412-37D5C4BA95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38593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2" name="Line 726">
                  <a:extLst>
                    <a:ext uri="{FF2B5EF4-FFF2-40B4-BE49-F238E27FC236}">
                      <a16:creationId xmlns:a16="http://schemas.microsoft.com/office/drawing/2014/main" id="{22EDC55C-F631-4210-A937-7D63746373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93942" y="19010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3" name="Line 727">
                  <a:extLst>
                    <a:ext uri="{FF2B5EF4-FFF2-40B4-BE49-F238E27FC236}">
                      <a16:creationId xmlns:a16="http://schemas.microsoft.com/office/drawing/2014/main" id="{56AA8876-4BE5-484E-B800-955A1C528A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25525" y="185656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4" name="Line 728">
                  <a:extLst>
                    <a:ext uri="{FF2B5EF4-FFF2-40B4-BE49-F238E27FC236}">
                      <a16:creationId xmlns:a16="http://schemas.microsoft.com/office/drawing/2014/main" id="{486C7633-E0B5-4530-84D1-4318D9F616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87408" y="18930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5" name="Line 729">
                  <a:extLst>
                    <a:ext uri="{FF2B5EF4-FFF2-40B4-BE49-F238E27FC236}">
                      <a16:creationId xmlns:a16="http://schemas.microsoft.com/office/drawing/2014/main" id="{54FF02CB-C476-4742-B4CE-B5BCB4E06D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18990" y="18470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6" name="Line 730">
                  <a:extLst>
                    <a:ext uri="{FF2B5EF4-FFF2-40B4-BE49-F238E27FC236}">
                      <a16:creationId xmlns:a16="http://schemas.microsoft.com/office/drawing/2014/main" id="{9F56912D-C0D4-4676-B197-DAD8E328C5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71072" y="18930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7" name="Line 731">
                  <a:extLst>
                    <a:ext uri="{FF2B5EF4-FFF2-40B4-BE49-F238E27FC236}">
                      <a16:creationId xmlns:a16="http://schemas.microsoft.com/office/drawing/2014/main" id="{F913D9F8-2864-483E-BF8C-859459EA5A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02654" y="18470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8" name="Line 732">
                  <a:extLst>
                    <a:ext uri="{FF2B5EF4-FFF2-40B4-BE49-F238E27FC236}">
                      <a16:creationId xmlns:a16="http://schemas.microsoft.com/office/drawing/2014/main" id="{DA304A4F-CB90-4808-8172-F50BD16F52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65627" y="18930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9" name="Line 733">
                  <a:extLst>
                    <a:ext uri="{FF2B5EF4-FFF2-40B4-BE49-F238E27FC236}">
                      <a16:creationId xmlns:a16="http://schemas.microsoft.com/office/drawing/2014/main" id="{1AB02FC1-B901-49B3-98C3-BB79D17CBB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97209" y="18470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0" name="Line 734">
                  <a:extLst>
                    <a:ext uri="{FF2B5EF4-FFF2-40B4-BE49-F238E27FC236}">
                      <a16:creationId xmlns:a16="http://schemas.microsoft.com/office/drawing/2014/main" id="{0B23A496-50F2-43DD-8771-93A2AC73E1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61270" y="18930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1" name="Line 735">
                  <a:extLst>
                    <a:ext uri="{FF2B5EF4-FFF2-40B4-BE49-F238E27FC236}">
                      <a16:creationId xmlns:a16="http://schemas.microsoft.com/office/drawing/2014/main" id="{C072BA07-B69E-4A77-9852-2A830A1195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91764" y="18470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2" name="Line 736">
                  <a:extLst>
                    <a:ext uri="{FF2B5EF4-FFF2-40B4-BE49-F238E27FC236}">
                      <a16:creationId xmlns:a16="http://schemas.microsoft.com/office/drawing/2014/main" id="{3E70A941-24D2-41BB-B444-E7060C7472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55825" y="18930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3" name="Line 737">
                  <a:extLst>
                    <a:ext uri="{FF2B5EF4-FFF2-40B4-BE49-F238E27FC236}">
                      <a16:creationId xmlns:a16="http://schemas.microsoft.com/office/drawing/2014/main" id="{9C31F7AE-349A-44D9-8B04-B21127A035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7408" y="18470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4" name="Line 738">
                  <a:extLst>
                    <a:ext uri="{FF2B5EF4-FFF2-40B4-BE49-F238E27FC236}">
                      <a16:creationId xmlns:a16="http://schemas.microsoft.com/office/drawing/2014/main" id="{14769A9C-1AD7-4B02-AC9A-0D6E4BABA3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48202" y="18930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5" name="Line 739">
                  <a:extLst>
                    <a:ext uri="{FF2B5EF4-FFF2-40B4-BE49-F238E27FC236}">
                      <a16:creationId xmlns:a16="http://schemas.microsoft.com/office/drawing/2014/main" id="{41496707-429E-42E8-B1B1-B585FBEF24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78695" y="18470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6" name="Line 740">
                  <a:extLst>
                    <a:ext uri="{FF2B5EF4-FFF2-40B4-BE49-F238E27FC236}">
                      <a16:creationId xmlns:a16="http://schemas.microsoft.com/office/drawing/2014/main" id="{DF56D441-5E19-43CD-A38A-1AC25ABEED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42757" y="18930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7" name="Line 741">
                  <a:extLst>
                    <a:ext uri="{FF2B5EF4-FFF2-40B4-BE49-F238E27FC236}">
                      <a16:creationId xmlns:a16="http://schemas.microsoft.com/office/drawing/2014/main" id="{E7569A3A-E40B-443B-AEC2-E532589480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74339" y="18470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8" name="Line 742">
                  <a:extLst>
                    <a:ext uri="{FF2B5EF4-FFF2-40B4-BE49-F238E27FC236}">
                      <a16:creationId xmlns:a16="http://schemas.microsoft.com/office/drawing/2014/main" id="{B5B9DA1D-754C-49D6-B26E-C013B39070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38400" y="18930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9" name="Line 743">
                  <a:extLst>
                    <a:ext uri="{FF2B5EF4-FFF2-40B4-BE49-F238E27FC236}">
                      <a16:creationId xmlns:a16="http://schemas.microsoft.com/office/drawing/2014/main" id="{6AF2CEBD-05E6-4593-9D3E-09EB65F59C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68894" y="18470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0" name="Line 744">
                  <a:extLst>
                    <a:ext uri="{FF2B5EF4-FFF2-40B4-BE49-F238E27FC236}">
                      <a16:creationId xmlns:a16="http://schemas.microsoft.com/office/drawing/2014/main" id="{ACD9FE57-964D-4B63-B60A-4D1D60B1E4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35133" y="18930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1" name="Line 745">
                  <a:extLst>
                    <a:ext uri="{FF2B5EF4-FFF2-40B4-BE49-F238E27FC236}">
                      <a16:creationId xmlns:a16="http://schemas.microsoft.com/office/drawing/2014/main" id="{801B87EE-8D63-4CE5-9F8D-BD3F5C010C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65627" y="18470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2" name="Line 746">
                  <a:extLst>
                    <a:ext uri="{FF2B5EF4-FFF2-40B4-BE49-F238E27FC236}">
                      <a16:creationId xmlns:a16="http://schemas.microsoft.com/office/drawing/2014/main" id="{4714C2D8-74E3-409B-81F7-9915CEF6A7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29688" y="18930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3" name="Line 747">
                  <a:extLst>
                    <a:ext uri="{FF2B5EF4-FFF2-40B4-BE49-F238E27FC236}">
                      <a16:creationId xmlns:a16="http://schemas.microsoft.com/office/drawing/2014/main" id="{E954A826-1470-4B6D-B0CD-CFE1EA78BA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61270" y="18470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4" name="Line 748">
                  <a:extLst>
                    <a:ext uri="{FF2B5EF4-FFF2-40B4-BE49-F238E27FC236}">
                      <a16:creationId xmlns:a16="http://schemas.microsoft.com/office/drawing/2014/main" id="{07A913C1-3877-4E76-8FAD-FBBF7782FF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23154" y="18930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5" name="Line 749">
                  <a:extLst>
                    <a:ext uri="{FF2B5EF4-FFF2-40B4-BE49-F238E27FC236}">
                      <a16:creationId xmlns:a16="http://schemas.microsoft.com/office/drawing/2014/main" id="{1015B926-804D-4A19-9773-4A752FBE43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54736" y="18470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6" name="Line 750">
                  <a:extLst>
                    <a:ext uri="{FF2B5EF4-FFF2-40B4-BE49-F238E27FC236}">
                      <a16:creationId xmlns:a16="http://schemas.microsoft.com/office/drawing/2014/main" id="{26A6908B-EE26-407D-9C97-0BE60F1BF6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16619" y="18930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7" name="Line 751">
                  <a:extLst>
                    <a:ext uri="{FF2B5EF4-FFF2-40B4-BE49-F238E27FC236}">
                      <a16:creationId xmlns:a16="http://schemas.microsoft.com/office/drawing/2014/main" id="{45DDF3B4-C37F-4831-993C-1FC7F0C062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48202" y="18470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8" name="Line 752">
                  <a:extLst>
                    <a:ext uri="{FF2B5EF4-FFF2-40B4-BE49-F238E27FC236}">
                      <a16:creationId xmlns:a16="http://schemas.microsoft.com/office/drawing/2014/main" id="{347D2E1E-1D61-4B5A-94A4-0D0A80D24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11174" y="18772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9" name="Line 753">
                  <a:extLst>
                    <a:ext uri="{FF2B5EF4-FFF2-40B4-BE49-F238E27FC236}">
                      <a16:creationId xmlns:a16="http://schemas.microsoft.com/office/drawing/2014/main" id="{038109EB-9045-41B7-9D24-16F1D42721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42757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0" name="Line 754">
                  <a:extLst>
                    <a:ext uri="{FF2B5EF4-FFF2-40B4-BE49-F238E27FC236}">
                      <a16:creationId xmlns:a16="http://schemas.microsoft.com/office/drawing/2014/main" id="{BD52EAA6-7975-4EFF-83E8-61A6CA16E5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05729" y="18756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1" name="Line 755">
                  <a:extLst>
                    <a:ext uri="{FF2B5EF4-FFF2-40B4-BE49-F238E27FC236}">
                      <a16:creationId xmlns:a16="http://schemas.microsoft.com/office/drawing/2014/main" id="{5D63B270-C5AA-45E6-9A06-BB1C379285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37311" y="18295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2" name="Line 756">
                  <a:extLst>
                    <a:ext uri="{FF2B5EF4-FFF2-40B4-BE49-F238E27FC236}">
                      <a16:creationId xmlns:a16="http://schemas.microsoft.com/office/drawing/2014/main" id="{D9ACAF43-6A1E-4BC8-AFA8-1A8095E2F7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99194" y="187085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3" name="Line 757">
                  <a:extLst>
                    <a:ext uri="{FF2B5EF4-FFF2-40B4-BE49-F238E27FC236}">
                      <a16:creationId xmlns:a16="http://schemas.microsoft.com/office/drawing/2014/main" id="{116640A3-AE74-4F7B-8B8C-9FE1FCBB88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30777" y="182481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4" name="Line 758">
                  <a:extLst>
                    <a:ext uri="{FF2B5EF4-FFF2-40B4-BE49-F238E27FC236}">
                      <a16:creationId xmlns:a16="http://schemas.microsoft.com/office/drawing/2014/main" id="{AF45037D-EB0A-47FD-A644-D1861C701B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91571" y="187085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5" name="Line 759">
                  <a:extLst>
                    <a:ext uri="{FF2B5EF4-FFF2-40B4-BE49-F238E27FC236}">
                      <a16:creationId xmlns:a16="http://schemas.microsoft.com/office/drawing/2014/main" id="{2E1836F5-7682-4FBE-9DD3-65DB39A5A5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23154" y="182481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6" name="Line 760">
                  <a:extLst>
                    <a:ext uri="{FF2B5EF4-FFF2-40B4-BE49-F238E27FC236}">
                      <a16:creationId xmlns:a16="http://schemas.microsoft.com/office/drawing/2014/main" id="{DB6CEA16-1597-41D8-84CB-8377B3732E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86126" y="187085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7" name="Line 761">
                  <a:extLst>
                    <a:ext uri="{FF2B5EF4-FFF2-40B4-BE49-F238E27FC236}">
                      <a16:creationId xmlns:a16="http://schemas.microsoft.com/office/drawing/2014/main" id="{7702984D-18C1-421C-AF53-F3B2F85493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17708" y="182481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8" name="Line 762">
                  <a:extLst>
                    <a:ext uri="{FF2B5EF4-FFF2-40B4-BE49-F238E27FC236}">
                      <a16:creationId xmlns:a16="http://schemas.microsoft.com/office/drawing/2014/main" id="{E7FBC5F2-5896-45D8-B1D0-77DDB55AB4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79591" y="187085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9" name="Line 763">
                  <a:extLst>
                    <a:ext uri="{FF2B5EF4-FFF2-40B4-BE49-F238E27FC236}">
                      <a16:creationId xmlns:a16="http://schemas.microsoft.com/office/drawing/2014/main" id="{60BB5ECC-B309-4466-8E1C-347A19D7B2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11174" y="182481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0" name="Line 764">
                  <a:extLst>
                    <a:ext uri="{FF2B5EF4-FFF2-40B4-BE49-F238E27FC236}">
                      <a16:creationId xmlns:a16="http://schemas.microsoft.com/office/drawing/2014/main" id="{84A5B5F7-8529-4C91-8AEB-DCE104D310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75235" y="187085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1" name="Line 765">
                  <a:extLst>
                    <a:ext uri="{FF2B5EF4-FFF2-40B4-BE49-F238E27FC236}">
                      <a16:creationId xmlns:a16="http://schemas.microsoft.com/office/drawing/2014/main" id="{40205EC6-AE66-4065-A114-85FD688A0F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05729" y="182481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2" name="Line 766">
                  <a:extLst>
                    <a:ext uri="{FF2B5EF4-FFF2-40B4-BE49-F238E27FC236}">
                      <a16:creationId xmlns:a16="http://schemas.microsoft.com/office/drawing/2014/main" id="{95FD2F10-A654-4FDE-97EF-19DFFB5748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69790" y="187085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3" name="Line 767">
                  <a:extLst>
                    <a:ext uri="{FF2B5EF4-FFF2-40B4-BE49-F238E27FC236}">
                      <a16:creationId xmlns:a16="http://schemas.microsoft.com/office/drawing/2014/main" id="{6395862D-A8DC-40D9-8441-4B2B9242B6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01373" y="182481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4" name="Line 768">
                  <a:extLst>
                    <a:ext uri="{FF2B5EF4-FFF2-40B4-BE49-F238E27FC236}">
                      <a16:creationId xmlns:a16="http://schemas.microsoft.com/office/drawing/2014/main" id="{CADAE831-758E-4E1A-92A6-391F040836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66523" y="187085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5" name="Line 769">
                  <a:extLst>
                    <a:ext uri="{FF2B5EF4-FFF2-40B4-BE49-F238E27FC236}">
                      <a16:creationId xmlns:a16="http://schemas.microsoft.com/office/drawing/2014/main" id="{70D754A3-F62C-4F32-A945-EF7514A718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97016" y="182481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6" name="Line 770">
                  <a:extLst>
                    <a:ext uri="{FF2B5EF4-FFF2-40B4-BE49-F238E27FC236}">
                      <a16:creationId xmlns:a16="http://schemas.microsoft.com/office/drawing/2014/main" id="{6F1B95D5-B1C5-4781-B361-CC2DA74D20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58899" y="187085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7" name="Line 771">
                  <a:extLst>
                    <a:ext uri="{FF2B5EF4-FFF2-40B4-BE49-F238E27FC236}">
                      <a16:creationId xmlns:a16="http://schemas.microsoft.com/office/drawing/2014/main" id="{04ABB806-94EF-4C3A-A3AC-1BC25EA087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90482" y="182481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8" name="Line 772">
                  <a:extLst>
                    <a:ext uri="{FF2B5EF4-FFF2-40B4-BE49-F238E27FC236}">
                      <a16:creationId xmlns:a16="http://schemas.microsoft.com/office/drawing/2014/main" id="{2E0DD66D-0D8E-4368-B85F-34E5448E3D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53454" y="187085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9" name="Line 773">
                  <a:extLst>
                    <a:ext uri="{FF2B5EF4-FFF2-40B4-BE49-F238E27FC236}">
                      <a16:creationId xmlns:a16="http://schemas.microsoft.com/office/drawing/2014/main" id="{773C9DE9-D563-4753-B49E-44DFA19C5A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83948" y="1824819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0" name="Line 774">
                  <a:extLst>
                    <a:ext uri="{FF2B5EF4-FFF2-40B4-BE49-F238E27FC236}">
                      <a16:creationId xmlns:a16="http://schemas.microsoft.com/office/drawing/2014/main" id="{386234DD-DA2D-4580-89BA-F8B13F6EB6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41475" y="186133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1" name="Line 775">
                  <a:extLst>
                    <a:ext uri="{FF2B5EF4-FFF2-40B4-BE49-F238E27FC236}">
                      <a16:creationId xmlns:a16="http://schemas.microsoft.com/office/drawing/2014/main" id="{AD40A033-8E11-40F3-A298-163FA334F0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73057" y="1815294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2" name="Line 776">
                  <a:extLst>
                    <a:ext uri="{FF2B5EF4-FFF2-40B4-BE49-F238E27FC236}">
                      <a16:creationId xmlns:a16="http://schemas.microsoft.com/office/drawing/2014/main" id="{996B0BC3-D100-411C-A8FA-C233165361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33851" y="18613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3" name="Line 777">
                  <a:extLst>
                    <a:ext uri="{FF2B5EF4-FFF2-40B4-BE49-F238E27FC236}">
                      <a16:creationId xmlns:a16="http://schemas.microsoft.com/office/drawing/2014/main" id="{CCBF8495-554C-4627-9EEC-25A2738465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65434" y="1815294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4" name="Line 778">
                  <a:extLst>
                    <a:ext uri="{FF2B5EF4-FFF2-40B4-BE49-F238E27FC236}">
                      <a16:creationId xmlns:a16="http://schemas.microsoft.com/office/drawing/2014/main" id="{946BDC68-6CAE-4675-A4DB-0E4085FB97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27317" y="18549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5" name="Line 779">
                  <a:extLst>
                    <a:ext uri="{FF2B5EF4-FFF2-40B4-BE49-F238E27FC236}">
                      <a16:creationId xmlns:a16="http://schemas.microsoft.com/office/drawing/2014/main" id="{2732CA42-6F14-447F-8622-2C1943C13D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57810" y="18089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6" name="Line 780">
                  <a:extLst>
                    <a:ext uri="{FF2B5EF4-FFF2-40B4-BE49-F238E27FC236}">
                      <a16:creationId xmlns:a16="http://schemas.microsoft.com/office/drawing/2014/main" id="{BD69CEFC-4E2A-48CD-84EC-70AB5F8050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20783" y="18518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7" name="Line 781">
                  <a:extLst>
                    <a:ext uri="{FF2B5EF4-FFF2-40B4-BE49-F238E27FC236}">
                      <a16:creationId xmlns:a16="http://schemas.microsoft.com/office/drawing/2014/main" id="{69B40A1D-7D9F-439A-9F2C-F49D2EBCC1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52365" y="18073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8" name="Line 782">
                  <a:extLst>
                    <a:ext uri="{FF2B5EF4-FFF2-40B4-BE49-F238E27FC236}">
                      <a16:creationId xmlns:a16="http://schemas.microsoft.com/office/drawing/2014/main" id="{C94C91B7-C857-42DA-BB8D-8803DDF56C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196823" y="18518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9" name="Line 783">
                  <a:extLst>
                    <a:ext uri="{FF2B5EF4-FFF2-40B4-BE49-F238E27FC236}">
                      <a16:creationId xmlns:a16="http://schemas.microsoft.com/office/drawing/2014/main" id="{671D4A42-4206-4792-9944-01A191729F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28406" y="18073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0" name="Line 784">
                  <a:extLst>
                    <a:ext uri="{FF2B5EF4-FFF2-40B4-BE49-F238E27FC236}">
                      <a16:creationId xmlns:a16="http://schemas.microsoft.com/office/drawing/2014/main" id="{53908940-6E97-4001-B106-9CD84808AE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065048" y="18518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1" name="Line 785">
                  <a:extLst>
                    <a:ext uri="{FF2B5EF4-FFF2-40B4-BE49-F238E27FC236}">
                      <a16:creationId xmlns:a16="http://schemas.microsoft.com/office/drawing/2014/main" id="{127B2798-EF44-40D9-8FC8-C4B44BBF75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095542" y="18073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2" name="Line 786">
                  <a:extLst>
                    <a:ext uri="{FF2B5EF4-FFF2-40B4-BE49-F238E27FC236}">
                      <a16:creationId xmlns:a16="http://schemas.microsoft.com/office/drawing/2014/main" id="{81E74C1A-AFC5-4E47-B8C7-A14ACBD1FA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051979" y="18518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3" name="Line 787">
                  <a:extLst>
                    <a:ext uri="{FF2B5EF4-FFF2-40B4-BE49-F238E27FC236}">
                      <a16:creationId xmlns:a16="http://schemas.microsoft.com/office/drawing/2014/main" id="{6B229AA1-58D8-4DB4-9E1F-ABFC6B7943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083562" y="18073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4" name="Line 788">
                  <a:extLst>
                    <a:ext uri="{FF2B5EF4-FFF2-40B4-BE49-F238E27FC236}">
                      <a16:creationId xmlns:a16="http://schemas.microsoft.com/office/drawing/2014/main" id="{0FF032E9-BC1F-4615-A712-90950B335B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602201" y="1816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5" name="Line 789">
                  <a:extLst>
                    <a:ext uri="{FF2B5EF4-FFF2-40B4-BE49-F238E27FC236}">
                      <a16:creationId xmlns:a16="http://schemas.microsoft.com/office/drawing/2014/main" id="{CF55798A-429D-4C4B-B558-4961CADC25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32694" y="1770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6" name="Line 790">
                  <a:extLst>
                    <a:ext uri="{FF2B5EF4-FFF2-40B4-BE49-F238E27FC236}">
                      <a16:creationId xmlns:a16="http://schemas.microsoft.com/office/drawing/2014/main" id="{96B87793-FBA6-4922-9984-D41E13B9CA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76960" y="17851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7" name="Line 791">
                  <a:extLst>
                    <a:ext uri="{FF2B5EF4-FFF2-40B4-BE49-F238E27FC236}">
                      <a16:creationId xmlns:a16="http://schemas.microsoft.com/office/drawing/2014/main" id="{FFE89D6F-C8CC-4AAA-9275-2CB07DB1C4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07453" y="173909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8" name="Line 792">
                  <a:extLst>
                    <a:ext uri="{FF2B5EF4-FFF2-40B4-BE49-F238E27FC236}">
                      <a16:creationId xmlns:a16="http://schemas.microsoft.com/office/drawing/2014/main" id="{8E594FFB-20DA-4FD9-BAF9-D5E84712F4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112127" y="1720044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9" name="Line 793">
                  <a:extLst>
                    <a:ext uri="{FF2B5EF4-FFF2-40B4-BE49-F238E27FC236}">
                      <a16:creationId xmlns:a16="http://schemas.microsoft.com/office/drawing/2014/main" id="{4B230EEF-87AD-43CE-9B49-773A86ED6F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43710" y="167559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0" name="Line 794">
                  <a:extLst>
                    <a:ext uri="{FF2B5EF4-FFF2-40B4-BE49-F238E27FC236}">
                      <a16:creationId xmlns:a16="http://schemas.microsoft.com/office/drawing/2014/main" id="{A00BF1F8-B22A-4F37-B781-A311DA97D3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075099" y="170575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1" name="Line 795">
                  <a:extLst>
                    <a:ext uri="{FF2B5EF4-FFF2-40B4-BE49-F238E27FC236}">
                      <a16:creationId xmlns:a16="http://schemas.microsoft.com/office/drawing/2014/main" id="{EE63444A-ADFA-4C8A-B373-04154AF6F3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06682" y="165971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2" name="Line 796">
                  <a:extLst>
                    <a:ext uri="{FF2B5EF4-FFF2-40B4-BE49-F238E27FC236}">
                      <a16:creationId xmlns:a16="http://schemas.microsoft.com/office/drawing/2014/main" id="{E3CB33F5-B5A5-47FD-B94F-AF84B223B0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965105" y="169464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3" name="Line 797">
                  <a:extLst>
                    <a:ext uri="{FF2B5EF4-FFF2-40B4-BE49-F238E27FC236}">
                      <a16:creationId xmlns:a16="http://schemas.microsoft.com/office/drawing/2014/main" id="{BD11A38C-C18D-476C-8419-A6FB795AC6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996687" y="1648606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4" name="Line 798">
                  <a:extLst>
                    <a:ext uri="{FF2B5EF4-FFF2-40B4-BE49-F238E27FC236}">
                      <a16:creationId xmlns:a16="http://schemas.microsoft.com/office/drawing/2014/main" id="{1045E328-EA28-4C9D-86C6-208CDAA95A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916098" y="16867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5" name="Line 799">
                  <a:extLst>
                    <a:ext uri="{FF2B5EF4-FFF2-40B4-BE49-F238E27FC236}">
                      <a16:creationId xmlns:a16="http://schemas.microsoft.com/office/drawing/2014/main" id="{AC5AAC52-5CF3-430F-933E-BD2FAB2633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947680" y="16406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6" name="Line 800">
                  <a:extLst>
                    <a:ext uri="{FF2B5EF4-FFF2-40B4-BE49-F238E27FC236}">
                      <a16:creationId xmlns:a16="http://schemas.microsoft.com/office/drawing/2014/main" id="{CA16D485-79D4-49A5-9E7A-2FC154C750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908474" y="16867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7" name="Line 801">
                  <a:extLst>
                    <a:ext uri="{FF2B5EF4-FFF2-40B4-BE49-F238E27FC236}">
                      <a16:creationId xmlns:a16="http://schemas.microsoft.com/office/drawing/2014/main" id="{5A32E783-669C-4D1D-BDB9-FDCA7EF655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940057" y="16406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8" name="Line 802">
                  <a:extLst>
                    <a:ext uri="{FF2B5EF4-FFF2-40B4-BE49-F238E27FC236}">
                      <a16:creationId xmlns:a16="http://schemas.microsoft.com/office/drawing/2014/main" id="{9062E297-1948-4704-907B-0D73E6B3DC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854022" y="166924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9" name="Line 803">
                  <a:extLst>
                    <a:ext uri="{FF2B5EF4-FFF2-40B4-BE49-F238E27FC236}">
                      <a16:creationId xmlns:a16="http://schemas.microsoft.com/office/drawing/2014/main" id="{0C625541-BCA0-4B6C-946A-7D9DE118AA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885604" y="1623206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0" name="Line 804">
                  <a:extLst>
                    <a:ext uri="{FF2B5EF4-FFF2-40B4-BE49-F238E27FC236}">
                      <a16:creationId xmlns:a16="http://schemas.microsoft.com/office/drawing/2014/main" id="{EC57882E-D81F-499F-8D53-EC1934B921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818083" y="16597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1" name="Line 805">
                  <a:extLst>
                    <a:ext uri="{FF2B5EF4-FFF2-40B4-BE49-F238E27FC236}">
                      <a16:creationId xmlns:a16="http://schemas.microsoft.com/office/drawing/2014/main" id="{C8B2D141-7391-46E6-ABC7-7D02139B24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849665" y="16136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2" name="Line 806">
                  <a:extLst>
                    <a:ext uri="{FF2B5EF4-FFF2-40B4-BE49-F238E27FC236}">
                      <a16:creationId xmlns:a16="http://schemas.microsoft.com/office/drawing/2014/main" id="{090542DE-F898-4EF1-A13B-60CB541AD3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781055" y="164384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3" name="Line 807">
                  <a:extLst>
                    <a:ext uri="{FF2B5EF4-FFF2-40B4-BE49-F238E27FC236}">
                      <a16:creationId xmlns:a16="http://schemas.microsoft.com/office/drawing/2014/main" id="{635E329D-0A98-4755-A9FE-84D1FB76B8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811548" y="1597806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4" name="Line 809">
                  <a:extLst>
                    <a:ext uri="{FF2B5EF4-FFF2-40B4-BE49-F238E27FC236}">
                      <a16:creationId xmlns:a16="http://schemas.microsoft.com/office/drawing/2014/main" id="{3256745E-692A-4200-8C6F-2B1105D66C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406421" y="15978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5" name="Line 810">
                  <a:extLst>
                    <a:ext uri="{FF2B5EF4-FFF2-40B4-BE49-F238E27FC236}">
                      <a16:creationId xmlns:a16="http://schemas.microsoft.com/office/drawing/2014/main" id="{811AEB83-D6F3-4067-9F8D-8345A1B7A1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436914" y="15533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6" name="Line 811">
                  <a:extLst>
                    <a:ext uri="{FF2B5EF4-FFF2-40B4-BE49-F238E27FC236}">
                      <a16:creationId xmlns:a16="http://schemas.microsoft.com/office/drawing/2014/main" id="{0CA4841A-84C2-45C8-937F-B9388B74B8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336721" y="1593043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7" name="Line 812">
                  <a:extLst>
                    <a:ext uri="{FF2B5EF4-FFF2-40B4-BE49-F238E27FC236}">
                      <a16:creationId xmlns:a16="http://schemas.microsoft.com/office/drawing/2014/main" id="{54B2D7C7-28A9-498B-952C-68CB559D8A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367215" y="1548593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8" name="Line 813">
                  <a:extLst>
                    <a:ext uri="{FF2B5EF4-FFF2-40B4-BE49-F238E27FC236}">
                      <a16:creationId xmlns:a16="http://schemas.microsoft.com/office/drawing/2014/main" id="{64DFF484-D30A-4C53-A35A-73136705B2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110198" y="155653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9" name="Line 814">
                  <a:extLst>
                    <a:ext uri="{FF2B5EF4-FFF2-40B4-BE49-F238E27FC236}">
                      <a16:creationId xmlns:a16="http://schemas.microsoft.com/office/drawing/2014/main" id="{C89C35E6-D255-49D5-B627-8B8A3A22AD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41781" y="151049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0" name="Line 815">
                  <a:extLst>
                    <a:ext uri="{FF2B5EF4-FFF2-40B4-BE49-F238E27FC236}">
                      <a16:creationId xmlns:a16="http://schemas.microsoft.com/office/drawing/2014/main" id="{CCE9A8BC-3619-4711-A4E9-0B3BE0EDB5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941396" y="1520018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1" name="Line 816">
                  <a:extLst>
                    <a:ext uri="{FF2B5EF4-FFF2-40B4-BE49-F238E27FC236}">
                      <a16:creationId xmlns:a16="http://schemas.microsoft.com/office/drawing/2014/main" id="{A58D11C9-85AB-4849-B91E-8509F244D2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71889" y="14739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2" name="Line 817">
                  <a:extLst>
                    <a:ext uri="{FF2B5EF4-FFF2-40B4-BE49-F238E27FC236}">
                      <a16:creationId xmlns:a16="http://schemas.microsoft.com/office/drawing/2014/main" id="{A07463B3-4967-4994-9B15-8416A8E7E2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719229" y="14803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3" name="Line 818">
                  <a:extLst>
                    <a:ext uri="{FF2B5EF4-FFF2-40B4-BE49-F238E27FC236}">
                      <a16:creationId xmlns:a16="http://schemas.microsoft.com/office/drawing/2014/main" id="{0596254F-781A-4790-BCF8-FD4B6E7D7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749722" y="1434293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4" name="Line 819">
                  <a:extLst>
                    <a:ext uri="{FF2B5EF4-FFF2-40B4-BE49-F238E27FC236}">
                      <a16:creationId xmlns:a16="http://schemas.microsoft.com/office/drawing/2014/main" id="{8FD117C0-BC11-491D-AB14-AC64FAF8D7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686557" y="14739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5" name="Line 820">
                  <a:extLst>
                    <a:ext uri="{FF2B5EF4-FFF2-40B4-BE49-F238E27FC236}">
                      <a16:creationId xmlns:a16="http://schemas.microsoft.com/office/drawing/2014/main" id="{9288431D-E480-4E82-9B6D-1F1467A2CA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718140" y="142953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6" name="Line 821">
                  <a:extLst>
                    <a:ext uri="{FF2B5EF4-FFF2-40B4-BE49-F238E27FC236}">
                      <a16:creationId xmlns:a16="http://schemas.microsoft.com/office/drawing/2014/main" id="{97D7A5B2-227E-4849-8D6E-54A789EE9C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689824" y="14739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7" name="Line 822">
                  <a:extLst>
                    <a:ext uri="{FF2B5EF4-FFF2-40B4-BE49-F238E27FC236}">
                      <a16:creationId xmlns:a16="http://schemas.microsoft.com/office/drawing/2014/main" id="{2BA6F5C4-0200-4517-8735-8D8AF81D02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721407" y="142953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8" name="Line 823">
                  <a:extLst>
                    <a:ext uri="{FF2B5EF4-FFF2-40B4-BE49-F238E27FC236}">
                      <a16:creationId xmlns:a16="http://schemas.microsoft.com/office/drawing/2014/main" id="{D4A75212-5263-4579-A4BB-ECEDB46332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629927" y="14739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9" name="Line 824">
                  <a:extLst>
                    <a:ext uri="{FF2B5EF4-FFF2-40B4-BE49-F238E27FC236}">
                      <a16:creationId xmlns:a16="http://schemas.microsoft.com/office/drawing/2014/main" id="{45994DFD-1609-4E44-B649-05E5EC5F5E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61509" y="142953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0" name="Line 825">
                  <a:extLst>
                    <a:ext uri="{FF2B5EF4-FFF2-40B4-BE49-F238E27FC236}">
                      <a16:creationId xmlns:a16="http://schemas.microsoft.com/office/drawing/2014/main" id="{7B31A87D-5A68-49D7-A7C9-DBFDA003AE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619036" y="1466043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1" name="Line 826">
                  <a:extLst>
                    <a:ext uri="{FF2B5EF4-FFF2-40B4-BE49-F238E27FC236}">
                      <a16:creationId xmlns:a16="http://schemas.microsoft.com/office/drawing/2014/main" id="{B6CD3155-A6CE-4852-B0EB-C1C025C39C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50618" y="1420006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2" name="Line 827">
                  <a:extLst>
                    <a:ext uri="{FF2B5EF4-FFF2-40B4-BE49-F238E27FC236}">
                      <a16:creationId xmlns:a16="http://schemas.microsoft.com/office/drawing/2014/main" id="{91F5320D-ED0F-4445-AE7C-E585B3E78C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596166" y="1466043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3" name="Line 828">
                  <a:extLst>
                    <a:ext uri="{FF2B5EF4-FFF2-40B4-BE49-F238E27FC236}">
                      <a16:creationId xmlns:a16="http://schemas.microsoft.com/office/drawing/2014/main" id="{CD8B343B-655C-4452-9D90-E39AE48564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26659" y="1420006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4" name="Line 829">
                  <a:extLst>
                    <a:ext uri="{FF2B5EF4-FFF2-40B4-BE49-F238E27FC236}">
                      <a16:creationId xmlns:a16="http://schemas.microsoft.com/office/drawing/2014/main" id="{2EBFEE93-1ABD-43B0-B09F-EA6C6CED16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451322" y="14454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5" name="Line 830">
                  <a:extLst>
                    <a:ext uri="{FF2B5EF4-FFF2-40B4-BE49-F238E27FC236}">
                      <a16:creationId xmlns:a16="http://schemas.microsoft.com/office/drawing/2014/main" id="{28AB82D9-0632-413D-9FFB-7D6B9E6800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481815" y="1399368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6" name="Line 831">
                  <a:extLst>
                    <a:ext uri="{FF2B5EF4-FFF2-40B4-BE49-F238E27FC236}">
                      <a16:creationId xmlns:a16="http://schemas.microsoft.com/office/drawing/2014/main" id="{6AA30CE4-5240-442D-B872-E337D21133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428452" y="14454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7" name="Line 832">
                  <a:extLst>
                    <a:ext uri="{FF2B5EF4-FFF2-40B4-BE49-F238E27FC236}">
                      <a16:creationId xmlns:a16="http://schemas.microsoft.com/office/drawing/2014/main" id="{4FEC441D-D065-42CF-9936-13DE701608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458945" y="1399368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8" name="Line 833">
                  <a:extLst>
                    <a:ext uri="{FF2B5EF4-FFF2-40B4-BE49-F238E27FC236}">
                      <a16:creationId xmlns:a16="http://schemas.microsoft.com/office/drawing/2014/main" id="{341F75F3-A4C3-4A60-B5DA-E38A68416E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406670" y="14454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9" name="Line 834">
                  <a:extLst>
                    <a:ext uri="{FF2B5EF4-FFF2-40B4-BE49-F238E27FC236}">
                      <a16:creationId xmlns:a16="http://schemas.microsoft.com/office/drawing/2014/main" id="{3783CBDF-F958-4757-860E-37E52E2FA0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438253" y="1399368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20" name="Line 835">
                  <a:extLst>
                    <a:ext uri="{FF2B5EF4-FFF2-40B4-BE49-F238E27FC236}">
                      <a16:creationId xmlns:a16="http://schemas.microsoft.com/office/drawing/2014/main" id="{3A9F75C3-90B4-4737-A959-A103D928DE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329348" y="14454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21" name="Line 836">
                  <a:extLst>
                    <a:ext uri="{FF2B5EF4-FFF2-40B4-BE49-F238E27FC236}">
                      <a16:creationId xmlns:a16="http://schemas.microsoft.com/office/drawing/2014/main" id="{36DA71AB-7B2B-44FC-A73C-679EC6DF56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359842" y="1399368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22" name="Line 837">
                  <a:extLst>
                    <a:ext uri="{FF2B5EF4-FFF2-40B4-BE49-F238E27FC236}">
                      <a16:creationId xmlns:a16="http://schemas.microsoft.com/office/drawing/2014/main" id="{FFA0009B-C5C5-4857-9245-5724466255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92479" y="197563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23" name="Line 838">
                  <a:extLst>
                    <a:ext uri="{FF2B5EF4-FFF2-40B4-BE49-F238E27FC236}">
                      <a16:creationId xmlns:a16="http://schemas.microsoft.com/office/drawing/2014/main" id="{503ADCE1-9003-4854-A750-17955D302C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924061" y="19311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tx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90" name="Group 989">
              <a:extLst>
                <a:ext uri="{FF2B5EF4-FFF2-40B4-BE49-F238E27FC236}">
                  <a16:creationId xmlns:a16="http://schemas.microsoft.com/office/drawing/2014/main" id="{7964AFD1-D50B-4DA6-B98C-9F7DBE2643D1}"/>
                </a:ext>
              </a:extLst>
            </p:cNvPr>
            <p:cNvGrpSpPr/>
            <p:nvPr/>
          </p:nvGrpSpPr>
          <p:grpSpPr>
            <a:xfrm>
              <a:off x="1676032" y="1374321"/>
              <a:ext cx="5019022" cy="443760"/>
              <a:chOff x="10323902" y="1399368"/>
              <a:chExt cx="5170823" cy="588964"/>
            </a:xfrm>
          </p:grpSpPr>
          <p:sp>
            <p:nvSpPr>
              <p:cNvPr id="991" name="Freeform 5">
                <a:extLst>
                  <a:ext uri="{FF2B5EF4-FFF2-40B4-BE49-F238E27FC236}">
                    <a16:creationId xmlns:a16="http://schemas.microsoft.com/office/drawing/2014/main" id="{431FF808-B502-402D-A1EF-D294CFE6C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3307" y="1445406"/>
                <a:ext cx="5141418" cy="498475"/>
              </a:xfrm>
              <a:custGeom>
                <a:avLst/>
                <a:gdLst>
                  <a:gd name="T0" fmla="*/ 64 w 9861"/>
                  <a:gd name="T1" fmla="*/ 0 h 656"/>
                  <a:gd name="T2" fmla="*/ 73 w 9861"/>
                  <a:gd name="T3" fmla="*/ 12 h 656"/>
                  <a:gd name="T4" fmla="*/ 153 w 9861"/>
                  <a:gd name="T5" fmla="*/ 22 h 656"/>
                  <a:gd name="T6" fmla="*/ 268 w 9861"/>
                  <a:gd name="T7" fmla="*/ 42 h 656"/>
                  <a:gd name="T8" fmla="*/ 638 w 9861"/>
                  <a:gd name="T9" fmla="*/ 55 h 656"/>
                  <a:gd name="T10" fmla="*/ 710 w 9861"/>
                  <a:gd name="T11" fmla="*/ 66 h 656"/>
                  <a:gd name="T12" fmla="*/ 753 w 9861"/>
                  <a:gd name="T13" fmla="*/ 79 h 656"/>
                  <a:gd name="T14" fmla="*/ 958 w 9861"/>
                  <a:gd name="T15" fmla="*/ 89 h 656"/>
                  <a:gd name="T16" fmla="*/ 1019 w 9861"/>
                  <a:gd name="T17" fmla="*/ 101 h 656"/>
                  <a:gd name="T18" fmla="*/ 1050 w 9861"/>
                  <a:gd name="T19" fmla="*/ 112 h 656"/>
                  <a:gd name="T20" fmla="*/ 1127 w 9861"/>
                  <a:gd name="T21" fmla="*/ 128 h 656"/>
                  <a:gd name="T22" fmla="*/ 1264 w 9861"/>
                  <a:gd name="T23" fmla="*/ 144 h 656"/>
                  <a:gd name="T24" fmla="*/ 1679 w 9861"/>
                  <a:gd name="T25" fmla="*/ 152 h 656"/>
                  <a:gd name="T26" fmla="*/ 1719 w 9861"/>
                  <a:gd name="T27" fmla="*/ 165 h 656"/>
                  <a:gd name="T28" fmla="*/ 1757 w 9861"/>
                  <a:gd name="T29" fmla="*/ 176 h 656"/>
                  <a:gd name="T30" fmla="*/ 1899 w 9861"/>
                  <a:gd name="T31" fmla="*/ 201 h 656"/>
                  <a:gd name="T32" fmla="*/ 1975 w 9861"/>
                  <a:gd name="T33" fmla="*/ 232 h 656"/>
                  <a:gd name="T34" fmla="*/ 1992 w 9861"/>
                  <a:gd name="T35" fmla="*/ 255 h 656"/>
                  <a:gd name="T36" fmla="*/ 2006 w 9861"/>
                  <a:gd name="T37" fmla="*/ 267 h 656"/>
                  <a:gd name="T38" fmla="*/ 2097 w 9861"/>
                  <a:gd name="T39" fmla="*/ 276 h 656"/>
                  <a:gd name="T40" fmla="*/ 2244 w 9861"/>
                  <a:gd name="T41" fmla="*/ 289 h 656"/>
                  <a:gd name="T42" fmla="*/ 2396 w 9861"/>
                  <a:gd name="T43" fmla="*/ 301 h 656"/>
                  <a:gd name="T44" fmla="*/ 2543 w 9861"/>
                  <a:gd name="T45" fmla="*/ 312 h 656"/>
                  <a:gd name="T46" fmla="*/ 2584 w 9861"/>
                  <a:gd name="T47" fmla="*/ 324 h 656"/>
                  <a:gd name="T48" fmla="*/ 2596 w 9861"/>
                  <a:gd name="T49" fmla="*/ 336 h 656"/>
                  <a:gd name="T50" fmla="*/ 2608 w 9861"/>
                  <a:gd name="T51" fmla="*/ 350 h 656"/>
                  <a:gd name="T52" fmla="*/ 2728 w 9861"/>
                  <a:gd name="T53" fmla="*/ 358 h 656"/>
                  <a:gd name="T54" fmla="*/ 2761 w 9861"/>
                  <a:gd name="T55" fmla="*/ 370 h 656"/>
                  <a:gd name="T56" fmla="*/ 3024 w 9861"/>
                  <a:gd name="T57" fmla="*/ 381 h 656"/>
                  <a:gd name="T58" fmla="*/ 3076 w 9861"/>
                  <a:gd name="T59" fmla="*/ 402 h 656"/>
                  <a:gd name="T60" fmla="*/ 3193 w 9861"/>
                  <a:gd name="T61" fmla="*/ 413 h 656"/>
                  <a:gd name="T62" fmla="*/ 3341 w 9861"/>
                  <a:gd name="T63" fmla="*/ 424 h 656"/>
                  <a:gd name="T64" fmla="*/ 3863 w 9861"/>
                  <a:gd name="T65" fmla="*/ 447 h 656"/>
                  <a:gd name="T66" fmla="*/ 3972 w 9861"/>
                  <a:gd name="T67" fmla="*/ 460 h 656"/>
                  <a:gd name="T68" fmla="*/ 4100 w 9861"/>
                  <a:gd name="T69" fmla="*/ 472 h 656"/>
                  <a:gd name="T70" fmla="*/ 4280 w 9861"/>
                  <a:gd name="T71" fmla="*/ 483 h 656"/>
                  <a:gd name="T72" fmla="*/ 4389 w 9861"/>
                  <a:gd name="T73" fmla="*/ 493 h 656"/>
                  <a:gd name="T74" fmla="*/ 4544 w 9861"/>
                  <a:gd name="T75" fmla="*/ 524 h 656"/>
                  <a:gd name="T76" fmla="*/ 4734 w 9861"/>
                  <a:gd name="T77" fmla="*/ 537 h 656"/>
                  <a:gd name="T78" fmla="*/ 6229 w 9861"/>
                  <a:gd name="T79" fmla="*/ 547 h 656"/>
                  <a:gd name="T80" fmla="*/ 6609 w 9861"/>
                  <a:gd name="T81" fmla="*/ 567 h 656"/>
                  <a:gd name="T82" fmla="*/ 6931 w 9861"/>
                  <a:gd name="T83" fmla="*/ 588 h 656"/>
                  <a:gd name="T84" fmla="*/ 7179 w 9861"/>
                  <a:gd name="T85" fmla="*/ 619 h 656"/>
                  <a:gd name="T86" fmla="*/ 9861 w 9861"/>
                  <a:gd name="T87" fmla="*/ 656 h 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861" h="656">
                    <a:moveTo>
                      <a:pt x="0" y="0"/>
                    </a:moveTo>
                    <a:lnTo>
                      <a:pt x="64" y="0"/>
                    </a:lnTo>
                    <a:lnTo>
                      <a:pt x="64" y="12"/>
                    </a:lnTo>
                    <a:lnTo>
                      <a:pt x="73" y="12"/>
                    </a:lnTo>
                    <a:lnTo>
                      <a:pt x="73" y="22"/>
                    </a:lnTo>
                    <a:lnTo>
                      <a:pt x="153" y="22"/>
                    </a:lnTo>
                    <a:lnTo>
                      <a:pt x="153" y="42"/>
                    </a:lnTo>
                    <a:lnTo>
                      <a:pt x="268" y="42"/>
                    </a:lnTo>
                    <a:lnTo>
                      <a:pt x="268" y="55"/>
                    </a:lnTo>
                    <a:lnTo>
                      <a:pt x="638" y="55"/>
                    </a:lnTo>
                    <a:lnTo>
                      <a:pt x="638" y="66"/>
                    </a:lnTo>
                    <a:lnTo>
                      <a:pt x="710" y="66"/>
                    </a:lnTo>
                    <a:lnTo>
                      <a:pt x="710" y="79"/>
                    </a:lnTo>
                    <a:lnTo>
                      <a:pt x="753" y="79"/>
                    </a:lnTo>
                    <a:lnTo>
                      <a:pt x="753" y="89"/>
                    </a:lnTo>
                    <a:lnTo>
                      <a:pt x="958" y="89"/>
                    </a:lnTo>
                    <a:lnTo>
                      <a:pt x="958" y="101"/>
                    </a:lnTo>
                    <a:lnTo>
                      <a:pt x="1019" y="101"/>
                    </a:lnTo>
                    <a:lnTo>
                      <a:pt x="1019" y="112"/>
                    </a:lnTo>
                    <a:lnTo>
                      <a:pt x="1050" y="112"/>
                    </a:lnTo>
                    <a:lnTo>
                      <a:pt x="1050" y="128"/>
                    </a:lnTo>
                    <a:lnTo>
                      <a:pt x="1127" y="128"/>
                    </a:lnTo>
                    <a:lnTo>
                      <a:pt x="1127" y="144"/>
                    </a:lnTo>
                    <a:lnTo>
                      <a:pt x="1264" y="144"/>
                    </a:lnTo>
                    <a:lnTo>
                      <a:pt x="1264" y="152"/>
                    </a:lnTo>
                    <a:lnTo>
                      <a:pt x="1679" y="152"/>
                    </a:lnTo>
                    <a:lnTo>
                      <a:pt x="1679" y="165"/>
                    </a:lnTo>
                    <a:lnTo>
                      <a:pt x="1719" y="165"/>
                    </a:lnTo>
                    <a:lnTo>
                      <a:pt x="1719" y="176"/>
                    </a:lnTo>
                    <a:lnTo>
                      <a:pt x="1757" y="176"/>
                    </a:lnTo>
                    <a:lnTo>
                      <a:pt x="1757" y="201"/>
                    </a:lnTo>
                    <a:lnTo>
                      <a:pt x="1899" y="201"/>
                    </a:lnTo>
                    <a:lnTo>
                      <a:pt x="1899" y="232"/>
                    </a:lnTo>
                    <a:lnTo>
                      <a:pt x="1975" y="232"/>
                    </a:lnTo>
                    <a:lnTo>
                      <a:pt x="1975" y="255"/>
                    </a:lnTo>
                    <a:lnTo>
                      <a:pt x="1992" y="255"/>
                    </a:lnTo>
                    <a:lnTo>
                      <a:pt x="1992" y="267"/>
                    </a:lnTo>
                    <a:lnTo>
                      <a:pt x="2006" y="267"/>
                    </a:lnTo>
                    <a:lnTo>
                      <a:pt x="2006" y="276"/>
                    </a:lnTo>
                    <a:lnTo>
                      <a:pt x="2097" y="276"/>
                    </a:lnTo>
                    <a:lnTo>
                      <a:pt x="2097" y="289"/>
                    </a:lnTo>
                    <a:lnTo>
                      <a:pt x="2244" y="289"/>
                    </a:lnTo>
                    <a:lnTo>
                      <a:pt x="2244" y="301"/>
                    </a:lnTo>
                    <a:lnTo>
                      <a:pt x="2396" y="301"/>
                    </a:lnTo>
                    <a:lnTo>
                      <a:pt x="2396" y="312"/>
                    </a:lnTo>
                    <a:lnTo>
                      <a:pt x="2543" y="312"/>
                    </a:lnTo>
                    <a:lnTo>
                      <a:pt x="2543" y="324"/>
                    </a:lnTo>
                    <a:lnTo>
                      <a:pt x="2584" y="324"/>
                    </a:lnTo>
                    <a:lnTo>
                      <a:pt x="2584" y="336"/>
                    </a:lnTo>
                    <a:lnTo>
                      <a:pt x="2596" y="336"/>
                    </a:lnTo>
                    <a:lnTo>
                      <a:pt x="2596" y="350"/>
                    </a:lnTo>
                    <a:lnTo>
                      <a:pt x="2608" y="350"/>
                    </a:lnTo>
                    <a:lnTo>
                      <a:pt x="2608" y="358"/>
                    </a:lnTo>
                    <a:lnTo>
                      <a:pt x="2728" y="358"/>
                    </a:lnTo>
                    <a:lnTo>
                      <a:pt x="2728" y="370"/>
                    </a:lnTo>
                    <a:lnTo>
                      <a:pt x="2761" y="370"/>
                    </a:lnTo>
                    <a:lnTo>
                      <a:pt x="2761" y="381"/>
                    </a:lnTo>
                    <a:lnTo>
                      <a:pt x="3024" y="381"/>
                    </a:lnTo>
                    <a:lnTo>
                      <a:pt x="3024" y="402"/>
                    </a:lnTo>
                    <a:lnTo>
                      <a:pt x="3076" y="402"/>
                    </a:lnTo>
                    <a:lnTo>
                      <a:pt x="3076" y="413"/>
                    </a:lnTo>
                    <a:lnTo>
                      <a:pt x="3193" y="413"/>
                    </a:lnTo>
                    <a:lnTo>
                      <a:pt x="3193" y="424"/>
                    </a:lnTo>
                    <a:lnTo>
                      <a:pt x="3341" y="424"/>
                    </a:lnTo>
                    <a:lnTo>
                      <a:pt x="3341" y="447"/>
                    </a:lnTo>
                    <a:lnTo>
                      <a:pt x="3863" y="447"/>
                    </a:lnTo>
                    <a:lnTo>
                      <a:pt x="3863" y="460"/>
                    </a:lnTo>
                    <a:lnTo>
                      <a:pt x="3972" y="460"/>
                    </a:lnTo>
                    <a:lnTo>
                      <a:pt x="3972" y="472"/>
                    </a:lnTo>
                    <a:lnTo>
                      <a:pt x="4100" y="472"/>
                    </a:lnTo>
                    <a:lnTo>
                      <a:pt x="4100" y="483"/>
                    </a:lnTo>
                    <a:lnTo>
                      <a:pt x="4280" y="483"/>
                    </a:lnTo>
                    <a:lnTo>
                      <a:pt x="4280" y="493"/>
                    </a:lnTo>
                    <a:lnTo>
                      <a:pt x="4389" y="493"/>
                    </a:lnTo>
                    <a:lnTo>
                      <a:pt x="4389" y="524"/>
                    </a:lnTo>
                    <a:lnTo>
                      <a:pt x="4544" y="524"/>
                    </a:lnTo>
                    <a:lnTo>
                      <a:pt x="4544" y="537"/>
                    </a:lnTo>
                    <a:lnTo>
                      <a:pt x="4734" y="537"/>
                    </a:lnTo>
                    <a:lnTo>
                      <a:pt x="4734" y="547"/>
                    </a:lnTo>
                    <a:lnTo>
                      <a:pt x="6229" y="547"/>
                    </a:lnTo>
                    <a:lnTo>
                      <a:pt x="6229" y="567"/>
                    </a:lnTo>
                    <a:lnTo>
                      <a:pt x="6609" y="567"/>
                    </a:lnTo>
                    <a:lnTo>
                      <a:pt x="6609" y="588"/>
                    </a:lnTo>
                    <a:lnTo>
                      <a:pt x="6931" y="588"/>
                    </a:lnTo>
                    <a:lnTo>
                      <a:pt x="6931" y="619"/>
                    </a:lnTo>
                    <a:lnTo>
                      <a:pt x="7179" y="619"/>
                    </a:lnTo>
                    <a:lnTo>
                      <a:pt x="7179" y="656"/>
                    </a:lnTo>
                    <a:lnTo>
                      <a:pt x="9861" y="656"/>
                    </a:lnTo>
                  </a:path>
                </a:pathLst>
              </a:custGeom>
              <a:noFill/>
              <a:ln w="19050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8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959269AD-8B86-4168-98D2-FC8C264B7B2C}"/>
                  </a:ext>
                </a:extLst>
              </p:cNvPr>
              <p:cNvGrpSpPr/>
              <p:nvPr/>
            </p:nvGrpSpPr>
            <p:grpSpPr>
              <a:xfrm>
                <a:off x="10323902" y="1399368"/>
                <a:ext cx="4969348" cy="588964"/>
                <a:chOff x="10323902" y="1399368"/>
                <a:chExt cx="4969348" cy="588964"/>
              </a:xfrm>
            </p:grpSpPr>
            <p:sp>
              <p:nvSpPr>
                <p:cNvPr id="993" name="Line 6">
                  <a:extLst>
                    <a:ext uri="{FF2B5EF4-FFF2-40B4-BE49-F238E27FC236}">
                      <a16:creationId xmlns:a16="http://schemas.microsoft.com/office/drawing/2014/main" id="{3533AA48-663B-4988-8091-5FABE0DDC8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231174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4" name="Line 7">
                  <a:extLst>
                    <a:ext uri="{FF2B5EF4-FFF2-40B4-BE49-F238E27FC236}">
                      <a16:creationId xmlns:a16="http://schemas.microsoft.com/office/drawing/2014/main" id="{7AF124B3-D7A3-4706-AA7C-25F4311208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61668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5" name="Line 8">
                  <a:extLst>
                    <a:ext uri="{FF2B5EF4-FFF2-40B4-BE49-F238E27FC236}">
                      <a16:creationId xmlns:a16="http://schemas.microsoft.com/office/drawing/2014/main" id="{7D2B0A36-3E80-42F0-86EF-1A9C22671D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39694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6" name="Line 9">
                  <a:extLst>
                    <a:ext uri="{FF2B5EF4-FFF2-40B4-BE49-F238E27FC236}">
                      <a16:creationId xmlns:a16="http://schemas.microsoft.com/office/drawing/2014/main" id="{02CE509B-5FDC-4927-AB91-60A40C6AC4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71276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7" name="Line 10">
                  <a:extLst>
                    <a:ext uri="{FF2B5EF4-FFF2-40B4-BE49-F238E27FC236}">
                      <a16:creationId xmlns:a16="http://schemas.microsoft.com/office/drawing/2014/main" id="{15242047-2CCF-429D-ABB9-B08A41ADB1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27714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8" name="Line 11">
                  <a:extLst>
                    <a:ext uri="{FF2B5EF4-FFF2-40B4-BE49-F238E27FC236}">
                      <a16:creationId xmlns:a16="http://schemas.microsoft.com/office/drawing/2014/main" id="{2FAB391D-0092-4F55-B151-0004B80CB6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59297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9" name="Line 12">
                  <a:extLst>
                    <a:ext uri="{FF2B5EF4-FFF2-40B4-BE49-F238E27FC236}">
                      <a16:creationId xmlns:a16="http://schemas.microsoft.com/office/drawing/2014/main" id="{E4111DF9-5591-4DBF-8367-EB502C6A72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927329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0" name="Line 13">
                  <a:extLst>
                    <a:ext uri="{FF2B5EF4-FFF2-40B4-BE49-F238E27FC236}">
                      <a16:creationId xmlns:a16="http://schemas.microsoft.com/office/drawing/2014/main" id="{6884B136-8C85-41A4-87D2-D9FE848946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958911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1" name="Line 14">
                  <a:extLst>
                    <a:ext uri="{FF2B5EF4-FFF2-40B4-BE49-F238E27FC236}">
                      <a16:creationId xmlns:a16="http://schemas.microsoft.com/office/drawing/2014/main" id="{ABF9845D-BD6F-4ED6-A522-EB9540E1B0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96835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2" name="Line 15">
                  <a:extLst>
                    <a:ext uri="{FF2B5EF4-FFF2-40B4-BE49-F238E27FC236}">
                      <a16:creationId xmlns:a16="http://schemas.microsoft.com/office/drawing/2014/main" id="{05CA0535-75C7-4B4F-9874-14939ECC46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927329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3" name="Line 16">
                  <a:extLst>
                    <a:ext uri="{FF2B5EF4-FFF2-40B4-BE49-F238E27FC236}">
                      <a16:creationId xmlns:a16="http://schemas.microsoft.com/office/drawing/2014/main" id="{5597F3A6-222A-4579-B25B-349DA03E92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67431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4" name="Line 17">
                  <a:extLst>
                    <a:ext uri="{FF2B5EF4-FFF2-40B4-BE49-F238E27FC236}">
                      <a16:creationId xmlns:a16="http://schemas.microsoft.com/office/drawing/2014/main" id="{B764393D-803B-444E-8834-C9C9E02A3B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99013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5" name="Line 18">
                  <a:extLst>
                    <a:ext uri="{FF2B5EF4-FFF2-40B4-BE49-F238E27FC236}">
                      <a16:creationId xmlns:a16="http://schemas.microsoft.com/office/drawing/2014/main" id="{23D6A719-2C27-4C4E-9A25-AB1927CFDB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28225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6" name="Line 19">
                  <a:extLst>
                    <a:ext uri="{FF2B5EF4-FFF2-40B4-BE49-F238E27FC236}">
                      <a16:creationId xmlns:a16="http://schemas.microsoft.com/office/drawing/2014/main" id="{90BF1C01-A779-4EC9-9857-4DB866206D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59807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7" name="Line 20">
                  <a:extLst>
                    <a:ext uri="{FF2B5EF4-FFF2-40B4-BE49-F238E27FC236}">
                      <a16:creationId xmlns:a16="http://schemas.microsoft.com/office/drawing/2014/main" id="{5CEC0EB0-7BC0-4647-90E1-3E6560970E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16245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8" name="Line 21">
                  <a:extLst>
                    <a:ext uri="{FF2B5EF4-FFF2-40B4-BE49-F238E27FC236}">
                      <a16:creationId xmlns:a16="http://schemas.microsoft.com/office/drawing/2014/main" id="{37F41D5A-EF64-4AE2-8AA8-8BA9BD9F28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47828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9" name="Line 22">
                  <a:extLst>
                    <a:ext uri="{FF2B5EF4-FFF2-40B4-BE49-F238E27FC236}">
                      <a16:creationId xmlns:a16="http://schemas.microsoft.com/office/drawing/2014/main" id="{91807AA0-7C8B-4A7A-A4FE-9A65790DF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796642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0" name="Line 23">
                  <a:extLst>
                    <a:ext uri="{FF2B5EF4-FFF2-40B4-BE49-F238E27FC236}">
                      <a16:creationId xmlns:a16="http://schemas.microsoft.com/office/drawing/2014/main" id="{5132BB99-477E-4CD2-9298-C314A8249A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28225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1" name="Line 24">
                  <a:extLst>
                    <a:ext uri="{FF2B5EF4-FFF2-40B4-BE49-F238E27FC236}">
                      <a16:creationId xmlns:a16="http://schemas.microsoft.com/office/drawing/2014/main" id="{5F51A847-0992-4A48-AB68-32906B4C9E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782485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2" name="Line 25">
                  <a:extLst>
                    <a:ext uri="{FF2B5EF4-FFF2-40B4-BE49-F238E27FC236}">
                      <a16:creationId xmlns:a16="http://schemas.microsoft.com/office/drawing/2014/main" id="{AB9F17BC-799F-4D7D-876C-E41A2CC222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14067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3" name="Line 26">
                  <a:extLst>
                    <a:ext uri="{FF2B5EF4-FFF2-40B4-BE49-F238E27FC236}">
                      <a16:creationId xmlns:a16="http://schemas.microsoft.com/office/drawing/2014/main" id="{ADB719E5-2D6A-4F4C-8806-E371E1BA89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741101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4" name="Line 27">
                  <a:extLst>
                    <a:ext uri="{FF2B5EF4-FFF2-40B4-BE49-F238E27FC236}">
                      <a16:creationId xmlns:a16="http://schemas.microsoft.com/office/drawing/2014/main" id="{550F3ACA-3E16-4581-AEEC-747E1091A5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71594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5" name="Line 28">
                  <a:extLst>
                    <a:ext uri="{FF2B5EF4-FFF2-40B4-BE49-F238E27FC236}">
                      <a16:creationId xmlns:a16="http://schemas.microsoft.com/office/drawing/2014/main" id="{3DBEB35D-4F05-486B-9949-DDDAE95EA4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732388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6" name="Line 29">
                  <a:extLst>
                    <a:ext uri="{FF2B5EF4-FFF2-40B4-BE49-F238E27FC236}">
                      <a16:creationId xmlns:a16="http://schemas.microsoft.com/office/drawing/2014/main" id="{52D007E9-3F10-4166-A87F-2E613AA20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63971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7" name="Line 30">
                  <a:extLst>
                    <a:ext uri="{FF2B5EF4-FFF2-40B4-BE49-F238E27FC236}">
                      <a16:creationId xmlns:a16="http://schemas.microsoft.com/office/drawing/2014/main" id="{F08A9996-233B-4218-BB46-0C28C816BF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725854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8" name="Line 31">
                  <a:extLst>
                    <a:ext uri="{FF2B5EF4-FFF2-40B4-BE49-F238E27FC236}">
                      <a16:creationId xmlns:a16="http://schemas.microsoft.com/office/drawing/2014/main" id="{BF48821A-C341-4807-88AE-702B69245C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56347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9" name="Line 32">
                  <a:extLst>
                    <a:ext uri="{FF2B5EF4-FFF2-40B4-BE49-F238E27FC236}">
                      <a16:creationId xmlns:a16="http://schemas.microsoft.com/office/drawing/2014/main" id="{9D3B5AA8-9603-4538-895A-00D5D39A40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709518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0" name="Line 33">
                  <a:extLst>
                    <a:ext uri="{FF2B5EF4-FFF2-40B4-BE49-F238E27FC236}">
                      <a16:creationId xmlns:a16="http://schemas.microsoft.com/office/drawing/2014/main" id="{07ECECFF-F786-4374-82CF-27DF0DE9B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41101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1" name="Line 34">
                  <a:extLst>
                    <a:ext uri="{FF2B5EF4-FFF2-40B4-BE49-F238E27FC236}">
                      <a16:creationId xmlns:a16="http://schemas.microsoft.com/office/drawing/2014/main" id="{102E37A8-B69E-460A-A6CF-8597982BF9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68134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2" name="Line 35">
                  <a:extLst>
                    <a:ext uri="{FF2B5EF4-FFF2-40B4-BE49-F238E27FC236}">
                      <a16:creationId xmlns:a16="http://schemas.microsoft.com/office/drawing/2014/main" id="{81AB9816-80CE-4E7D-BDD2-CF559364D3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99716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3" name="Line 36">
                  <a:extLst>
                    <a:ext uri="{FF2B5EF4-FFF2-40B4-BE49-F238E27FC236}">
                      <a16:creationId xmlns:a16="http://schemas.microsoft.com/office/drawing/2014/main" id="{C0AF2D25-4792-4D98-ADC8-78D0402E60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55065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4" name="Line 37">
                  <a:extLst>
                    <a:ext uri="{FF2B5EF4-FFF2-40B4-BE49-F238E27FC236}">
                      <a16:creationId xmlns:a16="http://schemas.microsoft.com/office/drawing/2014/main" id="{BF198DD6-98B5-48F2-8234-E789924A00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86648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5" name="Line 38">
                  <a:extLst>
                    <a:ext uri="{FF2B5EF4-FFF2-40B4-BE49-F238E27FC236}">
                      <a16:creationId xmlns:a16="http://schemas.microsoft.com/office/drawing/2014/main" id="{46370C4B-3390-4AC5-BF77-32E5C321EF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50709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6" name="Line 39">
                  <a:extLst>
                    <a:ext uri="{FF2B5EF4-FFF2-40B4-BE49-F238E27FC236}">
                      <a16:creationId xmlns:a16="http://schemas.microsoft.com/office/drawing/2014/main" id="{E6E174F5-E00C-4D2A-A85A-55337AB095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82292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7" name="Line 40">
                  <a:extLst>
                    <a:ext uri="{FF2B5EF4-FFF2-40B4-BE49-F238E27FC236}">
                      <a16:creationId xmlns:a16="http://schemas.microsoft.com/office/drawing/2014/main" id="{6B8EE6AF-A9A1-4C0F-8FDB-6462842966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43086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8" name="Line 41">
                  <a:extLst>
                    <a:ext uri="{FF2B5EF4-FFF2-40B4-BE49-F238E27FC236}">
                      <a16:creationId xmlns:a16="http://schemas.microsoft.com/office/drawing/2014/main" id="{B772BD4B-FAA9-450C-95C8-E9A4EF4E90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74668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9" name="Line 42">
                  <a:extLst>
                    <a:ext uri="{FF2B5EF4-FFF2-40B4-BE49-F238E27FC236}">
                      <a16:creationId xmlns:a16="http://schemas.microsoft.com/office/drawing/2014/main" id="{133B5755-C093-4F10-BCE2-958132283A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34373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0" name="Line 43">
                  <a:extLst>
                    <a:ext uri="{FF2B5EF4-FFF2-40B4-BE49-F238E27FC236}">
                      <a16:creationId xmlns:a16="http://schemas.microsoft.com/office/drawing/2014/main" id="{99BE0A97-8955-4707-A91C-7E273C297E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65956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1" name="Line 44">
                  <a:extLst>
                    <a:ext uri="{FF2B5EF4-FFF2-40B4-BE49-F238E27FC236}">
                      <a16:creationId xmlns:a16="http://schemas.microsoft.com/office/drawing/2014/main" id="{60789CE6-CBB3-4FB5-B1CE-1919CB3136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22394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2" name="Line 45">
                  <a:extLst>
                    <a:ext uri="{FF2B5EF4-FFF2-40B4-BE49-F238E27FC236}">
                      <a16:creationId xmlns:a16="http://schemas.microsoft.com/office/drawing/2014/main" id="{22B7577D-3D0E-4C42-BA01-27A1207607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53976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3" name="Line 46">
                  <a:extLst>
                    <a:ext uri="{FF2B5EF4-FFF2-40B4-BE49-F238E27FC236}">
                      <a16:creationId xmlns:a16="http://schemas.microsoft.com/office/drawing/2014/main" id="{0692C1C9-0CB2-47F5-87A9-0DA29BD3F2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99524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4" name="Line 47">
                  <a:extLst>
                    <a:ext uri="{FF2B5EF4-FFF2-40B4-BE49-F238E27FC236}">
                      <a16:creationId xmlns:a16="http://schemas.microsoft.com/office/drawing/2014/main" id="{97774CDD-9FB9-4E77-B8FD-832F15D2E0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31106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5" name="Line 48">
                  <a:extLst>
                    <a:ext uri="{FF2B5EF4-FFF2-40B4-BE49-F238E27FC236}">
                      <a16:creationId xmlns:a16="http://schemas.microsoft.com/office/drawing/2014/main" id="{768C4633-B2DC-4A3F-B20A-35D6C405CF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90811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6" name="Line 49">
                  <a:extLst>
                    <a:ext uri="{FF2B5EF4-FFF2-40B4-BE49-F238E27FC236}">
                      <a16:creationId xmlns:a16="http://schemas.microsoft.com/office/drawing/2014/main" id="{7E82206B-17E7-4622-8038-0476041459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21305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7" name="Line 50">
                  <a:extLst>
                    <a:ext uri="{FF2B5EF4-FFF2-40B4-BE49-F238E27FC236}">
                      <a16:creationId xmlns:a16="http://schemas.microsoft.com/office/drawing/2014/main" id="{F295E421-0FCD-4CDD-9861-2817B04497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78832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8" name="Line 51">
                  <a:extLst>
                    <a:ext uri="{FF2B5EF4-FFF2-40B4-BE49-F238E27FC236}">
                      <a16:creationId xmlns:a16="http://schemas.microsoft.com/office/drawing/2014/main" id="{589F33D4-95DF-404F-A2EB-FB35D7B89E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09325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9" name="Line 52">
                  <a:extLst>
                    <a:ext uri="{FF2B5EF4-FFF2-40B4-BE49-F238E27FC236}">
                      <a16:creationId xmlns:a16="http://schemas.microsoft.com/office/drawing/2014/main" id="{4A34E943-5B65-41C6-8E91-9383DEE621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65763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0" name="Line 53">
                  <a:extLst>
                    <a:ext uri="{FF2B5EF4-FFF2-40B4-BE49-F238E27FC236}">
                      <a16:creationId xmlns:a16="http://schemas.microsoft.com/office/drawing/2014/main" id="{7209AB68-F5F7-454A-A823-84D01974E2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97346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1" name="Line 54">
                  <a:extLst>
                    <a:ext uri="{FF2B5EF4-FFF2-40B4-BE49-F238E27FC236}">
                      <a16:creationId xmlns:a16="http://schemas.microsoft.com/office/drawing/2014/main" id="{29424C4F-8D5E-47EA-AAE4-15C5F8FEF9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40715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2" name="Line 55">
                  <a:extLst>
                    <a:ext uri="{FF2B5EF4-FFF2-40B4-BE49-F238E27FC236}">
                      <a16:creationId xmlns:a16="http://schemas.microsoft.com/office/drawing/2014/main" id="{3CE94A7D-41DC-4EF4-ABEC-678F1E7F0F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72297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3" name="Line 56">
                  <a:extLst>
                    <a:ext uri="{FF2B5EF4-FFF2-40B4-BE49-F238E27FC236}">
                      <a16:creationId xmlns:a16="http://schemas.microsoft.com/office/drawing/2014/main" id="{A3036D38-0431-459A-A936-EAC06ABC5F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34180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4" name="Line 57">
                  <a:extLst>
                    <a:ext uri="{FF2B5EF4-FFF2-40B4-BE49-F238E27FC236}">
                      <a16:creationId xmlns:a16="http://schemas.microsoft.com/office/drawing/2014/main" id="{4AECA36F-120D-41F5-BE94-C7DA552D13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65763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5" name="Line 58">
                  <a:extLst>
                    <a:ext uri="{FF2B5EF4-FFF2-40B4-BE49-F238E27FC236}">
                      <a16:creationId xmlns:a16="http://schemas.microsoft.com/office/drawing/2014/main" id="{8C4CB480-37D1-4CAA-B33F-2490CD72B5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17845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6" name="Line 59">
                  <a:extLst>
                    <a:ext uri="{FF2B5EF4-FFF2-40B4-BE49-F238E27FC236}">
                      <a16:creationId xmlns:a16="http://schemas.microsoft.com/office/drawing/2014/main" id="{16E251C1-5C8E-4086-9566-3480F78550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49427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7" name="Line 60">
                  <a:extLst>
                    <a:ext uri="{FF2B5EF4-FFF2-40B4-BE49-F238E27FC236}">
                      <a16:creationId xmlns:a16="http://schemas.microsoft.com/office/drawing/2014/main" id="{21E67994-8D2F-452A-9036-E5DD476A39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508043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8" name="Line 61">
                  <a:extLst>
                    <a:ext uri="{FF2B5EF4-FFF2-40B4-BE49-F238E27FC236}">
                      <a16:creationId xmlns:a16="http://schemas.microsoft.com/office/drawing/2014/main" id="{F9946041-1868-4051-9FB0-8FE7A1FD3F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39626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9" name="Line 62">
                  <a:extLst>
                    <a:ext uri="{FF2B5EF4-FFF2-40B4-BE49-F238E27FC236}">
                      <a16:creationId xmlns:a16="http://schemas.microsoft.com/office/drawing/2014/main" id="{E7A41C0B-D331-4064-927E-F6CFA379A6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91707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0" name="Line 63">
                  <a:extLst>
                    <a:ext uri="{FF2B5EF4-FFF2-40B4-BE49-F238E27FC236}">
                      <a16:creationId xmlns:a16="http://schemas.microsoft.com/office/drawing/2014/main" id="{45E66086-9696-49C3-9C58-B8FD1B4BA4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22201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1" name="Line 64">
                  <a:extLst>
                    <a:ext uri="{FF2B5EF4-FFF2-40B4-BE49-F238E27FC236}">
                      <a16:creationId xmlns:a16="http://schemas.microsoft.com/office/drawing/2014/main" id="{8B78672B-C522-4198-AB31-06CF9A4D87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85173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2" name="Line 65">
                  <a:extLst>
                    <a:ext uri="{FF2B5EF4-FFF2-40B4-BE49-F238E27FC236}">
                      <a16:creationId xmlns:a16="http://schemas.microsoft.com/office/drawing/2014/main" id="{198D7901-4327-4956-9E05-AA862C0379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16756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3" name="Line 66">
                  <a:extLst>
                    <a:ext uri="{FF2B5EF4-FFF2-40B4-BE49-F238E27FC236}">
                      <a16:creationId xmlns:a16="http://schemas.microsoft.com/office/drawing/2014/main" id="{3DE4B64E-4DA4-4314-B82C-BBF2798023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78639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4" name="Line 67">
                  <a:extLst>
                    <a:ext uri="{FF2B5EF4-FFF2-40B4-BE49-F238E27FC236}">
                      <a16:creationId xmlns:a16="http://schemas.microsoft.com/office/drawing/2014/main" id="{FA31C668-E8E5-4E4D-969D-2DFBACD82C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09132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5" name="Line 68">
                  <a:extLst>
                    <a:ext uri="{FF2B5EF4-FFF2-40B4-BE49-F238E27FC236}">
                      <a16:creationId xmlns:a16="http://schemas.microsoft.com/office/drawing/2014/main" id="{771C77BE-0006-4B96-A217-0AC65BB772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62303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6" name="Line 69">
                  <a:extLst>
                    <a:ext uri="{FF2B5EF4-FFF2-40B4-BE49-F238E27FC236}">
                      <a16:creationId xmlns:a16="http://schemas.microsoft.com/office/drawing/2014/main" id="{601E75F1-41E9-4FC9-8888-839C5F1EC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93886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7" name="Line 70">
                  <a:extLst>
                    <a:ext uri="{FF2B5EF4-FFF2-40B4-BE49-F238E27FC236}">
                      <a16:creationId xmlns:a16="http://schemas.microsoft.com/office/drawing/2014/main" id="{C7E831EA-DF09-4406-B6BF-9297564A9A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52502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8" name="Line 71">
                  <a:extLst>
                    <a:ext uri="{FF2B5EF4-FFF2-40B4-BE49-F238E27FC236}">
                      <a16:creationId xmlns:a16="http://schemas.microsoft.com/office/drawing/2014/main" id="{30EC50FF-F50B-45D6-9689-91F4C3397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84084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9" name="Line 72">
                  <a:extLst>
                    <a:ext uri="{FF2B5EF4-FFF2-40B4-BE49-F238E27FC236}">
                      <a16:creationId xmlns:a16="http://schemas.microsoft.com/office/drawing/2014/main" id="{8EEC8474-976C-4438-84BF-2E9E85E56D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39433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0" name="Line 73">
                  <a:extLst>
                    <a:ext uri="{FF2B5EF4-FFF2-40B4-BE49-F238E27FC236}">
                      <a16:creationId xmlns:a16="http://schemas.microsoft.com/office/drawing/2014/main" id="{E5334E6F-D796-4FA9-B799-224836AB54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71015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1" name="Line 74">
                  <a:extLst>
                    <a:ext uri="{FF2B5EF4-FFF2-40B4-BE49-F238E27FC236}">
                      <a16:creationId xmlns:a16="http://schemas.microsoft.com/office/drawing/2014/main" id="{9EC088F4-E37A-4D8C-B318-C4F71441A6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33988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2" name="Line 75">
                  <a:extLst>
                    <a:ext uri="{FF2B5EF4-FFF2-40B4-BE49-F238E27FC236}">
                      <a16:creationId xmlns:a16="http://schemas.microsoft.com/office/drawing/2014/main" id="{740912D9-6D36-4775-8174-E5409A8B8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65570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3" name="Line 76">
                  <a:extLst>
                    <a:ext uri="{FF2B5EF4-FFF2-40B4-BE49-F238E27FC236}">
                      <a16:creationId xmlns:a16="http://schemas.microsoft.com/office/drawing/2014/main" id="{15159ED0-EF7F-46A5-892A-B3D1675AF5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28542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4" name="Line 77">
                  <a:extLst>
                    <a:ext uri="{FF2B5EF4-FFF2-40B4-BE49-F238E27FC236}">
                      <a16:creationId xmlns:a16="http://schemas.microsoft.com/office/drawing/2014/main" id="{CCA077A8-45D0-4FEE-B12B-94F7908049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60125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" name="Line 78">
                  <a:extLst>
                    <a:ext uri="{FF2B5EF4-FFF2-40B4-BE49-F238E27FC236}">
                      <a16:creationId xmlns:a16="http://schemas.microsoft.com/office/drawing/2014/main" id="{B73601B8-FAE3-4471-B25E-3CD9FC1D0D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19830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" name="Line 79">
                  <a:extLst>
                    <a:ext uri="{FF2B5EF4-FFF2-40B4-BE49-F238E27FC236}">
                      <a16:creationId xmlns:a16="http://schemas.microsoft.com/office/drawing/2014/main" id="{44023DC6-1885-455F-B568-1CC4C57E57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50323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" name="Line 80">
                  <a:extLst>
                    <a:ext uri="{FF2B5EF4-FFF2-40B4-BE49-F238E27FC236}">
                      <a16:creationId xmlns:a16="http://schemas.microsoft.com/office/drawing/2014/main" id="{EDB93EBA-C460-46A8-9301-BCC4E13990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6761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" name="Line 81">
                  <a:extLst>
                    <a:ext uri="{FF2B5EF4-FFF2-40B4-BE49-F238E27FC236}">
                      <a16:creationId xmlns:a16="http://schemas.microsoft.com/office/drawing/2014/main" id="{EC3523E8-25EB-46C6-9FF1-E501BEDB51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37255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Line 82">
                  <a:extLst>
                    <a:ext uri="{FF2B5EF4-FFF2-40B4-BE49-F238E27FC236}">
                      <a16:creationId xmlns:a16="http://schemas.microsoft.com/office/drawing/2014/main" id="{EF04A1E8-0A64-4389-9EAE-23211F426A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0227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Line 83">
                  <a:extLst>
                    <a:ext uri="{FF2B5EF4-FFF2-40B4-BE49-F238E27FC236}">
                      <a16:creationId xmlns:a16="http://schemas.microsoft.com/office/drawing/2014/main" id="{873BBE0A-BEFA-4F3A-BA6C-03AF2619A8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31810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1" name="Line 84">
                  <a:extLst>
                    <a:ext uri="{FF2B5EF4-FFF2-40B4-BE49-F238E27FC236}">
                      <a16:creationId xmlns:a16="http://schemas.microsoft.com/office/drawing/2014/main" id="{CD7B8A39-3AD0-4FD4-8BDC-012A15C46C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81713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2" name="Line 85">
                  <a:extLst>
                    <a:ext uri="{FF2B5EF4-FFF2-40B4-BE49-F238E27FC236}">
                      <a16:creationId xmlns:a16="http://schemas.microsoft.com/office/drawing/2014/main" id="{4381AD38-5427-4776-9C5D-DDC0FB5FEB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12207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3" name="Line 86">
                  <a:extLst>
                    <a:ext uri="{FF2B5EF4-FFF2-40B4-BE49-F238E27FC236}">
                      <a16:creationId xmlns:a16="http://schemas.microsoft.com/office/drawing/2014/main" id="{7DF2339D-5715-4C9C-A658-3B4BBB2BFE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73001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4" name="Line 87">
                  <a:extLst>
                    <a:ext uri="{FF2B5EF4-FFF2-40B4-BE49-F238E27FC236}">
                      <a16:creationId xmlns:a16="http://schemas.microsoft.com/office/drawing/2014/main" id="{A24895D8-2055-4663-9EF1-6B5B32DDA9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04583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5" name="Line 88">
                  <a:extLst>
                    <a:ext uri="{FF2B5EF4-FFF2-40B4-BE49-F238E27FC236}">
                      <a16:creationId xmlns:a16="http://schemas.microsoft.com/office/drawing/2014/main" id="{265A33DB-0F0C-4BD5-B527-B847648217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64288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6" name="Line 89">
                  <a:extLst>
                    <a:ext uri="{FF2B5EF4-FFF2-40B4-BE49-F238E27FC236}">
                      <a16:creationId xmlns:a16="http://schemas.microsoft.com/office/drawing/2014/main" id="{2C81DC05-5E08-47C2-B5A7-6F5D86567D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95871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7" name="Line 90">
                  <a:extLst>
                    <a:ext uri="{FF2B5EF4-FFF2-40B4-BE49-F238E27FC236}">
                      <a16:creationId xmlns:a16="http://schemas.microsoft.com/office/drawing/2014/main" id="{770E2B4D-CD0D-4238-AA7F-1DC060D6D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55576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8" name="Line 91">
                  <a:extLst>
                    <a:ext uri="{FF2B5EF4-FFF2-40B4-BE49-F238E27FC236}">
                      <a16:creationId xmlns:a16="http://schemas.microsoft.com/office/drawing/2014/main" id="{E45C4332-9138-4A5E-B5A3-C22DE038AB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86069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9" name="Line 92">
                  <a:extLst>
                    <a:ext uri="{FF2B5EF4-FFF2-40B4-BE49-F238E27FC236}">
                      <a16:creationId xmlns:a16="http://schemas.microsoft.com/office/drawing/2014/main" id="{772B8D95-1169-47D8-B399-F48C312D20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39240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0" name="Line 93">
                  <a:extLst>
                    <a:ext uri="{FF2B5EF4-FFF2-40B4-BE49-F238E27FC236}">
                      <a16:creationId xmlns:a16="http://schemas.microsoft.com/office/drawing/2014/main" id="{DA58928D-417E-465F-9522-9446B66CCD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70823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1" name="Line 94">
                  <a:extLst>
                    <a:ext uri="{FF2B5EF4-FFF2-40B4-BE49-F238E27FC236}">
                      <a16:creationId xmlns:a16="http://schemas.microsoft.com/office/drawing/2014/main" id="{CF9CB1A8-8AC0-4324-A5D5-B4FC79116B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17459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2" name="Line 95">
                  <a:extLst>
                    <a:ext uri="{FF2B5EF4-FFF2-40B4-BE49-F238E27FC236}">
                      <a16:creationId xmlns:a16="http://schemas.microsoft.com/office/drawing/2014/main" id="{7CDAF9C5-312E-409B-AFF3-1DF8E521B1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49042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3" name="Line 96">
                  <a:extLst>
                    <a:ext uri="{FF2B5EF4-FFF2-40B4-BE49-F238E27FC236}">
                      <a16:creationId xmlns:a16="http://schemas.microsoft.com/office/drawing/2014/main" id="{AE162AFA-A416-4292-B841-9FC17BD41C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307658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4" name="Line 97">
                  <a:extLst>
                    <a:ext uri="{FF2B5EF4-FFF2-40B4-BE49-F238E27FC236}">
                      <a16:creationId xmlns:a16="http://schemas.microsoft.com/office/drawing/2014/main" id="{24F559E6-2E83-4829-B0B2-CA8497CD79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39240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5" name="Line 98">
                  <a:extLst>
                    <a:ext uri="{FF2B5EF4-FFF2-40B4-BE49-F238E27FC236}">
                      <a16:creationId xmlns:a16="http://schemas.microsoft.com/office/drawing/2014/main" id="{70AA185F-2AE2-47E0-AEC1-CB5C81E5C5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94589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6" name="Line 99">
                  <a:extLst>
                    <a:ext uri="{FF2B5EF4-FFF2-40B4-BE49-F238E27FC236}">
                      <a16:creationId xmlns:a16="http://schemas.microsoft.com/office/drawing/2014/main" id="{61D126B3-A719-427A-8C35-56E2ECCE02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25082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7" name="Line 100">
                  <a:extLst>
                    <a:ext uri="{FF2B5EF4-FFF2-40B4-BE49-F238E27FC236}">
                      <a16:creationId xmlns:a16="http://schemas.microsoft.com/office/drawing/2014/main" id="{7B72581A-3F50-4F13-8BF6-9EB1EF43A7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88055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8" name="Line 101">
                  <a:extLst>
                    <a:ext uri="{FF2B5EF4-FFF2-40B4-BE49-F238E27FC236}">
                      <a16:creationId xmlns:a16="http://schemas.microsoft.com/office/drawing/2014/main" id="{9BC05654-A7D5-406B-8A85-56F74923C3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19637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9" name="Line 102">
                  <a:extLst>
                    <a:ext uri="{FF2B5EF4-FFF2-40B4-BE49-F238E27FC236}">
                      <a16:creationId xmlns:a16="http://schemas.microsoft.com/office/drawing/2014/main" id="{AFC02CC6-535B-4D07-84FD-445C2B326A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79342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0" name="Line 103">
                  <a:extLst>
                    <a:ext uri="{FF2B5EF4-FFF2-40B4-BE49-F238E27FC236}">
                      <a16:creationId xmlns:a16="http://schemas.microsoft.com/office/drawing/2014/main" id="{19FD8ABB-37E7-46F2-B9AF-6A91E08F82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310925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1" name="Line 104">
                  <a:extLst>
                    <a:ext uri="{FF2B5EF4-FFF2-40B4-BE49-F238E27FC236}">
                      <a16:creationId xmlns:a16="http://schemas.microsoft.com/office/drawing/2014/main" id="{8503AE4F-8AB9-43B1-8B02-8E0E554E80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63006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2" name="Line 105">
                  <a:extLst>
                    <a:ext uri="{FF2B5EF4-FFF2-40B4-BE49-F238E27FC236}">
                      <a16:creationId xmlns:a16="http://schemas.microsoft.com/office/drawing/2014/main" id="{D4CEA74A-89DD-4F7C-B360-6636267A97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94589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3" name="Line 106">
                  <a:extLst>
                    <a:ext uri="{FF2B5EF4-FFF2-40B4-BE49-F238E27FC236}">
                      <a16:creationId xmlns:a16="http://schemas.microsoft.com/office/drawing/2014/main" id="{21CD5A95-6CD1-4564-82BE-D10D815AC6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53205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4" name="Line 107">
                  <a:extLst>
                    <a:ext uri="{FF2B5EF4-FFF2-40B4-BE49-F238E27FC236}">
                      <a16:creationId xmlns:a16="http://schemas.microsoft.com/office/drawing/2014/main" id="{EFCB8F0F-D3F7-4CDF-AF7E-3C18190DC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84787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5" name="Line 108">
                  <a:extLst>
                    <a:ext uri="{FF2B5EF4-FFF2-40B4-BE49-F238E27FC236}">
                      <a16:creationId xmlns:a16="http://schemas.microsoft.com/office/drawing/2014/main" id="{8869C971-6584-4DA3-8DBE-BFCE16D461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47760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6" name="Line 109">
                  <a:extLst>
                    <a:ext uri="{FF2B5EF4-FFF2-40B4-BE49-F238E27FC236}">
                      <a16:creationId xmlns:a16="http://schemas.microsoft.com/office/drawing/2014/main" id="{2B9688CD-C93C-41A7-88B8-57D8B2BDAF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79342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7" name="Line 110">
                  <a:extLst>
                    <a:ext uri="{FF2B5EF4-FFF2-40B4-BE49-F238E27FC236}">
                      <a16:creationId xmlns:a16="http://schemas.microsoft.com/office/drawing/2014/main" id="{3FA62C1D-0A5A-4B7F-A349-93CEE97893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41225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8" name="Line 111">
                  <a:extLst>
                    <a:ext uri="{FF2B5EF4-FFF2-40B4-BE49-F238E27FC236}">
                      <a16:creationId xmlns:a16="http://schemas.microsoft.com/office/drawing/2014/main" id="{373A76DA-6F71-441E-A1CC-4633274A8A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72808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9" name="Line 112">
                  <a:extLst>
                    <a:ext uri="{FF2B5EF4-FFF2-40B4-BE49-F238E27FC236}">
                      <a16:creationId xmlns:a16="http://schemas.microsoft.com/office/drawing/2014/main" id="{D056A1E8-0B5D-4C24-B75F-63CB4A3825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34691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0" name="Line 113">
                  <a:extLst>
                    <a:ext uri="{FF2B5EF4-FFF2-40B4-BE49-F238E27FC236}">
                      <a16:creationId xmlns:a16="http://schemas.microsoft.com/office/drawing/2014/main" id="{99C3E2DF-7983-41E1-B65F-87DC991255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66274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1" name="Line 114">
                  <a:extLst>
                    <a:ext uri="{FF2B5EF4-FFF2-40B4-BE49-F238E27FC236}">
                      <a16:creationId xmlns:a16="http://schemas.microsoft.com/office/drawing/2014/main" id="{C58B1E78-37C0-43A4-AD22-B25A3F796C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29246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2" name="Line 115">
                  <a:extLst>
                    <a:ext uri="{FF2B5EF4-FFF2-40B4-BE49-F238E27FC236}">
                      <a16:creationId xmlns:a16="http://schemas.microsoft.com/office/drawing/2014/main" id="{9F896D8A-41EB-4902-9B3F-6622A6C939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60828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3" name="Line 116">
                  <a:extLst>
                    <a:ext uri="{FF2B5EF4-FFF2-40B4-BE49-F238E27FC236}">
                      <a16:creationId xmlns:a16="http://schemas.microsoft.com/office/drawing/2014/main" id="{4640F2EA-3012-4C53-AC2B-73D48F6029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16177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4" name="Line 117">
                  <a:extLst>
                    <a:ext uri="{FF2B5EF4-FFF2-40B4-BE49-F238E27FC236}">
                      <a16:creationId xmlns:a16="http://schemas.microsoft.com/office/drawing/2014/main" id="{399D9E59-1495-4149-991A-C3EB2D0B73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47760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5" name="Line 118">
                  <a:extLst>
                    <a:ext uri="{FF2B5EF4-FFF2-40B4-BE49-F238E27FC236}">
                      <a16:creationId xmlns:a16="http://schemas.microsoft.com/office/drawing/2014/main" id="{0041EA68-F834-4363-A800-EDDF607CD9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98752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6" name="Line 119">
                  <a:extLst>
                    <a:ext uri="{FF2B5EF4-FFF2-40B4-BE49-F238E27FC236}">
                      <a16:creationId xmlns:a16="http://schemas.microsoft.com/office/drawing/2014/main" id="{031741AB-0FD3-44CC-BD03-E97FD2FDEF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30335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7" name="Line 120">
                  <a:extLst>
                    <a:ext uri="{FF2B5EF4-FFF2-40B4-BE49-F238E27FC236}">
                      <a16:creationId xmlns:a16="http://schemas.microsoft.com/office/drawing/2014/main" id="{EDA29EC8-9497-41DE-BBED-067A93B975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87862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8" name="Line 121">
                  <a:extLst>
                    <a:ext uri="{FF2B5EF4-FFF2-40B4-BE49-F238E27FC236}">
                      <a16:creationId xmlns:a16="http://schemas.microsoft.com/office/drawing/2014/main" id="{0457CC45-18AA-4F13-8C8C-A53B471A83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19444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9" name="Line 122">
                  <a:extLst>
                    <a:ext uri="{FF2B5EF4-FFF2-40B4-BE49-F238E27FC236}">
                      <a16:creationId xmlns:a16="http://schemas.microsoft.com/office/drawing/2014/main" id="{6A843CDD-2593-4AF7-8E31-9C4D807454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76971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0" name="Line 123">
                  <a:extLst>
                    <a:ext uri="{FF2B5EF4-FFF2-40B4-BE49-F238E27FC236}">
                      <a16:creationId xmlns:a16="http://schemas.microsoft.com/office/drawing/2014/main" id="{A92B5D32-06CB-42A8-8684-B48E9EBCCB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8554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1" name="Line 124">
                  <a:extLst>
                    <a:ext uri="{FF2B5EF4-FFF2-40B4-BE49-F238E27FC236}">
                      <a16:creationId xmlns:a16="http://schemas.microsoft.com/office/drawing/2014/main" id="{02E58247-498C-41CE-A570-61A80D2481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71526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2" name="Line 125">
                  <a:extLst>
                    <a:ext uri="{FF2B5EF4-FFF2-40B4-BE49-F238E27FC236}">
                      <a16:creationId xmlns:a16="http://schemas.microsoft.com/office/drawing/2014/main" id="{19062D6C-8AC9-493F-8002-497964E566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2019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3" name="Line 126">
                  <a:extLst>
                    <a:ext uri="{FF2B5EF4-FFF2-40B4-BE49-F238E27FC236}">
                      <a16:creationId xmlns:a16="http://schemas.microsoft.com/office/drawing/2014/main" id="{C859BAED-9066-445E-805C-D0D2E3240F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59546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4" name="Line 127">
                  <a:extLst>
                    <a:ext uri="{FF2B5EF4-FFF2-40B4-BE49-F238E27FC236}">
                      <a16:creationId xmlns:a16="http://schemas.microsoft.com/office/drawing/2014/main" id="{03ED5160-BBBB-43E0-9D15-BC6C542EA5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90040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5" name="Line 128">
                  <a:extLst>
                    <a:ext uri="{FF2B5EF4-FFF2-40B4-BE49-F238E27FC236}">
                      <a16:creationId xmlns:a16="http://schemas.microsoft.com/office/drawing/2014/main" id="{53620EA9-E802-4072-92FB-CFAD8962B5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55190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6" name="Line 129">
                  <a:extLst>
                    <a:ext uri="{FF2B5EF4-FFF2-40B4-BE49-F238E27FC236}">
                      <a16:creationId xmlns:a16="http://schemas.microsoft.com/office/drawing/2014/main" id="{B5C5406D-11D9-433D-AC7B-378C1B9D3F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86773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7" name="Line 130">
                  <a:extLst>
                    <a:ext uri="{FF2B5EF4-FFF2-40B4-BE49-F238E27FC236}">
                      <a16:creationId xmlns:a16="http://schemas.microsoft.com/office/drawing/2014/main" id="{00D50A8E-6348-41A0-9A7F-795AE40887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47567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8" name="Line 131">
                  <a:extLst>
                    <a:ext uri="{FF2B5EF4-FFF2-40B4-BE49-F238E27FC236}">
                      <a16:creationId xmlns:a16="http://schemas.microsoft.com/office/drawing/2014/main" id="{31E4805F-5922-4CAA-992B-AEA6645EA9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78060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9" name="Line 132">
                  <a:extLst>
                    <a:ext uri="{FF2B5EF4-FFF2-40B4-BE49-F238E27FC236}">
                      <a16:creationId xmlns:a16="http://schemas.microsoft.com/office/drawing/2014/main" id="{74DBED24-B4A2-4C69-BA12-33D90670D5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46478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0" name="Line 133">
                  <a:extLst>
                    <a:ext uri="{FF2B5EF4-FFF2-40B4-BE49-F238E27FC236}">
                      <a16:creationId xmlns:a16="http://schemas.microsoft.com/office/drawing/2014/main" id="{1880F17C-3DCE-4969-BC39-063D95E6AD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76971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1" name="Line 134">
                  <a:extLst>
                    <a:ext uri="{FF2B5EF4-FFF2-40B4-BE49-F238E27FC236}">
                      <a16:creationId xmlns:a16="http://schemas.microsoft.com/office/drawing/2014/main" id="{00662F01-E602-4E3D-9E97-927441A53E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37765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2" name="Line 135">
                  <a:extLst>
                    <a:ext uri="{FF2B5EF4-FFF2-40B4-BE49-F238E27FC236}">
                      <a16:creationId xmlns:a16="http://schemas.microsoft.com/office/drawing/2014/main" id="{5E01C72C-3E9B-439C-BB98-42D8746778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69348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3" name="Line 136">
                  <a:extLst>
                    <a:ext uri="{FF2B5EF4-FFF2-40B4-BE49-F238E27FC236}">
                      <a16:creationId xmlns:a16="http://schemas.microsoft.com/office/drawing/2014/main" id="{70439705-E2F3-4265-9E57-3A68137ACA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24697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4" name="Line 137">
                  <a:extLst>
                    <a:ext uri="{FF2B5EF4-FFF2-40B4-BE49-F238E27FC236}">
                      <a16:creationId xmlns:a16="http://schemas.microsoft.com/office/drawing/2014/main" id="{99B11385-3502-4063-A49B-C67940D698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55190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5" name="Line 138">
                  <a:extLst>
                    <a:ext uri="{FF2B5EF4-FFF2-40B4-BE49-F238E27FC236}">
                      <a16:creationId xmlns:a16="http://schemas.microsoft.com/office/drawing/2014/main" id="{EA28E4A9-E4D3-4DFF-9C6B-737F88F015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21429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6" name="Line 139">
                  <a:extLst>
                    <a:ext uri="{FF2B5EF4-FFF2-40B4-BE49-F238E27FC236}">
                      <a16:creationId xmlns:a16="http://schemas.microsoft.com/office/drawing/2014/main" id="{0543D346-0761-4364-8496-021B62DF94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53012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7" name="Line 140">
                  <a:extLst>
                    <a:ext uri="{FF2B5EF4-FFF2-40B4-BE49-F238E27FC236}">
                      <a16:creationId xmlns:a16="http://schemas.microsoft.com/office/drawing/2014/main" id="{E85C0318-4994-46FD-A683-A4767D1C7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14895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8" name="Line 141">
                  <a:extLst>
                    <a:ext uri="{FF2B5EF4-FFF2-40B4-BE49-F238E27FC236}">
                      <a16:creationId xmlns:a16="http://schemas.microsoft.com/office/drawing/2014/main" id="{AC71F33E-AB07-45E2-887B-9B59EC9611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46478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9" name="Line 142">
                  <a:extLst>
                    <a:ext uri="{FF2B5EF4-FFF2-40B4-BE49-F238E27FC236}">
                      <a16:creationId xmlns:a16="http://schemas.microsoft.com/office/drawing/2014/main" id="{E68CA747-8F4D-4F12-820B-1F0162C3DC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07272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0" name="Line 143">
                  <a:extLst>
                    <a:ext uri="{FF2B5EF4-FFF2-40B4-BE49-F238E27FC236}">
                      <a16:creationId xmlns:a16="http://schemas.microsoft.com/office/drawing/2014/main" id="{E351E705-9D45-4083-9E81-B2FE6839AB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38854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1" name="Line 144">
                  <a:extLst>
                    <a:ext uri="{FF2B5EF4-FFF2-40B4-BE49-F238E27FC236}">
                      <a16:creationId xmlns:a16="http://schemas.microsoft.com/office/drawing/2014/main" id="{14D2DC4F-144D-44FA-8A98-98A727AA09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93114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2" name="Line 145">
                  <a:extLst>
                    <a:ext uri="{FF2B5EF4-FFF2-40B4-BE49-F238E27FC236}">
                      <a16:creationId xmlns:a16="http://schemas.microsoft.com/office/drawing/2014/main" id="{7EB23E11-FE92-4270-92B8-52203BAB7F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24697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3" name="Line 146">
                  <a:extLst>
                    <a:ext uri="{FF2B5EF4-FFF2-40B4-BE49-F238E27FC236}">
                      <a16:creationId xmlns:a16="http://schemas.microsoft.com/office/drawing/2014/main" id="{0950F314-7E1C-45DC-9E69-7111555FDA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89847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4" name="Line 147">
                  <a:extLst>
                    <a:ext uri="{FF2B5EF4-FFF2-40B4-BE49-F238E27FC236}">
                      <a16:creationId xmlns:a16="http://schemas.microsoft.com/office/drawing/2014/main" id="{BB7E32AA-DC81-443A-A2B9-17A65C212A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20340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5" name="Line 148">
                  <a:extLst>
                    <a:ext uri="{FF2B5EF4-FFF2-40B4-BE49-F238E27FC236}">
                      <a16:creationId xmlns:a16="http://schemas.microsoft.com/office/drawing/2014/main" id="{CF201376-76B1-4541-842C-F6A2E984CE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77867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6" name="Line 149">
                  <a:extLst>
                    <a:ext uri="{FF2B5EF4-FFF2-40B4-BE49-F238E27FC236}">
                      <a16:creationId xmlns:a16="http://schemas.microsoft.com/office/drawing/2014/main" id="{F8426139-4625-493D-9544-1CD81B1FC6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09450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7" name="Line 150">
                  <a:extLst>
                    <a:ext uri="{FF2B5EF4-FFF2-40B4-BE49-F238E27FC236}">
                      <a16:creationId xmlns:a16="http://schemas.microsoft.com/office/drawing/2014/main" id="{EC8DA570-60B2-46AB-ABD5-5FF01F42DE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71333" y="1943881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8" name="Line 151">
                  <a:extLst>
                    <a:ext uri="{FF2B5EF4-FFF2-40B4-BE49-F238E27FC236}">
                      <a16:creationId xmlns:a16="http://schemas.microsoft.com/office/drawing/2014/main" id="{04523FB2-88AB-4660-A104-99EAB06F07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02916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9" name="Line 152">
                  <a:extLst>
                    <a:ext uri="{FF2B5EF4-FFF2-40B4-BE49-F238E27FC236}">
                      <a16:creationId xmlns:a16="http://schemas.microsoft.com/office/drawing/2014/main" id="{7CE7BC60-C9CB-4F2B-9DF7-4DC3A60FD9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69155" y="194388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0" name="Line 153">
                  <a:extLst>
                    <a:ext uri="{FF2B5EF4-FFF2-40B4-BE49-F238E27FC236}">
                      <a16:creationId xmlns:a16="http://schemas.microsoft.com/office/drawing/2014/main" id="{5BF8327F-2B0C-4A17-B757-588CF95242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00737" y="1897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1" name="Line 154">
                  <a:extLst>
                    <a:ext uri="{FF2B5EF4-FFF2-40B4-BE49-F238E27FC236}">
                      <a16:creationId xmlns:a16="http://schemas.microsoft.com/office/drawing/2014/main" id="{641381BC-D554-43B8-B084-C323CF719D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61532" y="19153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2" name="Line 155">
                  <a:extLst>
                    <a:ext uri="{FF2B5EF4-FFF2-40B4-BE49-F238E27FC236}">
                      <a16:creationId xmlns:a16="http://schemas.microsoft.com/office/drawing/2014/main" id="{54425AA7-20C0-49E8-9B6B-ED377CF58F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92025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3" name="Line 156">
                  <a:extLst>
                    <a:ext uri="{FF2B5EF4-FFF2-40B4-BE49-F238E27FC236}">
                      <a16:creationId xmlns:a16="http://schemas.microsoft.com/office/drawing/2014/main" id="{C14CDFC6-57FB-405C-A902-99DB2C35D9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58264" y="19153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4" name="Line 157">
                  <a:extLst>
                    <a:ext uri="{FF2B5EF4-FFF2-40B4-BE49-F238E27FC236}">
                      <a16:creationId xmlns:a16="http://schemas.microsoft.com/office/drawing/2014/main" id="{4BC46B97-F1F7-47E3-8B63-8CBA17CCF0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89847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5" name="Line 158">
                  <a:extLst>
                    <a:ext uri="{FF2B5EF4-FFF2-40B4-BE49-F238E27FC236}">
                      <a16:creationId xmlns:a16="http://schemas.microsoft.com/office/drawing/2014/main" id="{9E0CC751-03CD-4065-93E6-60DFBE7A3D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48463" y="19153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6" name="Line 159">
                  <a:extLst>
                    <a:ext uri="{FF2B5EF4-FFF2-40B4-BE49-F238E27FC236}">
                      <a16:creationId xmlns:a16="http://schemas.microsoft.com/office/drawing/2014/main" id="{FC6FD7D1-F19C-4A4E-8A08-F245C69783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78956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7" name="Line 160">
                  <a:extLst>
                    <a:ext uri="{FF2B5EF4-FFF2-40B4-BE49-F238E27FC236}">
                      <a16:creationId xmlns:a16="http://schemas.microsoft.com/office/drawing/2014/main" id="{367ACB98-5692-4BFC-97DD-7214E75939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38661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8" name="Line 161">
                  <a:extLst>
                    <a:ext uri="{FF2B5EF4-FFF2-40B4-BE49-F238E27FC236}">
                      <a16:creationId xmlns:a16="http://schemas.microsoft.com/office/drawing/2014/main" id="{AE47A9BD-F16A-4557-90D4-87EDC06144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70244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9" name="Line 162">
                  <a:extLst>
                    <a:ext uri="{FF2B5EF4-FFF2-40B4-BE49-F238E27FC236}">
                      <a16:creationId xmlns:a16="http://schemas.microsoft.com/office/drawing/2014/main" id="{83BB2062-8DBC-429D-90C1-7F354BACAF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37572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50" name="Line 163">
                  <a:extLst>
                    <a:ext uri="{FF2B5EF4-FFF2-40B4-BE49-F238E27FC236}">
                      <a16:creationId xmlns:a16="http://schemas.microsoft.com/office/drawing/2014/main" id="{A80F724A-32DB-42CC-A9C5-FEBE4B8726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69155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51" name="Line 164">
                  <a:extLst>
                    <a:ext uri="{FF2B5EF4-FFF2-40B4-BE49-F238E27FC236}">
                      <a16:creationId xmlns:a16="http://schemas.microsoft.com/office/drawing/2014/main" id="{2C24A55F-E581-45E7-A524-D709A38EA7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29949" y="19153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52" name="Line 165">
                  <a:extLst>
                    <a:ext uri="{FF2B5EF4-FFF2-40B4-BE49-F238E27FC236}">
                      <a16:creationId xmlns:a16="http://schemas.microsoft.com/office/drawing/2014/main" id="{3F400799-02E1-4D51-BC8B-70C0B24BBC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61532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53" name="Line 166">
                  <a:extLst>
                    <a:ext uri="{FF2B5EF4-FFF2-40B4-BE49-F238E27FC236}">
                      <a16:creationId xmlns:a16="http://schemas.microsoft.com/office/drawing/2014/main" id="{2C9399E3-0A95-45A7-816E-F69840CDDB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16880" y="19153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54" name="Line 167">
                  <a:extLst>
                    <a:ext uri="{FF2B5EF4-FFF2-40B4-BE49-F238E27FC236}">
                      <a16:creationId xmlns:a16="http://schemas.microsoft.com/office/drawing/2014/main" id="{545A265B-C4A2-4F5D-9264-78BAA14F88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48463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55" name="Line 168">
                  <a:extLst>
                    <a:ext uri="{FF2B5EF4-FFF2-40B4-BE49-F238E27FC236}">
                      <a16:creationId xmlns:a16="http://schemas.microsoft.com/office/drawing/2014/main" id="{2C7F3883-C1E0-48E1-9A84-AAF71CC111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08168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56" name="Line 169">
                  <a:extLst>
                    <a:ext uri="{FF2B5EF4-FFF2-40B4-BE49-F238E27FC236}">
                      <a16:creationId xmlns:a16="http://schemas.microsoft.com/office/drawing/2014/main" id="{90DDCE65-EEA8-4423-A2E6-E53DEA0E3A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39751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57" name="Line 170">
                  <a:extLst>
                    <a:ext uri="{FF2B5EF4-FFF2-40B4-BE49-F238E27FC236}">
                      <a16:creationId xmlns:a16="http://schemas.microsoft.com/office/drawing/2014/main" id="{93BDC0F8-5C49-4DD9-8AFC-D12DCC9466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98367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58" name="Line 171">
                  <a:extLst>
                    <a:ext uri="{FF2B5EF4-FFF2-40B4-BE49-F238E27FC236}">
                      <a16:creationId xmlns:a16="http://schemas.microsoft.com/office/drawing/2014/main" id="{3E916FA6-81DA-4095-8FF0-45AED281CC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29949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59" name="Line 172">
                  <a:extLst>
                    <a:ext uri="{FF2B5EF4-FFF2-40B4-BE49-F238E27FC236}">
                      <a16:creationId xmlns:a16="http://schemas.microsoft.com/office/drawing/2014/main" id="{8D5BF22F-020A-4605-AFD8-9A5F8B364D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85298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60" name="Line 173">
                  <a:extLst>
                    <a:ext uri="{FF2B5EF4-FFF2-40B4-BE49-F238E27FC236}">
                      <a16:creationId xmlns:a16="http://schemas.microsoft.com/office/drawing/2014/main" id="{8A117E23-756E-4E2B-8343-D1C689A925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16880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61" name="Line 174">
                  <a:extLst>
                    <a:ext uri="{FF2B5EF4-FFF2-40B4-BE49-F238E27FC236}">
                      <a16:creationId xmlns:a16="http://schemas.microsoft.com/office/drawing/2014/main" id="{E0774F91-C583-4A70-A86F-C4AA661300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83120" y="19153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62" name="Line 175">
                  <a:extLst>
                    <a:ext uri="{FF2B5EF4-FFF2-40B4-BE49-F238E27FC236}">
                      <a16:creationId xmlns:a16="http://schemas.microsoft.com/office/drawing/2014/main" id="{B16DAC51-2426-444A-A450-F899AB74F4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14702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63" name="Line 176">
                  <a:extLst>
                    <a:ext uri="{FF2B5EF4-FFF2-40B4-BE49-F238E27FC236}">
                      <a16:creationId xmlns:a16="http://schemas.microsoft.com/office/drawing/2014/main" id="{61901D5B-C86A-4727-AC36-2590EF60E7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75496" y="19153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64" name="Line 177">
                  <a:extLst>
                    <a:ext uri="{FF2B5EF4-FFF2-40B4-BE49-F238E27FC236}">
                      <a16:creationId xmlns:a16="http://schemas.microsoft.com/office/drawing/2014/main" id="{E66EB4C7-3F69-4F50-AF30-7A99EACC98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05990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65" name="Line 178">
                  <a:extLst>
                    <a:ext uri="{FF2B5EF4-FFF2-40B4-BE49-F238E27FC236}">
                      <a16:creationId xmlns:a16="http://schemas.microsoft.com/office/drawing/2014/main" id="{23BCBB73-05BD-4A83-9425-BBD9AC9317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73318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66" name="Line 179">
                  <a:extLst>
                    <a:ext uri="{FF2B5EF4-FFF2-40B4-BE49-F238E27FC236}">
                      <a16:creationId xmlns:a16="http://schemas.microsoft.com/office/drawing/2014/main" id="{EA0A42C7-78E7-4B86-AAC9-0DBD23A40E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04901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67" name="Line 180">
                  <a:extLst>
                    <a:ext uri="{FF2B5EF4-FFF2-40B4-BE49-F238E27FC236}">
                      <a16:creationId xmlns:a16="http://schemas.microsoft.com/office/drawing/2014/main" id="{D0E0F614-271E-4429-B51D-D1B2046B65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65695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68" name="Line 181">
                  <a:extLst>
                    <a:ext uri="{FF2B5EF4-FFF2-40B4-BE49-F238E27FC236}">
                      <a16:creationId xmlns:a16="http://schemas.microsoft.com/office/drawing/2014/main" id="{70B1E969-2171-4683-B23A-47E719E177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97277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69" name="Line 182">
                  <a:extLst>
                    <a:ext uri="{FF2B5EF4-FFF2-40B4-BE49-F238E27FC236}">
                      <a16:creationId xmlns:a16="http://schemas.microsoft.com/office/drawing/2014/main" id="{1222AE6E-2ED5-43EF-9850-4929148A31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62428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0" name="Line 183">
                  <a:extLst>
                    <a:ext uri="{FF2B5EF4-FFF2-40B4-BE49-F238E27FC236}">
                      <a16:creationId xmlns:a16="http://schemas.microsoft.com/office/drawing/2014/main" id="{C18FD19E-A60F-42F4-8668-44E5E61CDB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94010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1" name="Line 184">
                  <a:extLst>
                    <a:ext uri="{FF2B5EF4-FFF2-40B4-BE49-F238E27FC236}">
                      <a16:creationId xmlns:a16="http://schemas.microsoft.com/office/drawing/2014/main" id="{5DAD5A7E-A341-4A91-B75E-3266E0F021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51537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2" name="Line 185">
                  <a:extLst>
                    <a:ext uri="{FF2B5EF4-FFF2-40B4-BE49-F238E27FC236}">
                      <a16:creationId xmlns:a16="http://schemas.microsoft.com/office/drawing/2014/main" id="{AA715196-14AE-426E-842C-22E35E4935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83120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3" name="Line 186">
                  <a:extLst>
                    <a:ext uri="{FF2B5EF4-FFF2-40B4-BE49-F238E27FC236}">
                      <a16:creationId xmlns:a16="http://schemas.microsoft.com/office/drawing/2014/main" id="{E70FC9F0-46A0-4B19-820E-89A11BF7EF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40647" y="19153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4" name="Line 187">
                  <a:extLst>
                    <a:ext uri="{FF2B5EF4-FFF2-40B4-BE49-F238E27FC236}">
                      <a16:creationId xmlns:a16="http://schemas.microsoft.com/office/drawing/2014/main" id="{206EB76A-7787-4213-8BBF-88DE6C9F5E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72229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5" name="Line 188">
                  <a:extLst>
                    <a:ext uri="{FF2B5EF4-FFF2-40B4-BE49-F238E27FC236}">
                      <a16:creationId xmlns:a16="http://schemas.microsoft.com/office/drawing/2014/main" id="{81BED8D1-1347-4DCA-88EE-B151E09DD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42825" y="19153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6" name="Line 189">
                  <a:extLst>
                    <a:ext uri="{FF2B5EF4-FFF2-40B4-BE49-F238E27FC236}">
                      <a16:creationId xmlns:a16="http://schemas.microsoft.com/office/drawing/2014/main" id="{F9AB16E1-6340-49FC-88A5-9D50A98F0A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73318" y="18692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7" name="Line 190">
                  <a:extLst>
                    <a:ext uri="{FF2B5EF4-FFF2-40B4-BE49-F238E27FC236}">
                      <a16:creationId xmlns:a16="http://schemas.microsoft.com/office/drawing/2014/main" id="{9D317E6F-A0CD-4865-9059-6D100111F7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23222" y="189149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8" name="Line 191">
                  <a:extLst>
                    <a:ext uri="{FF2B5EF4-FFF2-40B4-BE49-F238E27FC236}">
                      <a16:creationId xmlns:a16="http://schemas.microsoft.com/office/drawing/2014/main" id="{5A392F67-AB97-43A7-932D-D1482D043A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54804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9" name="Line 192">
                  <a:extLst>
                    <a:ext uri="{FF2B5EF4-FFF2-40B4-BE49-F238E27FC236}">
                      <a16:creationId xmlns:a16="http://schemas.microsoft.com/office/drawing/2014/main" id="{B6ADECE0-3638-400A-9A6D-BC35DA1866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21044" y="189149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0" name="Line 193">
                  <a:extLst>
                    <a:ext uri="{FF2B5EF4-FFF2-40B4-BE49-F238E27FC236}">
                      <a16:creationId xmlns:a16="http://schemas.microsoft.com/office/drawing/2014/main" id="{E9628239-E378-482F-A747-6E7FF64DDA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52626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1" name="Line 194">
                  <a:extLst>
                    <a:ext uri="{FF2B5EF4-FFF2-40B4-BE49-F238E27FC236}">
                      <a16:creationId xmlns:a16="http://schemas.microsoft.com/office/drawing/2014/main" id="{822998B1-B0D9-409C-ADC1-E88FC8D791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07975" y="189149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2" name="Line 195">
                  <a:extLst>
                    <a:ext uri="{FF2B5EF4-FFF2-40B4-BE49-F238E27FC236}">
                      <a16:creationId xmlns:a16="http://schemas.microsoft.com/office/drawing/2014/main" id="{E706BA2E-F558-4839-A80A-5DFB2E8FCF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39558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3" name="Line 196">
                  <a:extLst>
                    <a:ext uri="{FF2B5EF4-FFF2-40B4-BE49-F238E27FC236}">
                      <a16:creationId xmlns:a16="http://schemas.microsoft.com/office/drawing/2014/main" id="{52547382-94F0-4EFF-96A1-5FDC3E3911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903619" y="189149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4" name="Line 197">
                  <a:extLst>
                    <a:ext uri="{FF2B5EF4-FFF2-40B4-BE49-F238E27FC236}">
                      <a16:creationId xmlns:a16="http://schemas.microsoft.com/office/drawing/2014/main" id="{DB744968-A94B-47C2-B2F8-7FD6E00423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34112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5" name="Line 198">
                  <a:extLst>
                    <a:ext uri="{FF2B5EF4-FFF2-40B4-BE49-F238E27FC236}">
                      <a16:creationId xmlns:a16="http://schemas.microsoft.com/office/drawing/2014/main" id="{85FDB909-879E-4BAF-847E-D1E3A446BC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91639" y="1891494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6" name="Line 199">
                  <a:extLst>
                    <a:ext uri="{FF2B5EF4-FFF2-40B4-BE49-F238E27FC236}">
                      <a16:creationId xmlns:a16="http://schemas.microsoft.com/office/drawing/2014/main" id="{372531F5-E34D-4AEA-B715-9B16E3E935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3222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7" name="Line 200">
                  <a:extLst>
                    <a:ext uri="{FF2B5EF4-FFF2-40B4-BE49-F238E27FC236}">
                      <a16:creationId xmlns:a16="http://schemas.microsoft.com/office/drawing/2014/main" id="{226A0675-C4C9-4EB3-B436-9CAC6FF1D9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79660" y="1891494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8" name="Line 201">
                  <a:extLst>
                    <a:ext uri="{FF2B5EF4-FFF2-40B4-BE49-F238E27FC236}">
                      <a16:creationId xmlns:a16="http://schemas.microsoft.com/office/drawing/2014/main" id="{D1EDB265-5CEE-4B63-8576-09AD9907FA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11242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9" name="Line 202">
                  <a:extLst>
                    <a:ext uri="{FF2B5EF4-FFF2-40B4-BE49-F238E27FC236}">
                      <a16:creationId xmlns:a16="http://schemas.microsoft.com/office/drawing/2014/main" id="{077ACCDC-DC09-4900-B94B-2C5C3ABD9D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76393" y="1891494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0" name="Line 203">
                  <a:extLst>
                    <a:ext uri="{FF2B5EF4-FFF2-40B4-BE49-F238E27FC236}">
                      <a16:creationId xmlns:a16="http://schemas.microsoft.com/office/drawing/2014/main" id="{BDAF7BEB-75A6-4ED8-A098-DEA322DF9F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07975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1" name="Line 204">
                  <a:extLst>
                    <a:ext uri="{FF2B5EF4-FFF2-40B4-BE49-F238E27FC236}">
                      <a16:creationId xmlns:a16="http://schemas.microsoft.com/office/drawing/2014/main" id="{38F4413F-AB10-49DA-BD9A-3C2BB2514C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69858" y="189149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2" name="Line 206">
                  <a:extLst>
                    <a:ext uri="{FF2B5EF4-FFF2-40B4-BE49-F238E27FC236}">
                      <a16:creationId xmlns:a16="http://schemas.microsoft.com/office/drawing/2014/main" id="{055DC873-AEDE-435F-967B-763B73C8E2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01440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3" name="Line 207">
                  <a:extLst>
                    <a:ext uri="{FF2B5EF4-FFF2-40B4-BE49-F238E27FC236}">
                      <a16:creationId xmlns:a16="http://schemas.microsoft.com/office/drawing/2014/main" id="{841F86E2-21CF-4446-866A-5A3C467587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65501" y="189149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4" name="Line 208">
                  <a:extLst>
                    <a:ext uri="{FF2B5EF4-FFF2-40B4-BE49-F238E27FC236}">
                      <a16:creationId xmlns:a16="http://schemas.microsoft.com/office/drawing/2014/main" id="{39C3F18E-63C2-4C80-8BFA-9D6D08194C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95994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5" name="Line 209">
                  <a:extLst>
                    <a:ext uri="{FF2B5EF4-FFF2-40B4-BE49-F238E27FC236}">
                      <a16:creationId xmlns:a16="http://schemas.microsoft.com/office/drawing/2014/main" id="{69C24F94-2839-4E6F-92B9-9F03220F0A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33918" y="1891494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6" name="Line 210">
                  <a:extLst>
                    <a:ext uri="{FF2B5EF4-FFF2-40B4-BE49-F238E27FC236}">
                      <a16:creationId xmlns:a16="http://schemas.microsoft.com/office/drawing/2014/main" id="{1176DF24-07ED-495C-A722-4D6E145A8F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65501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7" name="Line 211">
                  <a:extLst>
                    <a:ext uri="{FF2B5EF4-FFF2-40B4-BE49-F238E27FC236}">
                      <a16:creationId xmlns:a16="http://schemas.microsoft.com/office/drawing/2014/main" id="{3B5B8747-C51B-46C3-A90B-862A1D7336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27384" y="1891494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8" name="Line 212">
                  <a:extLst>
                    <a:ext uri="{FF2B5EF4-FFF2-40B4-BE49-F238E27FC236}">
                      <a16:creationId xmlns:a16="http://schemas.microsoft.com/office/drawing/2014/main" id="{5CF4713D-5B35-4C2A-8FF8-DCE356C6BA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58967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9" name="Line 213">
                  <a:extLst>
                    <a:ext uri="{FF2B5EF4-FFF2-40B4-BE49-F238E27FC236}">
                      <a16:creationId xmlns:a16="http://schemas.microsoft.com/office/drawing/2014/main" id="{32FA9FFD-6797-42BC-9CB7-33FD70C851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19761" y="189149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0" name="Line 214">
                  <a:extLst>
                    <a:ext uri="{FF2B5EF4-FFF2-40B4-BE49-F238E27FC236}">
                      <a16:creationId xmlns:a16="http://schemas.microsoft.com/office/drawing/2014/main" id="{D838533F-50E2-4352-B338-F0838133BB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51343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1" name="Line 215">
                  <a:extLst>
                    <a:ext uri="{FF2B5EF4-FFF2-40B4-BE49-F238E27FC236}">
                      <a16:creationId xmlns:a16="http://schemas.microsoft.com/office/drawing/2014/main" id="{89973E0F-7D54-4873-B459-D3E8CC049B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13226" y="189149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2" name="Line 216">
                  <a:extLst>
                    <a:ext uri="{FF2B5EF4-FFF2-40B4-BE49-F238E27FC236}">
                      <a16:creationId xmlns:a16="http://schemas.microsoft.com/office/drawing/2014/main" id="{BD48F2F6-D9A7-44F4-B6E8-1EC78DADAE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4809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3" name="Line 217">
                  <a:extLst>
                    <a:ext uri="{FF2B5EF4-FFF2-40B4-BE49-F238E27FC236}">
                      <a16:creationId xmlns:a16="http://schemas.microsoft.com/office/drawing/2014/main" id="{9FC3C0D2-C667-4022-96A7-5644457F68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09959" y="1891494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4" name="Line 218">
                  <a:extLst>
                    <a:ext uri="{FF2B5EF4-FFF2-40B4-BE49-F238E27FC236}">
                      <a16:creationId xmlns:a16="http://schemas.microsoft.com/office/drawing/2014/main" id="{FB631DDF-274E-4F4D-B98E-D326B5CFEA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1542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5" name="Line 219">
                  <a:extLst>
                    <a:ext uri="{FF2B5EF4-FFF2-40B4-BE49-F238E27FC236}">
                      <a16:creationId xmlns:a16="http://schemas.microsoft.com/office/drawing/2014/main" id="{3913EB03-8A5F-46FA-9902-09B51E12DB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802336" y="189149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6" name="Line 220">
                  <a:extLst>
                    <a:ext uri="{FF2B5EF4-FFF2-40B4-BE49-F238E27FC236}">
                      <a16:creationId xmlns:a16="http://schemas.microsoft.com/office/drawing/2014/main" id="{CD65C3E4-4CD3-4DE0-99BF-71FC3C343F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32829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7" name="Line 221">
                  <a:extLst>
                    <a:ext uri="{FF2B5EF4-FFF2-40B4-BE49-F238E27FC236}">
                      <a16:creationId xmlns:a16="http://schemas.microsoft.com/office/drawing/2014/main" id="{E71DBC5C-3E08-4C6D-AE1D-CF42CD9B76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95802" y="189149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8" name="Line 222">
                  <a:extLst>
                    <a:ext uri="{FF2B5EF4-FFF2-40B4-BE49-F238E27FC236}">
                      <a16:creationId xmlns:a16="http://schemas.microsoft.com/office/drawing/2014/main" id="{3A492A79-C446-40E1-A4AD-0C246F1821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27384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9" name="Line 223">
                  <a:extLst>
                    <a:ext uri="{FF2B5EF4-FFF2-40B4-BE49-F238E27FC236}">
                      <a16:creationId xmlns:a16="http://schemas.microsoft.com/office/drawing/2014/main" id="{351A8B71-37F6-4CA7-9A8E-6A222EF1F6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83822" y="189149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0" name="Line 224">
                  <a:extLst>
                    <a:ext uri="{FF2B5EF4-FFF2-40B4-BE49-F238E27FC236}">
                      <a16:creationId xmlns:a16="http://schemas.microsoft.com/office/drawing/2014/main" id="{B604C14D-FF5D-446D-B313-3F45DBBCAC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15405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1" name="Line 225">
                  <a:extLst>
                    <a:ext uri="{FF2B5EF4-FFF2-40B4-BE49-F238E27FC236}">
                      <a16:creationId xmlns:a16="http://schemas.microsoft.com/office/drawing/2014/main" id="{22147499-849D-417E-B125-D419CE3B07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76199" y="1891494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2" name="Line 226">
                  <a:extLst>
                    <a:ext uri="{FF2B5EF4-FFF2-40B4-BE49-F238E27FC236}">
                      <a16:creationId xmlns:a16="http://schemas.microsoft.com/office/drawing/2014/main" id="{D82BE3AF-73E6-4E09-8E8D-208E2645E2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07781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3" name="Line 227">
                  <a:extLst>
                    <a:ext uri="{FF2B5EF4-FFF2-40B4-BE49-F238E27FC236}">
                      <a16:creationId xmlns:a16="http://schemas.microsoft.com/office/drawing/2014/main" id="{50D05124-B1FA-4017-A7C1-D040AC77F0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69664" y="1891494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4" name="Line 228">
                  <a:extLst>
                    <a:ext uri="{FF2B5EF4-FFF2-40B4-BE49-F238E27FC236}">
                      <a16:creationId xmlns:a16="http://schemas.microsoft.com/office/drawing/2014/main" id="{7B2D92F2-CA4E-4722-AEAC-626462EC41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01247" y="1845456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5" name="Line 229">
                  <a:extLst>
                    <a:ext uri="{FF2B5EF4-FFF2-40B4-BE49-F238E27FC236}">
                      <a16:creationId xmlns:a16="http://schemas.microsoft.com/office/drawing/2014/main" id="{09DA1E83-DD39-43A4-B9D7-539206B11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57685" y="18772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6" name="Line 230">
                  <a:extLst>
                    <a:ext uri="{FF2B5EF4-FFF2-40B4-BE49-F238E27FC236}">
                      <a16:creationId xmlns:a16="http://schemas.microsoft.com/office/drawing/2014/main" id="{3BD12720-4914-4867-B880-145DD85B8E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89267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7" name="Line 231">
                  <a:extLst>
                    <a:ext uri="{FF2B5EF4-FFF2-40B4-BE49-F238E27FC236}">
                      <a16:creationId xmlns:a16="http://schemas.microsoft.com/office/drawing/2014/main" id="{12F4F0F9-85F0-430B-A35F-94635F9A1A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52240" y="18772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8" name="Line 232">
                  <a:extLst>
                    <a:ext uri="{FF2B5EF4-FFF2-40B4-BE49-F238E27FC236}">
                      <a16:creationId xmlns:a16="http://schemas.microsoft.com/office/drawing/2014/main" id="{8ADC52BA-AB67-472A-AC35-04E3EEADF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83822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9" name="Line 233">
                  <a:extLst>
                    <a:ext uri="{FF2B5EF4-FFF2-40B4-BE49-F238E27FC236}">
                      <a16:creationId xmlns:a16="http://schemas.microsoft.com/office/drawing/2014/main" id="{289B7343-3884-463A-ADBB-3D000DA90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44616" y="18772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20" name="Line 234">
                  <a:extLst>
                    <a:ext uri="{FF2B5EF4-FFF2-40B4-BE49-F238E27FC236}">
                      <a16:creationId xmlns:a16="http://schemas.microsoft.com/office/drawing/2014/main" id="{0701E28B-72C5-4EB4-9D50-1AA7E55C56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75110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21" name="Line 235">
                  <a:extLst>
                    <a:ext uri="{FF2B5EF4-FFF2-40B4-BE49-F238E27FC236}">
                      <a16:creationId xmlns:a16="http://schemas.microsoft.com/office/drawing/2014/main" id="{ABEFB47D-5E64-472C-AD68-98DA26B1DC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38082" y="18772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22" name="Line 236">
                  <a:extLst>
                    <a:ext uri="{FF2B5EF4-FFF2-40B4-BE49-F238E27FC236}">
                      <a16:creationId xmlns:a16="http://schemas.microsoft.com/office/drawing/2014/main" id="{DE6DC92A-A9CB-498B-BFFA-6D869704B6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69664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23" name="Line 237">
                  <a:extLst>
                    <a:ext uri="{FF2B5EF4-FFF2-40B4-BE49-F238E27FC236}">
                      <a16:creationId xmlns:a16="http://schemas.microsoft.com/office/drawing/2014/main" id="{1BFB063B-34FD-48E0-A45A-AD9EE9DFCF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31548" y="18772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24" name="Line 238">
                  <a:extLst>
                    <a:ext uri="{FF2B5EF4-FFF2-40B4-BE49-F238E27FC236}">
                      <a16:creationId xmlns:a16="http://schemas.microsoft.com/office/drawing/2014/main" id="{4C1E0DE0-AF21-499C-9498-EF2610C247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62041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25" name="Line 239">
                  <a:extLst>
                    <a:ext uri="{FF2B5EF4-FFF2-40B4-BE49-F238E27FC236}">
                      <a16:creationId xmlns:a16="http://schemas.microsoft.com/office/drawing/2014/main" id="{01257BD1-7A4B-413F-980B-5F2075C0D5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26102" y="18772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26" name="Line 240">
                  <a:extLst>
                    <a:ext uri="{FF2B5EF4-FFF2-40B4-BE49-F238E27FC236}">
                      <a16:creationId xmlns:a16="http://schemas.microsoft.com/office/drawing/2014/main" id="{5F212AF3-D972-4E56-B253-6DA61E5598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57685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27" name="Line 241">
                  <a:extLst>
                    <a:ext uri="{FF2B5EF4-FFF2-40B4-BE49-F238E27FC236}">
                      <a16:creationId xmlns:a16="http://schemas.microsoft.com/office/drawing/2014/main" id="{50DD20FE-AB3F-48DD-8580-6F8003410A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19568" y="18772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28" name="Line 242">
                  <a:extLst>
                    <a:ext uri="{FF2B5EF4-FFF2-40B4-BE49-F238E27FC236}">
                      <a16:creationId xmlns:a16="http://schemas.microsoft.com/office/drawing/2014/main" id="{BBA8EC2A-D07B-422A-9453-BE652E79C9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51150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29" name="Line 243">
                  <a:extLst>
                    <a:ext uri="{FF2B5EF4-FFF2-40B4-BE49-F238E27FC236}">
                      <a16:creationId xmlns:a16="http://schemas.microsoft.com/office/drawing/2014/main" id="{73793577-4307-4288-B3D3-440BAB7D9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11945" y="18772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0" name="Line 244">
                  <a:extLst>
                    <a:ext uri="{FF2B5EF4-FFF2-40B4-BE49-F238E27FC236}">
                      <a16:creationId xmlns:a16="http://schemas.microsoft.com/office/drawing/2014/main" id="{6BDFFFFD-15EF-4399-9924-9F91A411E1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43527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1" name="Line 245">
                  <a:extLst>
                    <a:ext uri="{FF2B5EF4-FFF2-40B4-BE49-F238E27FC236}">
                      <a16:creationId xmlns:a16="http://schemas.microsoft.com/office/drawing/2014/main" id="{6F4DD2C8-E4CD-468F-9148-4FFCC79A13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01054" y="18772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2" name="Line 246">
                  <a:extLst>
                    <a:ext uri="{FF2B5EF4-FFF2-40B4-BE49-F238E27FC236}">
                      <a16:creationId xmlns:a16="http://schemas.microsoft.com/office/drawing/2014/main" id="{1A461438-6E0B-4864-A74A-A6E30DD282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32637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3" name="Line 247">
                  <a:extLst>
                    <a:ext uri="{FF2B5EF4-FFF2-40B4-BE49-F238E27FC236}">
                      <a16:creationId xmlns:a16="http://schemas.microsoft.com/office/drawing/2014/main" id="{FEEBBF63-536C-4F05-A308-DF01FD9723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93431" y="18772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4" name="Line 248">
                  <a:extLst>
                    <a:ext uri="{FF2B5EF4-FFF2-40B4-BE49-F238E27FC236}">
                      <a16:creationId xmlns:a16="http://schemas.microsoft.com/office/drawing/2014/main" id="{D72F8B87-5E9F-4AD6-B5A2-6013EA9C86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25013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5" name="Line 249">
                  <a:extLst>
                    <a:ext uri="{FF2B5EF4-FFF2-40B4-BE49-F238E27FC236}">
                      <a16:creationId xmlns:a16="http://schemas.microsoft.com/office/drawing/2014/main" id="{93888DCB-9497-4FAA-B28F-13CA0C8D9C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9074" y="18772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6" name="Line 250">
                  <a:extLst>
                    <a:ext uri="{FF2B5EF4-FFF2-40B4-BE49-F238E27FC236}">
                      <a16:creationId xmlns:a16="http://schemas.microsoft.com/office/drawing/2014/main" id="{8E6A622F-F871-4FF8-8854-1AB7C774DE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20657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7" name="Line 251">
                  <a:extLst>
                    <a:ext uri="{FF2B5EF4-FFF2-40B4-BE49-F238E27FC236}">
                      <a16:creationId xmlns:a16="http://schemas.microsoft.com/office/drawing/2014/main" id="{725556ED-998D-4129-A46E-A74A61E68F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0362" y="18772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8" name="Line 252">
                  <a:extLst>
                    <a:ext uri="{FF2B5EF4-FFF2-40B4-BE49-F238E27FC236}">
                      <a16:creationId xmlns:a16="http://schemas.microsoft.com/office/drawing/2014/main" id="{EEB3EF85-C3A2-4D15-BC89-D7772C975B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10856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9" name="Line 253">
                  <a:extLst>
                    <a:ext uri="{FF2B5EF4-FFF2-40B4-BE49-F238E27FC236}">
                      <a16:creationId xmlns:a16="http://schemas.microsoft.com/office/drawing/2014/main" id="{03E87A82-0DD0-44F0-82CB-BC1E764414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71650" y="18772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0" name="Line 254">
                  <a:extLst>
                    <a:ext uri="{FF2B5EF4-FFF2-40B4-BE49-F238E27FC236}">
                      <a16:creationId xmlns:a16="http://schemas.microsoft.com/office/drawing/2014/main" id="{98DA06FA-5881-444D-8FBC-655935213A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703232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1" name="Line 255">
                  <a:extLst>
                    <a:ext uri="{FF2B5EF4-FFF2-40B4-BE49-F238E27FC236}">
                      <a16:creationId xmlns:a16="http://schemas.microsoft.com/office/drawing/2014/main" id="{629B99FC-4065-4261-967D-097B5E9FB5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57492" y="187720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2" name="Line 256">
                  <a:extLst>
                    <a:ext uri="{FF2B5EF4-FFF2-40B4-BE49-F238E27FC236}">
                      <a16:creationId xmlns:a16="http://schemas.microsoft.com/office/drawing/2014/main" id="{CB795B55-0853-473F-9C5D-456D4D8C9C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87985" y="183116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3" name="Line 257">
                  <a:extLst>
                    <a:ext uri="{FF2B5EF4-FFF2-40B4-BE49-F238E27FC236}">
                      <a16:creationId xmlns:a16="http://schemas.microsoft.com/office/drawing/2014/main" id="{A56638B5-D566-42F9-A8B2-AEA84B47DC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47690" y="18756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4" name="Line 258">
                  <a:extLst>
                    <a:ext uri="{FF2B5EF4-FFF2-40B4-BE49-F238E27FC236}">
                      <a16:creationId xmlns:a16="http://schemas.microsoft.com/office/drawing/2014/main" id="{56C8B2F8-15B4-4E2B-8EF2-45EFC9B6C0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78184" y="18295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5" name="Line 259">
                  <a:extLst>
                    <a:ext uri="{FF2B5EF4-FFF2-40B4-BE49-F238E27FC236}">
                      <a16:creationId xmlns:a16="http://schemas.microsoft.com/office/drawing/2014/main" id="{8A6A7C4F-956A-495F-A320-1540BA4CEB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38978" y="18756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6" name="Line 260">
                  <a:extLst>
                    <a:ext uri="{FF2B5EF4-FFF2-40B4-BE49-F238E27FC236}">
                      <a16:creationId xmlns:a16="http://schemas.microsoft.com/office/drawing/2014/main" id="{81110E11-41F3-47A4-872E-4CBDB5AD07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70561" y="18295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7" name="Line 261">
                  <a:extLst>
                    <a:ext uri="{FF2B5EF4-FFF2-40B4-BE49-F238E27FC236}">
                      <a16:creationId xmlns:a16="http://schemas.microsoft.com/office/drawing/2014/main" id="{B5E46376-A165-42D8-A636-83252F76D8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36800" y="18756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8" name="Line 262">
                  <a:extLst>
                    <a:ext uri="{FF2B5EF4-FFF2-40B4-BE49-F238E27FC236}">
                      <a16:creationId xmlns:a16="http://schemas.microsoft.com/office/drawing/2014/main" id="{DD364A92-8B68-44C8-9F33-15C1D8151B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68382" y="18295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9" name="Line 263">
                  <a:extLst>
                    <a:ext uri="{FF2B5EF4-FFF2-40B4-BE49-F238E27FC236}">
                      <a16:creationId xmlns:a16="http://schemas.microsoft.com/office/drawing/2014/main" id="{D7DD8816-3086-4022-8A52-8E6AFD768E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23731" y="18756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0" name="Line 264">
                  <a:extLst>
                    <a:ext uri="{FF2B5EF4-FFF2-40B4-BE49-F238E27FC236}">
                      <a16:creationId xmlns:a16="http://schemas.microsoft.com/office/drawing/2014/main" id="{6B737FCA-FBD5-4A7D-A9A4-6165EA74DB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55314" y="18295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1" name="Line 265">
                  <a:extLst>
                    <a:ext uri="{FF2B5EF4-FFF2-40B4-BE49-F238E27FC236}">
                      <a16:creationId xmlns:a16="http://schemas.microsoft.com/office/drawing/2014/main" id="{58DEB72E-CC02-47C5-8384-2888BCC007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16108" y="18756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Line 266">
                  <a:extLst>
                    <a:ext uri="{FF2B5EF4-FFF2-40B4-BE49-F238E27FC236}">
                      <a16:creationId xmlns:a16="http://schemas.microsoft.com/office/drawing/2014/main" id="{EC68DBAF-DA6D-4085-BF52-ED4072E82E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47690" y="18295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Line 267">
                  <a:extLst>
                    <a:ext uri="{FF2B5EF4-FFF2-40B4-BE49-F238E27FC236}">
                      <a16:creationId xmlns:a16="http://schemas.microsoft.com/office/drawing/2014/main" id="{E7617FB9-CA0F-425D-87D5-93BD4B037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05217" y="18756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Line 268">
                  <a:extLst>
                    <a:ext uri="{FF2B5EF4-FFF2-40B4-BE49-F238E27FC236}">
                      <a16:creationId xmlns:a16="http://schemas.microsoft.com/office/drawing/2014/main" id="{4F300C3E-86B8-4611-913F-CE700DF4E0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35711" y="18295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Line 269">
                  <a:extLst>
                    <a:ext uri="{FF2B5EF4-FFF2-40B4-BE49-F238E27FC236}">
                      <a16:creationId xmlns:a16="http://schemas.microsoft.com/office/drawing/2014/main" id="{7F37ED4A-6BFD-48B5-9F28-99DB13142C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98683" y="18756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Line 270">
                  <a:extLst>
                    <a:ext uri="{FF2B5EF4-FFF2-40B4-BE49-F238E27FC236}">
                      <a16:creationId xmlns:a16="http://schemas.microsoft.com/office/drawing/2014/main" id="{D4F18ED7-4685-4C81-9024-B1675BD866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30266" y="18295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Line 271">
                  <a:extLst>
                    <a:ext uri="{FF2B5EF4-FFF2-40B4-BE49-F238E27FC236}">
                      <a16:creationId xmlns:a16="http://schemas.microsoft.com/office/drawing/2014/main" id="{90EAE815-8851-4E1B-9A01-9E3BB3BC61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92149" y="18756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Line 272">
                  <a:extLst>
                    <a:ext uri="{FF2B5EF4-FFF2-40B4-BE49-F238E27FC236}">
                      <a16:creationId xmlns:a16="http://schemas.microsoft.com/office/drawing/2014/main" id="{22B85371-0838-4A68-B9CC-4A888CB9A6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23731" y="18295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Line 273">
                  <a:extLst>
                    <a:ext uri="{FF2B5EF4-FFF2-40B4-BE49-F238E27FC236}">
                      <a16:creationId xmlns:a16="http://schemas.microsoft.com/office/drawing/2014/main" id="{EBC7C294-A2EC-4F7D-BDEB-15B7716587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84525" y="18756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Line 274">
                  <a:extLst>
                    <a:ext uri="{FF2B5EF4-FFF2-40B4-BE49-F238E27FC236}">
                      <a16:creationId xmlns:a16="http://schemas.microsoft.com/office/drawing/2014/main" id="{00A8EF75-BB34-4EEA-B2B4-F71B36B649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16108" y="18295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Line 275">
                  <a:extLst>
                    <a:ext uri="{FF2B5EF4-FFF2-40B4-BE49-F238E27FC236}">
                      <a16:creationId xmlns:a16="http://schemas.microsoft.com/office/drawing/2014/main" id="{7861710F-72FC-45E3-91D3-5EC4814E06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72546" y="18756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Line 276">
                  <a:extLst>
                    <a:ext uri="{FF2B5EF4-FFF2-40B4-BE49-F238E27FC236}">
                      <a16:creationId xmlns:a16="http://schemas.microsoft.com/office/drawing/2014/main" id="{7ACE2BC6-0389-4D79-92AB-DD6E044E5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03039" y="18295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3" name="Line 277">
                  <a:extLst>
                    <a:ext uri="{FF2B5EF4-FFF2-40B4-BE49-F238E27FC236}">
                      <a16:creationId xmlns:a16="http://schemas.microsoft.com/office/drawing/2014/main" id="{2EC688AC-55B4-4690-A8C4-832BCE0A77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64922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4" name="Line 278">
                  <a:extLst>
                    <a:ext uri="{FF2B5EF4-FFF2-40B4-BE49-F238E27FC236}">
                      <a16:creationId xmlns:a16="http://schemas.microsoft.com/office/drawing/2014/main" id="{EB70EB00-C0B2-483B-BAD0-EDBBEF7B2C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96505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5" name="Line 279">
                  <a:extLst>
                    <a:ext uri="{FF2B5EF4-FFF2-40B4-BE49-F238E27FC236}">
                      <a16:creationId xmlns:a16="http://schemas.microsoft.com/office/drawing/2014/main" id="{1A0174D4-F5A1-4FD6-85EB-8D3740835C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60566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6" name="Line 280">
                  <a:extLst>
                    <a:ext uri="{FF2B5EF4-FFF2-40B4-BE49-F238E27FC236}">
                      <a16:creationId xmlns:a16="http://schemas.microsoft.com/office/drawing/2014/main" id="{887CA8F6-1080-4F4C-9BFE-577EF53A3A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91060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7" name="Line 281">
                  <a:extLst>
                    <a:ext uri="{FF2B5EF4-FFF2-40B4-BE49-F238E27FC236}">
                      <a16:creationId xmlns:a16="http://schemas.microsoft.com/office/drawing/2014/main" id="{56A31606-85D0-4407-945A-8C94C6C148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47498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8" name="Line 282">
                  <a:extLst>
                    <a:ext uri="{FF2B5EF4-FFF2-40B4-BE49-F238E27FC236}">
                      <a16:creationId xmlns:a16="http://schemas.microsoft.com/office/drawing/2014/main" id="{A4025AFB-D85E-4183-8AB3-FBF9AC52AF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79080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9" name="Line 283">
                  <a:extLst>
                    <a:ext uri="{FF2B5EF4-FFF2-40B4-BE49-F238E27FC236}">
                      <a16:creationId xmlns:a16="http://schemas.microsoft.com/office/drawing/2014/main" id="{C2515939-AA51-43CA-A24B-6C8F59FA25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42052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Line 284">
                  <a:extLst>
                    <a:ext uri="{FF2B5EF4-FFF2-40B4-BE49-F238E27FC236}">
                      <a16:creationId xmlns:a16="http://schemas.microsoft.com/office/drawing/2014/main" id="{984043B1-AA6F-4C93-ADDE-78B1EF6028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73635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Line 285">
                  <a:extLst>
                    <a:ext uri="{FF2B5EF4-FFF2-40B4-BE49-F238E27FC236}">
                      <a16:creationId xmlns:a16="http://schemas.microsoft.com/office/drawing/2014/main" id="{822DFB62-914C-4D0C-B199-9214E0AC46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38785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Line 286">
                  <a:extLst>
                    <a:ext uri="{FF2B5EF4-FFF2-40B4-BE49-F238E27FC236}">
                      <a16:creationId xmlns:a16="http://schemas.microsoft.com/office/drawing/2014/main" id="{36040BC2-626A-496D-9EDB-1B2FABE0D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70368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Line 287">
                  <a:extLst>
                    <a:ext uri="{FF2B5EF4-FFF2-40B4-BE49-F238E27FC236}">
                      <a16:creationId xmlns:a16="http://schemas.microsoft.com/office/drawing/2014/main" id="{60F34D73-B428-422B-AFF0-8A6F435691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32251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Line 288">
                  <a:extLst>
                    <a:ext uri="{FF2B5EF4-FFF2-40B4-BE49-F238E27FC236}">
                      <a16:creationId xmlns:a16="http://schemas.microsoft.com/office/drawing/2014/main" id="{38D1C3A7-430A-4A04-8CF4-D22128AF76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62744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Line 289">
                  <a:extLst>
                    <a:ext uri="{FF2B5EF4-FFF2-40B4-BE49-F238E27FC236}">
                      <a16:creationId xmlns:a16="http://schemas.microsoft.com/office/drawing/2014/main" id="{6DA3D7A8-BCE9-4BD5-8C1C-01D33886D4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28984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Line 290">
                  <a:extLst>
                    <a:ext uri="{FF2B5EF4-FFF2-40B4-BE49-F238E27FC236}">
                      <a16:creationId xmlns:a16="http://schemas.microsoft.com/office/drawing/2014/main" id="{F27604EA-DC38-4EC2-8B19-77B3643307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60566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Line 291">
                  <a:extLst>
                    <a:ext uri="{FF2B5EF4-FFF2-40B4-BE49-F238E27FC236}">
                      <a16:creationId xmlns:a16="http://schemas.microsoft.com/office/drawing/2014/main" id="{72BFB3F5-EA8E-4583-AA72-799AB4A17C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22449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8" name="Line 292">
                  <a:extLst>
                    <a:ext uri="{FF2B5EF4-FFF2-40B4-BE49-F238E27FC236}">
                      <a16:creationId xmlns:a16="http://schemas.microsoft.com/office/drawing/2014/main" id="{FF272277-5E82-4756-989C-75DE7F068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52943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9" name="Line 293">
                  <a:extLst>
                    <a:ext uri="{FF2B5EF4-FFF2-40B4-BE49-F238E27FC236}">
                      <a16:creationId xmlns:a16="http://schemas.microsoft.com/office/drawing/2014/main" id="{76EAD1F7-B6E1-49F4-A187-3E7927998D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07203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0" name="Line 294">
                  <a:extLst>
                    <a:ext uri="{FF2B5EF4-FFF2-40B4-BE49-F238E27FC236}">
                      <a16:creationId xmlns:a16="http://schemas.microsoft.com/office/drawing/2014/main" id="{C76C3550-EEB1-433F-8D70-019F8E5148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38785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1" name="Line 295">
                  <a:extLst>
                    <a:ext uri="{FF2B5EF4-FFF2-40B4-BE49-F238E27FC236}">
                      <a16:creationId xmlns:a16="http://schemas.microsoft.com/office/drawing/2014/main" id="{D08544DA-EA4E-46E6-A187-07198E4922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01757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2" name="Line 296">
                  <a:extLst>
                    <a:ext uri="{FF2B5EF4-FFF2-40B4-BE49-F238E27FC236}">
                      <a16:creationId xmlns:a16="http://schemas.microsoft.com/office/drawing/2014/main" id="{A73B4CC7-9577-4803-BB7D-457C981D4F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33340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3" name="Line 297">
                  <a:extLst>
                    <a:ext uri="{FF2B5EF4-FFF2-40B4-BE49-F238E27FC236}">
                      <a16:creationId xmlns:a16="http://schemas.microsoft.com/office/drawing/2014/main" id="{4D16BE73-B405-496E-A912-F4E983CD6A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89778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4" name="Line 298">
                  <a:extLst>
                    <a:ext uri="{FF2B5EF4-FFF2-40B4-BE49-F238E27FC236}">
                      <a16:creationId xmlns:a16="http://schemas.microsoft.com/office/drawing/2014/main" id="{55DE14F6-E0DC-4C75-AA03-1FC899C6EA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21360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5" name="Line 299">
                  <a:extLst>
                    <a:ext uri="{FF2B5EF4-FFF2-40B4-BE49-F238E27FC236}">
                      <a16:creationId xmlns:a16="http://schemas.microsoft.com/office/drawing/2014/main" id="{0E278C90-877F-4102-9FE6-E576CBD149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85422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6" name="Line 300">
                  <a:extLst>
                    <a:ext uri="{FF2B5EF4-FFF2-40B4-BE49-F238E27FC236}">
                      <a16:creationId xmlns:a16="http://schemas.microsoft.com/office/drawing/2014/main" id="{73D9397C-F1EE-4EC0-96D5-671526F36A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15915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7" name="Line 301">
                  <a:extLst>
                    <a:ext uri="{FF2B5EF4-FFF2-40B4-BE49-F238E27FC236}">
                      <a16:creationId xmlns:a16="http://schemas.microsoft.com/office/drawing/2014/main" id="{61710ABB-0B89-4561-8A08-4D64E37336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77798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8" name="Line 302">
                  <a:extLst>
                    <a:ext uri="{FF2B5EF4-FFF2-40B4-BE49-F238E27FC236}">
                      <a16:creationId xmlns:a16="http://schemas.microsoft.com/office/drawing/2014/main" id="{2C03E0A0-4846-437B-94F1-D3E014B467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09381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9" name="Line 303">
                  <a:extLst>
                    <a:ext uri="{FF2B5EF4-FFF2-40B4-BE49-F238E27FC236}">
                      <a16:creationId xmlns:a16="http://schemas.microsoft.com/office/drawing/2014/main" id="{8028F74C-CA74-4FD6-9685-9E35C0DD07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74531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0" name="Line 304">
                  <a:extLst>
                    <a:ext uri="{FF2B5EF4-FFF2-40B4-BE49-F238E27FC236}">
                      <a16:creationId xmlns:a16="http://schemas.microsoft.com/office/drawing/2014/main" id="{DD35AF77-34A8-4CF1-8924-16CE17E247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05025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1" name="Line 305">
                  <a:extLst>
                    <a:ext uri="{FF2B5EF4-FFF2-40B4-BE49-F238E27FC236}">
                      <a16:creationId xmlns:a16="http://schemas.microsoft.com/office/drawing/2014/main" id="{CE992E44-3E81-4608-9246-858B1470D0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63641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2" name="Line 306">
                  <a:extLst>
                    <a:ext uri="{FF2B5EF4-FFF2-40B4-BE49-F238E27FC236}">
                      <a16:creationId xmlns:a16="http://schemas.microsoft.com/office/drawing/2014/main" id="{2891C234-582D-40D5-9079-423D1C432D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95223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3" name="Line 307">
                  <a:extLst>
                    <a:ext uri="{FF2B5EF4-FFF2-40B4-BE49-F238E27FC236}">
                      <a16:creationId xmlns:a16="http://schemas.microsoft.com/office/drawing/2014/main" id="{71DBB8B6-FA5A-40AA-AC92-E272CF0191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57106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4" name="Line 308">
                  <a:extLst>
                    <a:ext uri="{FF2B5EF4-FFF2-40B4-BE49-F238E27FC236}">
                      <a16:creationId xmlns:a16="http://schemas.microsoft.com/office/drawing/2014/main" id="{4C648502-0F71-4DF5-BCBE-EFF221E127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88689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5" name="Line 309">
                  <a:extLst>
                    <a:ext uri="{FF2B5EF4-FFF2-40B4-BE49-F238E27FC236}">
                      <a16:creationId xmlns:a16="http://schemas.microsoft.com/office/drawing/2014/main" id="{24D4D041-E650-465F-96C1-D20699DD6B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52750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6" name="Line 310">
                  <a:extLst>
                    <a:ext uri="{FF2B5EF4-FFF2-40B4-BE49-F238E27FC236}">
                      <a16:creationId xmlns:a16="http://schemas.microsoft.com/office/drawing/2014/main" id="{D6065566-AB72-4E4A-803F-C47581A0D2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84333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7" name="Line 311">
                  <a:extLst>
                    <a:ext uri="{FF2B5EF4-FFF2-40B4-BE49-F238E27FC236}">
                      <a16:creationId xmlns:a16="http://schemas.microsoft.com/office/drawing/2014/main" id="{5221884D-17B0-4A42-AC83-B3ECDA4116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46216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8" name="Line 312">
                  <a:extLst>
                    <a:ext uri="{FF2B5EF4-FFF2-40B4-BE49-F238E27FC236}">
                      <a16:creationId xmlns:a16="http://schemas.microsoft.com/office/drawing/2014/main" id="{19501619-E3DA-4B32-BA1E-D8921B250E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76709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9" name="Line 313">
                  <a:extLst>
                    <a:ext uri="{FF2B5EF4-FFF2-40B4-BE49-F238E27FC236}">
                      <a16:creationId xmlns:a16="http://schemas.microsoft.com/office/drawing/2014/main" id="{5252B4BE-6BF6-42E1-9B76-0B28836617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42949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0" name="Line 314">
                  <a:extLst>
                    <a:ext uri="{FF2B5EF4-FFF2-40B4-BE49-F238E27FC236}">
                      <a16:creationId xmlns:a16="http://schemas.microsoft.com/office/drawing/2014/main" id="{1E5569C1-DA43-4D04-B929-D31EA41CBC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74531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1" name="Line 315">
                  <a:extLst>
                    <a:ext uri="{FF2B5EF4-FFF2-40B4-BE49-F238E27FC236}">
                      <a16:creationId xmlns:a16="http://schemas.microsoft.com/office/drawing/2014/main" id="{575AACCD-B967-42A7-94FD-2AD60FAE32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35325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2" name="Line 316">
                  <a:extLst>
                    <a:ext uri="{FF2B5EF4-FFF2-40B4-BE49-F238E27FC236}">
                      <a16:creationId xmlns:a16="http://schemas.microsoft.com/office/drawing/2014/main" id="{D82C912D-2146-4DB7-844F-8C0F168EEC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66908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3" name="Line 317">
                  <a:extLst>
                    <a:ext uri="{FF2B5EF4-FFF2-40B4-BE49-F238E27FC236}">
                      <a16:creationId xmlns:a16="http://schemas.microsoft.com/office/drawing/2014/main" id="{E70C9B6D-2F03-4E6E-BD52-BDFF403F10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32058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4" name="Line 318">
                  <a:extLst>
                    <a:ext uri="{FF2B5EF4-FFF2-40B4-BE49-F238E27FC236}">
                      <a16:creationId xmlns:a16="http://schemas.microsoft.com/office/drawing/2014/main" id="{3B92C8FE-2DBB-497A-B463-A65D817BA9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63641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5" name="Line 319">
                  <a:extLst>
                    <a:ext uri="{FF2B5EF4-FFF2-40B4-BE49-F238E27FC236}">
                      <a16:creationId xmlns:a16="http://schemas.microsoft.com/office/drawing/2014/main" id="{F850DC86-3906-40CC-B0E0-C0E6EFCDEE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25524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6" name="Line 320">
                  <a:extLst>
                    <a:ext uri="{FF2B5EF4-FFF2-40B4-BE49-F238E27FC236}">
                      <a16:creationId xmlns:a16="http://schemas.microsoft.com/office/drawing/2014/main" id="{408F3712-2DD6-4441-ADFC-02C29A7F31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57106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7" name="Line 321">
                  <a:extLst>
                    <a:ext uri="{FF2B5EF4-FFF2-40B4-BE49-F238E27FC236}">
                      <a16:creationId xmlns:a16="http://schemas.microsoft.com/office/drawing/2014/main" id="{7BE9CDC3-C19D-4DC1-A43F-411CBE7F6C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21168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8" name="Line 322">
                  <a:extLst>
                    <a:ext uri="{FF2B5EF4-FFF2-40B4-BE49-F238E27FC236}">
                      <a16:creationId xmlns:a16="http://schemas.microsoft.com/office/drawing/2014/main" id="{A4D12971-F898-4189-A3E5-D71CDF0402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51661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9" name="Line 323">
                  <a:extLst>
                    <a:ext uri="{FF2B5EF4-FFF2-40B4-BE49-F238E27FC236}">
                      <a16:creationId xmlns:a16="http://schemas.microsoft.com/office/drawing/2014/main" id="{0CC7948C-382D-436E-B44C-D63ABDB616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11366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0" name="Line 324">
                  <a:extLst>
                    <a:ext uri="{FF2B5EF4-FFF2-40B4-BE49-F238E27FC236}">
                      <a16:creationId xmlns:a16="http://schemas.microsoft.com/office/drawing/2014/main" id="{24A0BA1A-53C6-40A1-AFA2-C0F4271D1C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41860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1" name="Line 325">
                  <a:extLst>
                    <a:ext uri="{FF2B5EF4-FFF2-40B4-BE49-F238E27FC236}">
                      <a16:creationId xmlns:a16="http://schemas.microsoft.com/office/drawing/2014/main" id="{C00D9C5B-8DAF-46F2-8514-225B72E285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02654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2" name="Line 326">
                  <a:extLst>
                    <a:ext uri="{FF2B5EF4-FFF2-40B4-BE49-F238E27FC236}">
                      <a16:creationId xmlns:a16="http://schemas.microsoft.com/office/drawing/2014/main" id="{09AAC79E-0253-4FEB-A8C2-78796C68F9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34236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3" name="Line 327">
                  <a:extLst>
                    <a:ext uri="{FF2B5EF4-FFF2-40B4-BE49-F238E27FC236}">
                      <a16:creationId xmlns:a16="http://schemas.microsoft.com/office/drawing/2014/main" id="{E30CC3B5-A134-41A5-BE40-14663EADC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91763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4" name="Line 328">
                  <a:extLst>
                    <a:ext uri="{FF2B5EF4-FFF2-40B4-BE49-F238E27FC236}">
                      <a16:creationId xmlns:a16="http://schemas.microsoft.com/office/drawing/2014/main" id="{3AFD56DB-3FF3-4D63-93E9-C2D0A992C1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23346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5" name="Line 329">
                  <a:extLst>
                    <a:ext uri="{FF2B5EF4-FFF2-40B4-BE49-F238E27FC236}">
                      <a16:creationId xmlns:a16="http://schemas.microsoft.com/office/drawing/2014/main" id="{A3F48D2C-F16F-4F73-B8EC-AE03BC7DDB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81962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6" name="Line 330">
                  <a:extLst>
                    <a:ext uri="{FF2B5EF4-FFF2-40B4-BE49-F238E27FC236}">
                      <a16:creationId xmlns:a16="http://schemas.microsoft.com/office/drawing/2014/main" id="{0132617B-EC43-4F16-B5F2-AF7CFFDBDC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13544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7" name="Line 331">
                  <a:extLst>
                    <a:ext uri="{FF2B5EF4-FFF2-40B4-BE49-F238E27FC236}">
                      <a16:creationId xmlns:a16="http://schemas.microsoft.com/office/drawing/2014/main" id="{74BD66BB-8245-49CD-8847-CCACAE869B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71071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8" name="Line 332">
                  <a:extLst>
                    <a:ext uri="{FF2B5EF4-FFF2-40B4-BE49-F238E27FC236}">
                      <a16:creationId xmlns:a16="http://schemas.microsoft.com/office/drawing/2014/main" id="{B432EA41-F29E-4E5D-9DC9-BF1E2D0ABB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02654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9" name="Line 333">
                  <a:extLst>
                    <a:ext uri="{FF2B5EF4-FFF2-40B4-BE49-F238E27FC236}">
                      <a16:creationId xmlns:a16="http://schemas.microsoft.com/office/drawing/2014/main" id="{34D78BCB-DD06-4A49-8312-B5A50F6CF5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62359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0" name="Line 334">
                  <a:extLst>
                    <a:ext uri="{FF2B5EF4-FFF2-40B4-BE49-F238E27FC236}">
                      <a16:creationId xmlns:a16="http://schemas.microsoft.com/office/drawing/2014/main" id="{0BD710DF-7EBF-4525-BD5F-272DA9B579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92852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1" name="Line 335">
                  <a:extLst>
                    <a:ext uri="{FF2B5EF4-FFF2-40B4-BE49-F238E27FC236}">
                      <a16:creationId xmlns:a16="http://schemas.microsoft.com/office/drawing/2014/main" id="{E52FA10E-A2F2-48A7-966F-C32AF8F98D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55824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2" name="Line 336">
                  <a:extLst>
                    <a:ext uri="{FF2B5EF4-FFF2-40B4-BE49-F238E27FC236}">
                      <a16:creationId xmlns:a16="http://schemas.microsoft.com/office/drawing/2014/main" id="{3C7026FE-1BEA-4084-BF86-ABD86BEF3F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7407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3" name="Line 337">
                  <a:extLst>
                    <a:ext uri="{FF2B5EF4-FFF2-40B4-BE49-F238E27FC236}">
                      <a16:creationId xmlns:a16="http://schemas.microsoft.com/office/drawing/2014/main" id="{4FFB8A3B-7F81-424C-8695-69FF6ADA8F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46023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4" name="Line 338">
                  <a:extLst>
                    <a:ext uri="{FF2B5EF4-FFF2-40B4-BE49-F238E27FC236}">
                      <a16:creationId xmlns:a16="http://schemas.microsoft.com/office/drawing/2014/main" id="{A4CA1BFE-4C20-469E-B88B-7480A3E9BD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77605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5" name="Line 339">
                  <a:extLst>
                    <a:ext uri="{FF2B5EF4-FFF2-40B4-BE49-F238E27FC236}">
                      <a16:creationId xmlns:a16="http://schemas.microsoft.com/office/drawing/2014/main" id="{BEA08F41-F251-4BA0-8EFF-DF57E76095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36221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6" name="Line 340">
                  <a:extLst>
                    <a:ext uri="{FF2B5EF4-FFF2-40B4-BE49-F238E27FC236}">
                      <a16:creationId xmlns:a16="http://schemas.microsoft.com/office/drawing/2014/main" id="{28D36A1B-9AA9-4E2F-8B32-DEAD0330D5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67804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7" name="Line 341">
                  <a:extLst>
                    <a:ext uri="{FF2B5EF4-FFF2-40B4-BE49-F238E27FC236}">
                      <a16:creationId xmlns:a16="http://schemas.microsoft.com/office/drawing/2014/main" id="{B7C3BD12-4BBC-4F80-8386-32A434F3C5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29687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8" name="Line 342">
                  <a:extLst>
                    <a:ext uri="{FF2B5EF4-FFF2-40B4-BE49-F238E27FC236}">
                      <a16:creationId xmlns:a16="http://schemas.microsoft.com/office/drawing/2014/main" id="{2EE24A21-0324-4543-98DA-8D975B91EE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61270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9" name="Line 343">
                  <a:extLst>
                    <a:ext uri="{FF2B5EF4-FFF2-40B4-BE49-F238E27FC236}">
                      <a16:creationId xmlns:a16="http://schemas.microsoft.com/office/drawing/2014/main" id="{E40896E3-9968-475A-AE85-0D1C708BF5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23153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0" name="Line 344">
                  <a:extLst>
                    <a:ext uri="{FF2B5EF4-FFF2-40B4-BE49-F238E27FC236}">
                      <a16:creationId xmlns:a16="http://schemas.microsoft.com/office/drawing/2014/main" id="{9DC35D48-8A5B-42DE-95B9-65F69CDED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54735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1" name="Line 345">
                  <a:extLst>
                    <a:ext uri="{FF2B5EF4-FFF2-40B4-BE49-F238E27FC236}">
                      <a16:creationId xmlns:a16="http://schemas.microsoft.com/office/drawing/2014/main" id="{9C375100-71F2-4E87-9A05-8F1D8FD007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16619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2" name="Line 346">
                  <a:extLst>
                    <a:ext uri="{FF2B5EF4-FFF2-40B4-BE49-F238E27FC236}">
                      <a16:creationId xmlns:a16="http://schemas.microsoft.com/office/drawing/2014/main" id="{0C3CEF55-36F1-4D99-AB89-406EEDC4C4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48201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3" name="Line 347">
                  <a:extLst>
                    <a:ext uri="{FF2B5EF4-FFF2-40B4-BE49-F238E27FC236}">
                      <a16:creationId xmlns:a16="http://schemas.microsoft.com/office/drawing/2014/main" id="{1357989F-21D0-4342-A3B3-F256A9B3C1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04639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4" name="Line 348">
                  <a:extLst>
                    <a:ext uri="{FF2B5EF4-FFF2-40B4-BE49-F238E27FC236}">
                      <a16:creationId xmlns:a16="http://schemas.microsoft.com/office/drawing/2014/main" id="{784FA2C7-3121-4AB8-AEB6-C08296F68A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36221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5" name="Line 349">
                  <a:extLst>
                    <a:ext uri="{FF2B5EF4-FFF2-40B4-BE49-F238E27FC236}">
                      <a16:creationId xmlns:a16="http://schemas.microsoft.com/office/drawing/2014/main" id="{F0F2AB9B-CE6B-42F3-B709-4417810A98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03550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6" name="Line 350">
                  <a:extLst>
                    <a:ext uri="{FF2B5EF4-FFF2-40B4-BE49-F238E27FC236}">
                      <a16:creationId xmlns:a16="http://schemas.microsoft.com/office/drawing/2014/main" id="{AD8E5589-84FF-459D-A95A-8967E9D6F8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35132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Line 351">
                  <a:extLst>
                    <a:ext uri="{FF2B5EF4-FFF2-40B4-BE49-F238E27FC236}">
                      <a16:creationId xmlns:a16="http://schemas.microsoft.com/office/drawing/2014/main" id="{44C13B81-BE07-4F18-95F2-04A6AEE352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97016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Line 352">
                  <a:extLst>
                    <a:ext uri="{FF2B5EF4-FFF2-40B4-BE49-F238E27FC236}">
                      <a16:creationId xmlns:a16="http://schemas.microsoft.com/office/drawing/2014/main" id="{329A1356-8250-42F6-BDA9-C024711C2B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28598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Line 353">
                  <a:extLst>
                    <a:ext uri="{FF2B5EF4-FFF2-40B4-BE49-F238E27FC236}">
                      <a16:creationId xmlns:a16="http://schemas.microsoft.com/office/drawing/2014/main" id="{5DFCAADB-BB01-4FC5-97AB-67964D8534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91570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Line 354">
                  <a:extLst>
                    <a:ext uri="{FF2B5EF4-FFF2-40B4-BE49-F238E27FC236}">
                      <a16:creationId xmlns:a16="http://schemas.microsoft.com/office/drawing/2014/main" id="{4AC25531-CB80-4949-8059-B842B4B630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23153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Line 355">
                  <a:extLst>
                    <a:ext uri="{FF2B5EF4-FFF2-40B4-BE49-F238E27FC236}">
                      <a16:creationId xmlns:a16="http://schemas.microsoft.com/office/drawing/2014/main" id="{2FE89DB9-2AE0-4AA4-8B5E-7F8736215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80680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2" name="Line 356">
                  <a:extLst>
                    <a:ext uri="{FF2B5EF4-FFF2-40B4-BE49-F238E27FC236}">
                      <a16:creationId xmlns:a16="http://schemas.microsoft.com/office/drawing/2014/main" id="{5BA667F0-5750-4FAD-BE1D-42B7A9F9DF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12262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Line 357">
                  <a:extLst>
                    <a:ext uri="{FF2B5EF4-FFF2-40B4-BE49-F238E27FC236}">
                      <a16:creationId xmlns:a16="http://schemas.microsoft.com/office/drawing/2014/main" id="{F4706068-9FCE-403E-8A2A-3E0125C0E4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74145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4" name="Line 358">
                  <a:extLst>
                    <a:ext uri="{FF2B5EF4-FFF2-40B4-BE49-F238E27FC236}">
                      <a16:creationId xmlns:a16="http://schemas.microsoft.com/office/drawing/2014/main" id="{C0C47399-5DEC-4031-B805-B76ED371D8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04639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5" name="Line 359">
                  <a:extLst>
                    <a:ext uri="{FF2B5EF4-FFF2-40B4-BE49-F238E27FC236}">
                      <a16:creationId xmlns:a16="http://schemas.microsoft.com/office/drawing/2014/main" id="{6669A45E-0153-4E26-BA97-69AE0CEDC2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59988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6" name="Line 360">
                  <a:extLst>
                    <a:ext uri="{FF2B5EF4-FFF2-40B4-BE49-F238E27FC236}">
                      <a16:creationId xmlns:a16="http://schemas.microsoft.com/office/drawing/2014/main" id="{B0A2FA61-F143-4688-BD28-913E062BF3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91570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7" name="Line 361">
                  <a:extLst>
                    <a:ext uri="{FF2B5EF4-FFF2-40B4-BE49-F238E27FC236}">
                      <a16:creationId xmlns:a16="http://schemas.microsoft.com/office/drawing/2014/main" id="{571E702E-C867-4015-AE29-DCAD28C2B8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54543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8" name="Line 362">
                  <a:extLst>
                    <a:ext uri="{FF2B5EF4-FFF2-40B4-BE49-F238E27FC236}">
                      <a16:creationId xmlns:a16="http://schemas.microsoft.com/office/drawing/2014/main" id="{3285550A-5FCB-48A5-BF58-3DFC2CDAE5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85036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9" name="Line 363">
                  <a:extLst>
                    <a:ext uri="{FF2B5EF4-FFF2-40B4-BE49-F238E27FC236}">
                      <a16:creationId xmlns:a16="http://schemas.microsoft.com/office/drawing/2014/main" id="{3A70E8FD-9884-414C-8B4C-E848E9B073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41474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Line 364">
                  <a:extLst>
                    <a:ext uri="{FF2B5EF4-FFF2-40B4-BE49-F238E27FC236}">
                      <a16:creationId xmlns:a16="http://schemas.microsoft.com/office/drawing/2014/main" id="{B15124D3-15CE-4594-9917-5FD8F27708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71967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51" name="Line 365">
                  <a:extLst>
                    <a:ext uri="{FF2B5EF4-FFF2-40B4-BE49-F238E27FC236}">
                      <a16:creationId xmlns:a16="http://schemas.microsoft.com/office/drawing/2014/main" id="{91349F0E-43A5-4F6A-9C48-DC5701B023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33851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52" name="Line 366">
                  <a:extLst>
                    <a:ext uri="{FF2B5EF4-FFF2-40B4-BE49-F238E27FC236}">
                      <a16:creationId xmlns:a16="http://schemas.microsoft.com/office/drawing/2014/main" id="{F3667017-6280-4E55-B638-E170786364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65433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53" name="Line 367">
                  <a:extLst>
                    <a:ext uri="{FF2B5EF4-FFF2-40B4-BE49-F238E27FC236}">
                      <a16:creationId xmlns:a16="http://schemas.microsoft.com/office/drawing/2014/main" id="{CDF833BC-9900-4247-AFD2-6E6DB49056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27316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54" name="Line 368">
                  <a:extLst>
                    <a:ext uri="{FF2B5EF4-FFF2-40B4-BE49-F238E27FC236}">
                      <a16:creationId xmlns:a16="http://schemas.microsoft.com/office/drawing/2014/main" id="{DA89C3FC-007F-4120-9B6D-59E7B14AB5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57810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55" name="Line 369">
                  <a:extLst>
                    <a:ext uri="{FF2B5EF4-FFF2-40B4-BE49-F238E27FC236}">
                      <a16:creationId xmlns:a16="http://schemas.microsoft.com/office/drawing/2014/main" id="{24E619FC-91F3-4207-8CBD-DB248D6B3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20782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56" name="Line 370">
                  <a:extLst>
                    <a:ext uri="{FF2B5EF4-FFF2-40B4-BE49-F238E27FC236}">
                      <a16:creationId xmlns:a16="http://schemas.microsoft.com/office/drawing/2014/main" id="{BA84729F-F1A4-42EA-9EB9-DF86105598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52364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Line 371">
                  <a:extLst>
                    <a:ext uri="{FF2B5EF4-FFF2-40B4-BE49-F238E27FC236}">
                      <a16:creationId xmlns:a16="http://schemas.microsoft.com/office/drawing/2014/main" id="{DD907F3F-A0FF-4E2C-9488-5396B4EA40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09891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58" name="Line 372">
                  <a:extLst>
                    <a:ext uri="{FF2B5EF4-FFF2-40B4-BE49-F238E27FC236}">
                      <a16:creationId xmlns:a16="http://schemas.microsoft.com/office/drawing/2014/main" id="{84FDDDC0-C817-49C0-93FB-B0E798DDC9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41474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59" name="Line 373">
                  <a:extLst>
                    <a:ext uri="{FF2B5EF4-FFF2-40B4-BE49-F238E27FC236}">
                      <a16:creationId xmlns:a16="http://schemas.microsoft.com/office/drawing/2014/main" id="{257D1162-B4D0-493A-AC0A-46D7310079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04446" y="186291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0" name="Line 374">
                  <a:extLst>
                    <a:ext uri="{FF2B5EF4-FFF2-40B4-BE49-F238E27FC236}">
                      <a16:creationId xmlns:a16="http://schemas.microsoft.com/office/drawing/2014/main" id="{89677DA3-9269-470F-BBA8-79B4F1F730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36029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1" name="Line 375">
                  <a:extLst>
                    <a:ext uri="{FF2B5EF4-FFF2-40B4-BE49-F238E27FC236}">
                      <a16:creationId xmlns:a16="http://schemas.microsoft.com/office/drawing/2014/main" id="{A1795BB0-A9D0-41E1-8A10-F02706669D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195734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2" name="Line 376">
                  <a:extLst>
                    <a:ext uri="{FF2B5EF4-FFF2-40B4-BE49-F238E27FC236}">
                      <a16:creationId xmlns:a16="http://schemas.microsoft.com/office/drawing/2014/main" id="{17BBBF9F-902E-409C-B752-A7703CE340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27316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3" name="Line 377">
                  <a:extLst>
                    <a:ext uri="{FF2B5EF4-FFF2-40B4-BE49-F238E27FC236}">
                      <a16:creationId xmlns:a16="http://schemas.microsoft.com/office/drawing/2014/main" id="{195F8DF5-60E6-4F81-9327-D4D9CD3B4A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178309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4" name="Line 378">
                  <a:extLst>
                    <a:ext uri="{FF2B5EF4-FFF2-40B4-BE49-F238E27FC236}">
                      <a16:creationId xmlns:a16="http://schemas.microsoft.com/office/drawing/2014/main" id="{6CBFC16B-7E7E-4903-AA08-26EDC9FF7E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08802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5" name="Line 379">
                  <a:extLst>
                    <a:ext uri="{FF2B5EF4-FFF2-40B4-BE49-F238E27FC236}">
                      <a16:creationId xmlns:a16="http://schemas.microsoft.com/office/drawing/2014/main" id="{63250F3B-864C-42F6-B4C8-2F8A0D2ABB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144548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6" name="Line 380">
                  <a:extLst>
                    <a:ext uri="{FF2B5EF4-FFF2-40B4-BE49-F238E27FC236}">
                      <a16:creationId xmlns:a16="http://schemas.microsoft.com/office/drawing/2014/main" id="{B71EB948-820A-4C76-A2BF-B18A8B8915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175042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7" name="Line 381">
                  <a:extLst>
                    <a:ext uri="{FF2B5EF4-FFF2-40B4-BE49-F238E27FC236}">
                      <a16:creationId xmlns:a16="http://schemas.microsoft.com/office/drawing/2014/main" id="{E4C3347C-8602-4D47-95EF-168265B30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828723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8" name="Line 382">
                  <a:extLst>
                    <a:ext uri="{FF2B5EF4-FFF2-40B4-BE49-F238E27FC236}">
                      <a16:creationId xmlns:a16="http://schemas.microsoft.com/office/drawing/2014/main" id="{CA688FE8-0F0E-4275-9E11-D0FADA7691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0305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9" name="Line 383">
                  <a:extLst>
                    <a:ext uri="{FF2B5EF4-FFF2-40B4-BE49-F238E27FC236}">
                      <a16:creationId xmlns:a16="http://schemas.microsoft.com/office/drawing/2014/main" id="{665F4161-D486-4817-BE6D-FCBEDF064F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813476" y="1862919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0" name="Line 384">
                  <a:extLst>
                    <a:ext uri="{FF2B5EF4-FFF2-40B4-BE49-F238E27FC236}">
                      <a16:creationId xmlns:a16="http://schemas.microsoft.com/office/drawing/2014/main" id="{0767209E-4177-43D9-BA81-5B7FC64471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45059" y="181688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1" name="Line 385">
                  <a:extLst>
                    <a:ext uri="{FF2B5EF4-FFF2-40B4-BE49-F238E27FC236}">
                      <a16:creationId xmlns:a16="http://schemas.microsoft.com/office/drawing/2014/main" id="{2E32CB30-A7E5-4528-A4E4-FB216F33B6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508541" y="1808944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2" name="Line 386">
                  <a:extLst>
                    <a:ext uri="{FF2B5EF4-FFF2-40B4-BE49-F238E27FC236}">
                      <a16:creationId xmlns:a16="http://schemas.microsoft.com/office/drawing/2014/main" id="{E978FA03-F1AA-4B89-9BE3-F3E69E2AE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40124" y="1762906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3" name="Line 387">
                  <a:extLst>
                    <a:ext uri="{FF2B5EF4-FFF2-40B4-BE49-F238E27FC236}">
                      <a16:creationId xmlns:a16="http://schemas.microsoft.com/office/drawing/2014/main" id="{BD507BAA-3B15-464F-A30B-7401076FF9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66068" y="180894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4" name="Line 388">
                  <a:extLst>
                    <a:ext uri="{FF2B5EF4-FFF2-40B4-BE49-F238E27FC236}">
                      <a16:creationId xmlns:a16="http://schemas.microsoft.com/office/drawing/2014/main" id="{77FD4E23-A5E6-4807-A042-222E6717ED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96562" y="1762906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5" name="Line 389">
                  <a:extLst>
                    <a:ext uri="{FF2B5EF4-FFF2-40B4-BE49-F238E27FC236}">
                      <a16:creationId xmlns:a16="http://schemas.microsoft.com/office/drawing/2014/main" id="{93EC294E-9B9B-48D3-BBC1-F017F786B2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231922" y="1781956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6" name="Line 390">
                  <a:extLst>
                    <a:ext uri="{FF2B5EF4-FFF2-40B4-BE49-F238E27FC236}">
                      <a16:creationId xmlns:a16="http://schemas.microsoft.com/office/drawing/2014/main" id="{988CEBB7-B589-4E2B-A7D0-F2590F0FC7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262416" y="1735919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7" name="Line 391">
                  <a:extLst>
                    <a:ext uri="{FF2B5EF4-FFF2-40B4-BE49-F238E27FC236}">
                      <a16:creationId xmlns:a16="http://schemas.microsoft.com/office/drawing/2014/main" id="{DDB425C1-6729-4783-AA33-DCA9CFCA5C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941145" y="1759731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8" name="Line 392">
                  <a:extLst>
                    <a:ext uri="{FF2B5EF4-FFF2-40B4-BE49-F238E27FC236}">
                      <a16:creationId xmlns:a16="http://schemas.microsoft.com/office/drawing/2014/main" id="{92489A72-52D3-4B73-B269-F421F5BA31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972728" y="171528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9" name="Line 393">
                  <a:extLst>
                    <a:ext uri="{FF2B5EF4-FFF2-40B4-BE49-F238E27FC236}">
                      <a16:creationId xmlns:a16="http://schemas.microsoft.com/office/drawing/2014/main" id="{02D1863B-754F-4717-B74F-8A68F94AC7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403153" y="165336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0" name="Line 394">
                  <a:extLst>
                    <a:ext uri="{FF2B5EF4-FFF2-40B4-BE49-F238E27FC236}">
                      <a16:creationId xmlns:a16="http://schemas.microsoft.com/office/drawing/2014/main" id="{95CC1416-63BC-46A5-82FC-9D5B3C404A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434736" y="160733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1" name="Line 395">
                  <a:extLst>
                    <a:ext uri="{FF2B5EF4-FFF2-40B4-BE49-F238E27FC236}">
                      <a16:creationId xmlns:a16="http://schemas.microsoft.com/office/drawing/2014/main" id="{47A41180-2E9A-4D52-92D9-28E07D71C6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233261" y="158986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2" name="Line 396">
                  <a:extLst>
                    <a:ext uri="{FF2B5EF4-FFF2-40B4-BE49-F238E27FC236}">
                      <a16:creationId xmlns:a16="http://schemas.microsoft.com/office/drawing/2014/main" id="{7CAB422D-2BCE-4751-A87B-3FF65B2990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264843" y="1543831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3" name="Line 397">
                  <a:extLst>
                    <a:ext uri="{FF2B5EF4-FFF2-40B4-BE49-F238E27FC236}">
                      <a16:creationId xmlns:a16="http://schemas.microsoft.com/office/drawing/2014/main" id="{68A51A4E-6304-424F-85FF-3BCF5B2480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138513" y="1561294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4" name="Line 398">
                  <a:extLst>
                    <a:ext uri="{FF2B5EF4-FFF2-40B4-BE49-F238E27FC236}">
                      <a16:creationId xmlns:a16="http://schemas.microsoft.com/office/drawing/2014/main" id="{D36BD88A-E45B-46B6-8607-4E246D35F0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0096" y="1516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5" name="Line 399">
                  <a:extLst>
                    <a:ext uri="{FF2B5EF4-FFF2-40B4-BE49-F238E27FC236}">
                      <a16:creationId xmlns:a16="http://schemas.microsoft.com/office/drawing/2014/main" id="{297F857C-9477-4D47-AEBF-9492DD06B1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117821" y="1561294"/>
                  <a:ext cx="62076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6" name="Line 400">
                  <a:extLst>
                    <a:ext uri="{FF2B5EF4-FFF2-40B4-BE49-F238E27FC236}">
                      <a16:creationId xmlns:a16="http://schemas.microsoft.com/office/drawing/2014/main" id="{DE7110ED-559F-40B6-B812-E8F27EEC08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48315" y="1516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7" name="Line 401">
                  <a:extLst>
                    <a:ext uri="{FF2B5EF4-FFF2-40B4-BE49-F238E27FC236}">
                      <a16:creationId xmlns:a16="http://schemas.microsoft.com/office/drawing/2014/main" id="{2AD4A9CD-21E9-4D38-A2CD-D604174DBD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7033" y="1561294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8" name="Line 402">
                  <a:extLst>
                    <a:ext uri="{FF2B5EF4-FFF2-40B4-BE49-F238E27FC236}">
                      <a16:creationId xmlns:a16="http://schemas.microsoft.com/office/drawing/2014/main" id="{9D8AAD64-16A1-47C2-9955-B3BC4EBB9B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78615" y="1516844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9" name="Line 403">
                  <a:extLst>
                    <a:ext uri="{FF2B5EF4-FFF2-40B4-BE49-F238E27FC236}">
                      <a16:creationId xmlns:a16="http://schemas.microsoft.com/office/drawing/2014/main" id="{F9D0292C-677F-418D-8538-EBC2A9191E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933771" y="1551769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90" name="Line 404">
                  <a:extLst>
                    <a:ext uri="{FF2B5EF4-FFF2-40B4-BE49-F238E27FC236}">
                      <a16:creationId xmlns:a16="http://schemas.microsoft.com/office/drawing/2014/main" id="{00BAD89B-9CAB-43BC-AF0E-6620AAD442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65354" y="1505731"/>
                  <a:ext cx="0" cy="92075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91" name="Line 405">
                  <a:extLst>
                    <a:ext uri="{FF2B5EF4-FFF2-40B4-BE49-F238E27FC236}">
                      <a16:creationId xmlns:a16="http://schemas.microsoft.com/office/drawing/2014/main" id="{8F11AA58-2785-493B-9640-476C1F7465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323902" y="1445406"/>
                  <a:ext cx="63165" cy="0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92" name="Line 407">
                  <a:extLst>
                    <a:ext uri="{FF2B5EF4-FFF2-40B4-BE49-F238E27FC236}">
                      <a16:creationId xmlns:a16="http://schemas.microsoft.com/office/drawing/2014/main" id="{B13D4989-A608-4103-A1FA-7D455CD778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355485" y="1399368"/>
                  <a:ext cx="0" cy="90488"/>
                </a:xfrm>
                <a:prstGeom prst="line">
                  <a:avLst/>
                </a:prstGeom>
                <a:noFill/>
                <a:ln w="9525" cap="sq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09728" tIns="54864" rIns="109728" bIns="5486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8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884" name="TextBox 883">
            <a:extLst>
              <a:ext uri="{FF2B5EF4-FFF2-40B4-BE49-F238E27FC236}">
                <a16:creationId xmlns:a16="http://schemas.microsoft.com/office/drawing/2014/main" id="{C24176E3-558D-2740-B374-EE8D1E319F2C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  <p:sp>
        <p:nvSpPr>
          <p:cNvPr id="886" name="TextBox 885">
            <a:extLst>
              <a:ext uri="{FF2B5EF4-FFF2-40B4-BE49-F238E27FC236}">
                <a16:creationId xmlns:a16="http://schemas.microsoft.com/office/drawing/2014/main" id="{936EBA7E-1C6D-334C-8BD8-CB6CDF42061F}"/>
              </a:ext>
            </a:extLst>
          </p:cNvPr>
          <p:cNvSpPr txBox="1"/>
          <p:nvPr/>
        </p:nvSpPr>
        <p:spPr>
          <a:xfrm>
            <a:off x="6169292" y="6229853"/>
            <a:ext cx="6086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Tilly H et al.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 Med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2022;386(4):351-63;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ASH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2021;Abstract LBA1.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8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58"/>
          <p:cNvSpPr txBox="1">
            <a:spLocks noGrp="1"/>
          </p:cNvSpPr>
          <p:nvPr>
            <p:ph type="title"/>
          </p:nvPr>
        </p:nvSpPr>
        <p:spPr>
          <a:xfrm>
            <a:off x="390109" y="-38712"/>
            <a:ext cx="11401590" cy="907252"/>
          </a:xfrm>
          <a:noFill/>
          <a:ln>
            <a:noFill/>
          </a:ln>
        </p:spPr>
        <p:txBody>
          <a:bodyPr spcFirstLastPara="1"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CA" sz="3600" dirty="0">
                <a:solidFill>
                  <a:schemeClr val="tx1"/>
                </a:solidFill>
              </a:rPr>
              <a:t>POLARIX: Patients receiving subsequent treatments</a:t>
            </a:r>
            <a:endParaRPr lang="en-CA" sz="3600" b="0" dirty="0">
              <a:solidFill>
                <a:schemeClr val="tx1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792A2DA-7511-4D4C-B740-DA8C0A807E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049" y="5932746"/>
            <a:ext cx="11127709" cy="360000"/>
          </a:xfrm>
        </p:spPr>
        <p:txBody>
          <a:bodyPr/>
          <a:lstStyle/>
          <a:p>
            <a:r>
              <a:rPr lang="en-GB" dirty="0">
                <a:latin typeface="+mj-lt"/>
              </a:rPr>
              <a:t>Data cut-off: June 28, 2021. </a:t>
            </a:r>
            <a:r>
              <a:rPr lang="en-CA" dirty="0">
                <a:latin typeface="+mj-lt"/>
              </a:rPr>
              <a:t>*Subsequent lymphoma treatment was defined as non-protocol anti-lymphoma therapy; </a:t>
            </a:r>
            <a:r>
              <a:rPr lang="en-CA" baseline="30000" dirty="0">
                <a:latin typeface="+mj-lt"/>
              </a:rPr>
              <a:t>†</a:t>
            </a:r>
            <a:r>
              <a:rPr lang="en-CA" dirty="0">
                <a:latin typeface="+mj-lt"/>
              </a:rPr>
              <a:t>Includes any monotherapy, multi-drug, or cell-based regimen.</a:t>
            </a:r>
            <a:br>
              <a:rPr lang="en-CA" dirty="0">
                <a:latin typeface="+mj-lt"/>
              </a:rPr>
            </a:br>
            <a:r>
              <a:rPr lang="en-CA" dirty="0">
                <a:latin typeface="+mj-lt"/>
              </a:rPr>
              <a:t>CAR-T, chimeric antigen receptor T-cell therapy; SCT, stem cell transplant.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F494B13-8959-7B4B-B5BF-67D931216711}"/>
              </a:ext>
            </a:extLst>
          </p:cNvPr>
          <p:cNvGraphicFramePr/>
          <p:nvPr/>
        </p:nvGraphicFramePr>
        <p:xfrm>
          <a:off x="821093" y="1527989"/>
          <a:ext cx="10549817" cy="434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F3C35FC-195D-544C-9412-A76B8DD67EE5}"/>
              </a:ext>
            </a:extLst>
          </p:cNvPr>
          <p:cNvSpPr txBox="1"/>
          <p:nvPr/>
        </p:nvSpPr>
        <p:spPr>
          <a:xfrm>
            <a:off x="2244072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n=99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15D86-CDAB-B84C-9514-30BB820B4174}"/>
              </a:ext>
            </a:extLst>
          </p:cNvPr>
          <p:cNvSpPr txBox="1"/>
          <p:nvPr/>
        </p:nvSpPr>
        <p:spPr>
          <a:xfrm>
            <a:off x="2927010" y="5216732"/>
            <a:ext cx="4296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n=133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7A0D5-FAF9-754C-8729-A740FF5A9292}"/>
              </a:ext>
            </a:extLst>
          </p:cNvPr>
          <p:cNvSpPr txBox="1"/>
          <p:nvPr/>
        </p:nvSpPr>
        <p:spPr>
          <a:xfrm>
            <a:off x="4114292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4B1DA-7F06-CC46-968F-A6836B50497C}"/>
              </a:ext>
            </a:extLst>
          </p:cNvPr>
          <p:cNvSpPr txBox="1"/>
          <p:nvPr/>
        </p:nvSpPr>
        <p:spPr>
          <a:xfrm>
            <a:off x="4844137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n=57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F483C-DD7D-704E-B938-E2B38ED24278}"/>
              </a:ext>
            </a:extLst>
          </p:cNvPr>
          <p:cNvSpPr txBox="1"/>
          <p:nvPr/>
        </p:nvSpPr>
        <p:spPr>
          <a:xfrm>
            <a:off x="5988604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5569F9-E693-744C-8CF3-A6BA8DB430A0}"/>
              </a:ext>
            </a:extLst>
          </p:cNvPr>
          <p:cNvSpPr txBox="1"/>
          <p:nvPr/>
        </p:nvSpPr>
        <p:spPr>
          <a:xfrm>
            <a:off x="6673279" y="5216732"/>
            <a:ext cx="4296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n=103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B2AF6-CA9D-FA4D-9B18-7C38E124AA24}"/>
              </a:ext>
            </a:extLst>
          </p:cNvPr>
          <p:cNvSpPr txBox="1"/>
          <p:nvPr/>
        </p:nvSpPr>
        <p:spPr>
          <a:xfrm>
            <a:off x="7856166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44F9D-D481-3B49-B2B6-8C77663EF3F7}"/>
              </a:ext>
            </a:extLst>
          </p:cNvPr>
          <p:cNvSpPr txBox="1"/>
          <p:nvPr/>
        </p:nvSpPr>
        <p:spPr>
          <a:xfrm>
            <a:off x="8587886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0EC8BD-F199-394E-AFA0-883C91E35182}"/>
              </a:ext>
            </a:extLst>
          </p:cNvPr>
          <p:cNvSpPr txBox="1"/>
          <p:nvPr/>
        </p:nvSpPr>
        <p:spPr>
          <a:xfrm>
            <a:off x="9772905" y="5216732"/>
            <a:ext cx="25968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04A4F6-A310-7442-9B58-2FA4658C430E}"/>
              </a:ext>
            </a:extLst>
          </p:cNvPr>
          <p:cNvSpPr txBox="1"/>
          <p:nvPr/>
        </p:nvSpPr>
        <p:spPr>
          <a:xfrm>
            <a:off x="10460236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4CAD60-A293-BA47-B4BA-EB09AE820C23}"/>
              </a:ext>
            </a:extLst>
          </p:cNvPr>
          <p:cNvSpPr txBox="1"/>
          <p:nvPr/>
        </p:nvSpPr>
        <p:spPr>
          <a:xfrm>
            <a:off x="6897215" y="5527688"/>
            <a:ext cx="144952" cy="215444"/>
          </a:xfrm>
          <a:prstGeom prst="rect">
            <a:avLst/>
          </a:prstGeom>
          <a:noFill/>
        </p:spPr>
        <p:txBody>
          <a:bodyPr wrap="none" lIns="43200" rIns="4320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4EEC4-44CF-5442-8C2A-A332ABA965AF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A4E054-232F-AE4E-BBC6-3A5541A35618}"/>
              </a:ext>
            </a:extLst>
          </p:cNvPr>
          <p:cNvSpPr txBox="1"/>
          <p:nvPr/>
        </p:nvSpPr>
        <p:spPr>
          <a:xfrm>
            <a:off x="8760208" y="6259902"/>
            <a:ext cx="3226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Tilly H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ASH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2021;Abstract LBA1.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58"/>
          <p:cNvSpPr txBox="1">
            <a:spLocks noGrp="1"/>
          </p:cNvSpPr>
          <p:nvPr>
            <p:ph type="title"/>
          </p:nvPr>
        </p:nvSpPr>
        <p:spPr>
          <a:xfrm>
            <a:off x="522608" y="155477"/>
            <a:ext cx="11146783" cy="907252"/>
          </a:xfrm>
          <a:noFill/>
          <a:ln>
            <a:noFill/>
          </a:ln>
        </p:spPr>
        <p:txBody>
          <a:bodyPr spcFirstLastPara="1"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POLARIX: Subgroup Analysis</a:t>
            </a:r>
            <a:endParaRPr lang="en-CA" b="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C35FC-195D-544C-9412-A76B8DD67EE5}"/>
              </a:ext>
            </a:extLst>
          </p:cNvPr>
          <p:cNvSpPr txBox="1"/>
          <p:nvPr/>
        </p:nvSpPr>
        <p:spPr>
          <a:xfrm>
            <a:off x="2244072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n=99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15D86-CDAB-B84C-9514-30BB820B4174}"/>
              </a:ext>
            </a:extLst>
          </p:cNvPr>
          <p:cNvSpPr txBox="1"/>
          <p:nvPr/>
        </p:nvSpPr>
        <p:spPr>
          <a:xfrm>
            <a:off x="2927010" y="5216732"/>
            <a:ext cx="4296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n=133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7A0D5-FAF9-754C-8729-A740FF5A9292}"/>
              </a:ext>
            </a:extLst>
          </p:cNvPr>
          <p:cNvSpPr txBox="1"/>
          <p:nvPr/>
        </p:nvSpPr>
        <p:spPr>
          <a:xfrm>
            <a:off x="4114292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4B1DA-7F06-CC46-968F-A6836B50497C}"/>
              </a:ext>
            </a:extLst>
          </p:cNvPr>
          <p:cNvSpPr txBox="1"/>
          <p:nvPr/>
        </p:nvSpPr>
        <p:spPr>
          <a:xfrm>
            <a:off x="4844137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n=57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F483C-DD7D-704E-B938-E2B38ED24278}"/>
              </a:ext>
            </a:extLst>
          </p:cNvPr>
          <p:cNvSpPr txBox="1"/>
          <p:nvPr/>
        </p:nvSpPr>
        <p:spPr>
          <a:xfrm>
            <a:off x="5988604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5569F9-E693-744C-8CF3-A6BA8DB430A0}"/>
              </a:ext>
            </a:extLst>
          </p:cNvPr>
          <p:cNvSpPr txBox="1"/>
          <p:nvPr/>
        </p:nvSpPr>
        <p:spPr>
          <a:xfrm>
            <a:off x="6673279" y="5216732"/>
            <a:ext cx="4296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n=103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B2AF6-CA9D-FA4D-9B18-7C38E124AA24}"/>
              </a:ext>
            </a:extLst>
          </p:cNvPr>
          <p:cNvSpPr txBox="1"/>
          <p:nvPr/>
        </p:nvSpPr>
        <p:spPr>
          <a:xfrm>
            <a:off x="7856166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44F9D-D481-3B49-B2B6-8C77663EF3F7}"/>
              </a:ext>
            </a:extLst>
          </p:cNvPr>
          <p:cNvSpPr txBox="1"/>
          <p:nvPr/>
        </p:nvSpPr>
        <p:spPr>
          <a:xfrm>
            <a:off x="8587886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0EC8BD-F199-394E-AFA0-883C91E35182}"/>
              </a:ext>
            </a:extLst>
          </p:cNvPr>
          <p:cNvSpPr txBox="1"/>
          <p:nvPr/>
        </p:nvSpPr>
        <p:spPr>
          <a:xfrm>
            <a:off x="9772905" y="5216732"/>
            <a:ext cx="25968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04A4F6-A310-7442-9B58-2FA4658C430E}"/>
              </a:ext>
            </a:extLst>
          </p:cNvPr>
          <p:cNvSpPr txBox="1"/>
          <p:nvPr/>
        </p:nvSpPr>
        <p:spPr>
          <a:xfrm>
            <a:off x="10460236" y="5216732"/>
            <a:ext cx="3446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4CAD60-A293-BA47-B4BA-EB09AE820C23}"/>
              </a:ext>
            </a:extLst>
          </p:cNvPr>
          <p:cNvSpPr txBox="1"/>
          <p:nvPr/>
        </p:nvSpPr>
        <p:spPr>
          <a:xfrm>
            <a:off x="6897215" y="5527688"/>
            <a:ext cx="144952" cy="215444"/>
          </a:xfrm>
          <a:prstGeom prst="rect">
            <a:avLst/>
          </a:prstGeom>
          <a:noFill/>
        </p:spPr>
        <p:txBody>
          <a:bodyPr wrap="none" lIns="43200" rIns="4320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†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279383-6497-2147-8E3A-A20D9EF40313}"/>
              </a:ext>
            </a:extLst>
          </p:cNvPr>
          <p:cNvGrpSpPr/>
          <p:nvPr/>
        </p:nvGrpSpPr>
        <p:grpSpPr>
          <a:xfrm>
            <a:off x="1203343" y="1329449"/>
            <a:ext cx="9256092" cy="5003289"/>
            <a:chOff x="1815028" y="997086"/>
            <a:chExt cx="8799553" cy="569708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246839-AD5C-4546-AAFC-46AC17D6D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5028" y="997086"/>
              <a:ext cx="8775700" cy="901700"/>
            </a:xfrm>
            <a:prstGeom prst="rect">
              <a:avLst/>
            </a:prstGeom>
          </p:spPr>
        </p:pic>
        <p:pic>
          <p:nvPicPr>
            <p:cNvPr id="24" name="Picture 23" descr="Table&#10;&#10;Description automatically generated">
              <a:extLst>
                <a:ext uri="{FF2B5EF4-FFF2-40B4-BE49-F238E27FC236}">
                  <a16:creationId xmlns:a16="http://schemas.microsoft.com/office/drawing/2014/main" id="{65F74C75-6EB6-2A4C-8C1C-F016DFD6C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3128" y="1753867"/>
              <a:ext cx="8737600" cy="1447800"/>
            </a:xfrm>
            <a:prstGeom prst="rect">
              <a:avLst/>
            </a:prstGeom>
          </p:spPr>
        </p:pic>
        <p:pic>
          <p:nvPicPr>
            <p:cNvPr id="25" name="Picture 24" descr="Table&#10;&#10;Description automatically generated">
              <a:extLst>
                <a:ext uri="{FF2B5EF4-FFF2-40B4-BE49-F238E27FC236}">
                  <a16:creationId xmlns:a16="http://schemas.microsoft.com/office/drawing/2014/main" id="{A03DA586-2329-A34C-ACCC-4840486BC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6981" y="3201667"/>
              <a:ext cx="8737600" cy="34925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4E124F6-7456-354A-9DED-483372CB2B33}"/>
              </a:ext>
            </a:extLst>
          </p:cNvPr>
          <p:cNvSpPr txBox="1"/>
          <p:nvPr/>
        </p:nvSpPr>
        <p:spPr>
          <a:xfrm>
            <a:off x="7914030" y="6266119"/>
            <a:ext cx="3908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Tilly H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 Med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2022;386(4):351-63.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A82121-239E-D140-9B8F-2CD8B5426F93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27418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5A0BA-0F7A-47D6-9086-4DAE95BF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08" y="474224"/>
            <a:ext cx="11146783" cy="90725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POLARIX: Common adverse events</a:t>
            </a:r>
            <a:endParaRPr lang="en-GB" b="0" strike="sngStrike" dirty="0">
              <a:solidFill>
                <a:schemeClr val="tx1"/>
              </a:solidFill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0E133F64-4C9B-4107-9C3A-BDB77DA73588}"/>
              </a:ext>
            </a:extLst>
          </p:cNvPr>
          <p:cNvSpPr txBox="1"/>
          <p:nvPr/>
        </p:nvSpPr>
        <p:spPr>
          <a:xfrm>
            <a:off x="2748712" y="6098511"/>
            <a:ext cx="6587333" cy="1661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8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Frequency (%)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1D9631-4940-4CF4-8341-A44C05DD7258}"/>
              </a:ext>
            </a:extLst>
          </p:cNvPr>
          <p:cNvGrpSpPr/>
          <p:nvPr/>
        </p:nvGrpSpPr>
        <p:grpSpPr>
          <a:xfrm>
            <a:off x="1192392" y="1462538"/>
            <a:ext cx="8391363" cy="4648151"/>
            <a:chOff x="993660" y="1218768"/>
            <a:chExt cx="6992802" cy="3918236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555EC19-D167-4DD8-904C-BD514DCFD119}"/>
                </a:ext>
              </a:extLst>
            </p:cNvPr>
            <p:cNvSpPr txBox="1"/>
            <p:nvPr/>
          </p:nvSpPr>
          <p:spPr>
            <a:xfrm>
              <a:off x="3275040" y="1218768"/>
              <a:ext cx="861613" cy="18680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0972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1" i="0" u="none" strike="noStrike" kern="0" cap="none" spc="0" normalizeH="0" baseline="0" noProof="0" dirty="0">
                  <a:ln>
                    <a:noFill/>
                  </a:ln>
                  <a:solidFill>
                    <a:srgbClr val="12336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Pola-R-CHP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66A2875-79B0-435C-9392-FF76597D7FA7}"/>
                </a:ext>
              </a:extLst>
            </p:cNvPr>
            <p:cNvSpPr txBox="1"/>
            <p:nvPr/>
          </p:nvSpPr>
          <p:spPr>
            <a:xfrm>
              <a:off x="6231924" y="1218768"/>
              <a:ext cx="606469" cy="18680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0972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40" b="1" i="0" u="none" strike="noStrike" kern="0" cap="none" spc="0" normalizeH="0" baseline="0" noProof="0" dirty="0">
                  <a:ln>
                    <a:noFill/>
                  </a:ln>
                  <a:solidFill>
                    <a:srgbClr val="12336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R-CHOP</a:t>
              </a: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B90AEA2C-AEBC-4BE7-B5DD-511C43DDCBDE}"/>
                </a:ext>
              </a:extLst>
            </p:cNvPr>
            <p:cNvGrpSpPr/>
            <p:nvPr/>
          </p:nvGrpSpPr>
          <p:grpSpPr>
            <a:xfrm>
              <a:off x="993660" y="1532592"/>
              <a:ext cx="1180879" cy="3323927"/>
              <a:chOff x="964806" y="1532592"/>
              <a:chExt cx="1180879" cy="3323927"/>
            </a:xfrm>
          </p:grpSpPr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499626C5-118A-469C-86E5-CBFADAE840A4}"/>
                  </a:ext>
                </a:extLst>
              </p:cNvPr>
              <p:cNvSpPr txBox="1"/>
              <p:nvPr/>
            </p:nvSpPr>
            <p:spPr>
              <a:xfrm>
                <a:off x="1584792" y="4716419"/>
                <a:ext cx="537006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Dysgeusia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AE8CE02-68EC-4CA6-8AF1-2D963EFDD9CC}"/>
                  </a:ext>
                </a:extLst>
              </p:cNvPr>
              <p:cNvSpPr txBox="1"/>
              <p:nvPr/>
            </p:nvSpPr>
            <p:spPr>
              <a:xfrm>
                <a:off x="1672957" y="4525715"/>
                <a:ext cx="448841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Asthenia</a:t>
                </a: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A6710167-65A8-4C39-A498-20C9806BEF59}"/>
                  </a:ext>
                </a:extLst>
              </p:cNvPr>
              <p:cNvSpPr txBox="1"/>
              <p:nvPr/>
            </p:nvSpPr>
            <p:spPr>
              <a:xfrm>
                <a:off x="1493954" y="2109122"/>
                <a:ext cx="627843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Neutropenia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26866346-96E6-490B-83F0-75002C943A41}"/>
                  </a:ext>
                </a:extLst>
              </p:cNvPr>
              <p:cNvSpPr txBox="1"/>
              <p:nvPr/>
            </p:nvSpPr>
            <p:spPr>
              <a:xfrm>
                <a:off x="1679636" y="1923220"/>
                <a:ext cx="442162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Diarrhea</a:t>
                </a:r>
                <a:endParaRPr kumimoji="0" lang="en-GB" sz="1080" b="0" i="0" u="none" strike="noStrike" kern="0" cap="none" spc="0" normalizeH="0" baseline="0" noProof="0" dirty="0">
                  <a:ln>
                    <a:noFill/>
                  </a:ln>
                  <a:solidFill>
                    <a:srgbClr val="12336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15F1A831-EBAA-4D7B-BB7E-A7E3A1C9619D}"/>
                  </a:ext>
                </a:extLst>
              </p:cNvPr>
              <p:cNvSpPr txBox="1"/>
              <p:nvPr/>
            </p:nvSpPr>
            <p:spPr>
              <a:xfrm>
                <a:off x="1725053" y="1730148"/>
                <a:ext cx="396743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Nausea</a:t>
                </a: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E7D80DE4-57BA-4C2D-87D3-8B1C7C4A297E}"/>
                  </a:ext>
                </a:extLst>
              </p:cNvPr>
              <p:cNvSpPr txBox="1"/>
              <p:nvPr/>
            </p:nvSpPr>
            <p:spPr>
              <a:xfrm>
                <a:off x="1730398" y="2326830"/>
                <a:ext cx="391399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Anemia</a:t>
                </a:r>
                <a:endParaRPr kumimoji="0" lang="en-GB" sz="1080" b="0" i="0" u="none" strike="noStrike" kern="0" cap="none" spc="0" normalizeH="0" baseline="0" noProof="0" dirty="0">
                  <a:ln>
                    <a:noFill/>
                  </a:ln>
                  <a:solidFill>
                    <a:srgbClr val="12336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AF8D3DCC-E2EC-4FC7-9277-D4A0282FB7E7}"/>
                  </a:ext>
                </a:extLst>
              </p:cNvPr>
              <p:cNvSpPr txBox="1"/>
              <p:nvPr/>
            </p:nvSpPr>
            <p:spPr>
              <a:xfrm>
                <a:off x="1737075" y="3337299"/>
                <a:ext cx="384721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Pyrexia</a:t>
                </a: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97926257-54B8-4A6F-8518-75FCF27AE99C}"/>
                  </a:ext>
                </a:extLst>
              </p:cNvPr>
              <p:cNvSpPr txBox="1"/>
              <p:nvPr/>
            </p:nvSpPr>
            <p:spPr>
              <a:xfrm>
                <a:off x="1782495" y="3931507"/>
                <a:ext cx="339303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Cough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A8BE7988-3DE9-42A0-8C71-B106612D3161}"/>
                  </a:ext>
                </a:extLst>
              </p:cNvPr>
              <p:cNvSpPr txBox="1"/>
              <p:nvPr/>
            </p:nvSpPr>
            <p:spPr>
              <a:xfrm>
                <a:off x="1672957" y="3535369"/>
                <a:ext cx="448841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Vomiting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486BADC3-094E-4C9A-9702-706757CF56FB}"/>
                  </a:ext>
                </a:extLst>
              </p:cNvPr>
              <p:cNvSpPr txBox="1"/>
              <p:nvPr/>
            </p:nvSpPr>
            <p:spPr>
              <a:xfrm>
                <a:off x="1127937" y="3733438"/>
                <a:ext cx="993862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Febrile neutropenia</a:t>
                </a: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BE00CECB-EBC5-4621-8350-D1A6FD0AF0B7}"/>
                  </a:ext>
                </a:extLst>
              </p:cNvPr>
              <p:cNvSpPr txBox="1"/>
              <p:nvPr/>
            </p:nvSpPr>
            <p:spPr>
              <a:xfrm>
                <a:off x="1596812" y="4129578"/>
                <a:ext cx="524984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Headache</a:t>
                </a: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FDA8079B-5E8F-4FA2-B79F-39CB9653D7DC}"/>
                  </a:ext>
                </a:extLst>
              </p:cNvPr>
              <p:cNvSpPr txBox="1"/>
              <p:nvPr/>
            </p:nvSpPr>
            <p:spPr>
              <a:xfrm>
                <a:off x="1200071" y="4327645"/>
                <a:ext cx="921727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Decreased weight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7D8DA1E-9168-451C-9AC8-6F3ED5A1BDD5}"/>
                  </a:ext>
                </a:extLst>
              </p:cNvPr>
              <p:cNvSpPr txBox="1"/>
              <p:nvPr/>
            </p:nvSpPr>
            <p:spPr>
              <a:xfrm>
                <a:off x="1481933" y="2541120"/>
                <a:ext cx="639865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Constipation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3A1F8CD2-CC5B-4E8E-92FD-F45ED5628624}"/>
                  </a:ext>
                </a:extLst>
              </p:cNvPr>
              <p:cNvSpPr txBox="1"/>
              <p:nvPr/>
            </p:nvSpPr>
            <p:spPr>
              <a:xfrm>
                <a:off x="1737076" y="2744250"/>
                <a:ext cx="384721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Fatigue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25DDE5C0-6779-45DA-AEE9-EFAF9E9765EF}"/>
                  </a:ext>
                </a:extLst>
              </p:cNvPr>
              <p:cNvSpPr txBox="1"/>
              <p:nvPr/>
            </p:nvSpPr>
            <p:spPr>
              <a:xfrm>
                <a:off x="1679636" y="2942321"/>
                <a:ext cx="442162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Alopecia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37424F68-A70A-41FF-B46C-6C9042368866}"/>
                  </a:ext>
                </a:extLst>
              </p:cNvPr>
              <p:cNvSpPr txBox="1"/>
              <p:nvPr/>
            </p:nvSpPr>
            <p:spPr>
              <a:xfrm>
                <a:off x="964806" y="1532592"/>
                <a:ext cx="1180879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Peripheral neuropathy*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84F0E1CB-190B-415E-9CE5-63B326DA9DCB}"/>
                  </a:ext>
                </a:extLst>
              </p:cNvPr>
              <p:cNvSpPr txBox="1"/>
              <p:nvPr/>
            </p:nvSpPr>
            <p:spPr>
              <a:xfrm>
                <a:off x="1122594" y="3139230"/>
                <a:ext cx="999205" cy="140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Decreased appetite</a:t>
                </a: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C1B0F27-92D2-43E3-81F7-C8129E415800}"/>
                </a:ext>
              </a:extLst>
            </p:cNvPr>
            <p:cNvGrpSpPr/>
            <p:nvPr/>
          </p:nvGrpSpPr>
          <p:grpSpPr>
            <a:xfrm>
              <a:off x="1990657" y="1328843"/>
              <a:ext cx="5995805" cy="3808161"/>
              <a:chOff x="1990657" y="1328843"/>
              <a:chExt cx="5995805" cy="3808161"/>
            </a:xfrm>
          </p:grpSpPr>
          <p:graphicFrame>
            <p:nvGraphicFramePr>
              <p:cNvPr id="163" name="Chart 162">
                <a:extLst>
                  <a:ext uri="{FF2B5EF4-FFF2-40B4-BE49-F238E27FC236}">
                    <a16:creationId xmlns:a16="http://schemas.microsoft.com/office/drawing/2014/main" id="{7E392841-B17B-4B30-98F7-9CDC20F55358}"/>
                  </a:ext>
                </a:extLst>
              </p:cNvPr>
              <p:cNvGraphicFramePr/>
              <p:nvPr/>
            </p:nvGraphicFramePr>
            <p:xfrm>
              <a:off x="1990657" y="1328843"/>
              <a:ext cx="5995805" cy="379869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48B1FE0C-1A3B-46A6-8400-67917FDAEFEC}"/>
                  </a:ext>
                </a:extLst>
              </p:cNvPr>
              <p:cNvSpPr/>
              <p:nvPr/>
            </p:nvSpPr>
            <p:spPr>
              <a:xfrm>
                <a:off x="2876709" y="5007266"/>
                <a:ext cx="77760" cy="100695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2E6AB5D-FB34-4F76-B1EF-392699324C0F}"/>
                  </a:ext>
                </a:extLst>
              </p:cNvPr>
              <p:cNvSpPr/>
              <p:nvPr/>
            </p:nvSpPr>
            <p:spPr>
              <a:xfrm>
                <a:off x="2103986" y="5036309"/>
                <a:ext cx="139103" cy="100695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B9C5D0F-4280-43F9-8AEC-A9054719AB08}"/>
                  </a:ext>
                </a:extLst>
              </p:cNvPr>
              <p:cNvSpPr/>
              <p:nvPr/>
            </p:nvSpPr>
            <p:spPr>
              <a:xfrm>
                <a:off x="4256133" y="5006728"/>
                <a:ext cx="75601" cy="85512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D8977AD2-7765-412D-8126-DF2D4116F4E8}"/>
                  </a:ext>
                </a:extLst>
              </p:cNvPr>
              <p:cNvSpPr/>
              <p:nvPr/>
            </p:nvSpPr>
            <p:spPr>
              <a:xfrm>
                <a:off x="3567184" y="5013028"/>
                <a:ext cx="75601" cy="85512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386749F-160C-40DD-94B9-871DA30EA343}"/>
                </a:ext>
              </a:extLst>
            </p:cNvPr>
            <p:cNvGrpSpPr/>
            <p:nvPr/>
          </p:nvGrpSpPr>
          <p:grpSpPr>
            <a:xfrm>
              <a:off x="2237618" y="1547529"/>
              <a:ext cx="72703" cy="3383068"/>
              <a:chOff x="2237618" y="1547529"/>
              <a:chExt cx="72703" cy="3383068"/>
            </a:xfrm>
          </p:grpSpPr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2159796-2074-4C40-8246-15424FC797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0040" y="1547529"/>
                <a:ext cx="0" cy="3383068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4B993DE9-5AA2-4A01-856D-26F664F73E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1615122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23BBB1A5-75D0-473F-993D-2CF5CD6CC9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4806415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21F6B491-6D30-47DD-B113-1800B0CB34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4608447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23CBBB25-A690-442A-A601-03FDB25FB6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4410475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911EEF83-76BD-4DBC-92CF-9CB75D52F6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4212504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5D69D73-02C8-493F-A00E-23ED72D3ED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4014533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4A694A67-9024-4028-BD8B-75FF9AF399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3816561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484F664-B33C-440F-A47B-B2099CFEE0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3618590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BBB947FA-6A2A-40FA-9D70-07686D6C9D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3420618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BB2A9CE9-5F56-4081-9256-F39B0F0F70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3222647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F663FE02-9DB5-465B-A87B-2D835C7383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3024675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3478B7F4-7087-4FC9-BF65-3775345E10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2826704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6950C679-B121-46E5-9A66-605C31983E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2628733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16285E0F-5EDA-4FEC-9BE6-260040E6D1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2425700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27222039-8701-415B-99F6-FBAB352543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2211509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6F275FEF-40E2-47D2-81B8-968522E158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1993900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BE15444A-AC0A-45E9-9D6D-9D3A4196C7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7618" y="1808095"/>
                <a:ext cx="7270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8AAFCC8-21C8-410F-A7CF-9B40C449B6CC}"/>
                </a:ext>
              </a:extLst>
            </p:cNvPr>
            <p:cNvGrpSpPr/>
            <p:nvPr/>
          </p:nvGrpSpPr>
          <p:grpSpPr>
            <a:xfrm>
              <a:off x="7372075" y="1562338"/>
              <a:ext cx="408766" cy="926811"/>
              <a:chOff x="7112974" y="2249240"/>
              <a:chExt cx="408766" cy="926811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836F0CD-7196-4F75-9717-DDFD9A3BFD9F}"/>
                  </a:ext>
                </a:extLst>
              </p:cNvPr>
              <p:cNvSpPr/>
              <p:nvPr/>
            </p:nvSpPr>
            <p:spPr>
              <a:xfrm>
                <a:off x="7240895" y="3039514"/>
                <a:ext cx="109055" cy="108000"/>
              </a:xfrm>
              <a:prstGeom prst="rect">
                <a:avLst/>
              </a:prstGeom>
              <a:solidFill>
                <a:srgbClr val="009964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672C48AD-5112-4E35-89CF-30CAC9A4A08C}"/>
                  </a:ext>
                </a:extLst>
              </p:cNvPr>
              <p:cNvSpPr/>
              <p:nvPr/>
            </p:nvSpPr>
            <p:spPr>
              <a:xfrm>
                <a:off x="7240895" y="2851618"/>
                <a:ext cx="109055" cy="108000"/>
              </a:xfrm>
              <a:prstGeom prst="rect">
                <a:avLst/>
              </a:prstGeom>
              <a:solidFill>
                <a:srgbClr val="00996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CF8C69FF-EF93-41C8-982B-796F1F4F1DBA}"/>
                  </a:ext>
                </a:extLst>
              </p:cNvPr>
              <p:cNvSpPr/>
              <p:nvPr/>
            </p:nvSpPr>
            <p:spPr>
              <a:xfrm>
                <a:off x="7240895" y="2663721"/>
                <a:ext cx="109055" cy="108000"/>
              </a:xfrm>
              <a:prstGeom prst="rect">
                <a:avLst/>
              </a:prstGeom>
              <a:solidFill>
                <a:srgbClr val="128A53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485ECA99-E32B-4C72-9008-B974D1B18EEE}"/>
                  </a:ext>
                </a:extLst>
              </p:cNvPr>
              <p:cNvSpPr/>
              <p:nvPr/>
            </p:nvSpPr>
            <p:spPr>
              <a:xfrm>
                <a:off x="7240895" y="2475823"/>
                <a:ext cx="109055" cy="108000"/>
              </a:xfrm>
              <a:prstGeom prst="rect">
                <a:avLst/>
              </a:prstGeom>
              <a:solidFill>
                <a:srgbClr val="128A53">
                  <a:lumMod val="20000"/>
                  <a:lumOff val="8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A256AC5B-B0AE-4BED-B2F9-01265D249933}"/>
                  </a:ext>
                </a:extLst>
              </p:cNvPr>
              <p:cNvSpPr txBox="1"/>
              <p:nvPr/>
            </p:nvSpPr>
            <p:spPr>
              <a:xfrm>
                <a:off x="7121656" y="2441473"/>
                <a:ext cx="78815" cy="17123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2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1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35806660-CEB8-4D0C-A8CC-A77F439C1BCD}"/>
                  </a:ext>
                </a:extLst>
              </p:cNvPr>
              <p:cNvSpPr txBox="1"/>
              <p:nvPr/>
            </p:nvSpPr>
            <p:spPr>
              <a:xfrm>
                <a:off x="7121656" y="2629254"/>
                <a:ext cx="78815" cy="17123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2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2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3BE7436-5072-4B12-8A51-CF3DA8F54431}"/>
                  </a:ext>
                </a:extLst>
              </p:cNvPr>
              <p:cNvSpPr txBox="1"/>
              <p:nvPr/>
            </p:nvSpPr>
            <p:spPr>
              <a:xfrm>
                <a:off x="7121656" y="2817036"/>
                <a:ext cx="78815" cy="17123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2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3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1BFB590D-38D1-49E7-8B6E-B7890440B092}"/>
                  </a:ext>
                </a:extLst>
              </p:cNvPr>
              <p:cNvSpPr txBox="1"/>
              <p:nvPr/>
            </p:nvSpPr>
            <p:spPr>
              <a:xfrm>
                <a:off x="7121656" y="3004817"/>
                <a:ext cx="78815" cy="17123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2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4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0681D70-C804-428F-805F-8F5E686B1485}"/>
                  </a:ext>
                </a:extLst>
              </p:cNvPr>
              <p:cNvSpPr txBox="1"/>
              <p:nvPr/>
            </p:nvSpPr>
            <p:spPr>
              <a:xfrm>
                <a:off x="7112974" y="2249240"/>
                <a:ext cx="408766" cy="17123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2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23361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Grade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52CD417-38EB-4200-8345-41938A43FB35}"/>
                  </a:ext>
                </a:extLst>
              </p:cNvPr>
              <p:cNvSpPr/>
              <p:nvPr/>
            </p:nvSpPr>
            <p:spPr>
              <a:xfrm>
                <a:off x="7411239" y="3039514"/>
                <a:ext cx="109055" cy="108000"/>
              </a:xfrm>
              <a:prstGeom prst="rect">
                <a:avLst/>
              </a:prstGeom>
              <a:solidFill>
                <a:srgbClr val="0066CC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653753A8-73F9-464F-A3F7-86320C36FC3C}"/>
                  </a:ext>
                </a:extLst>
              </p:cNvPr>
              <p:cNvSpPr/>
              <p:nvPr/>
            </p:nvSpPr>
            <p:spPr>
              <a:xfrm>
                <a:off x="7411239" y="2851618"/>
                <a:ext cx="109055" cy="108000"/>
              </a:xfrm>
              <a:prstGeom prst="rect">
                <a:avLst/>
              </a:prstGeom>
              <a:solidFill>
                <a:srgbClr val="0066CC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40082C1B-BB53-42B3-A020-99ADA01ECE7F}"/>
                  </a:ext>
                </a:extLst>
              </p:cNvPr>
              <p:cNvSpPr/>
              <p:nvPr/>
            </p:nvSpPr>
            <p:spPr>
              <a:xfrm>
                <a:off x="7411239" y="2663721"/>
                <a:ext cx="109055" cy="108000"/>
              </a:xfrm>
              <a:prstGeom prst="rect">
                <a:avLst/>
              </a:prstGeom>
              <a:solidFill>
                <a:srgbClr val="0066CC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E9324C95-6611-4F5D-832D-9DEB141FB167}"/>
                  </a:ext>
                </a:extLst>
              </p:cNvPr>
              <p:cNvSpPr/>
              <p:nvPr/>
            </p:nvSpPr>
            <p:spPr>
              <a:xfrm>
                <a:off x="7411239" y="2475823"/>
                <a:ext cx="109055" cy="108000"/>
              </a:xfrm>
              <a:prstGeom prst="rect">
                <a:avLst/>
              </a:prstGeom>
              <a:solidFill>
                <a:srgbClr val="E7F0F9">
                  <a:lumMod val="9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9725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92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B61ADD6-EB5B-754C-9E15-AAFC88CE9754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14BD124-35F6-4842-B90F-F812727F0E4E}"/>
              </a:ext>
            </a:extLst>
          </p:cNvPr>
          <p:cNvSpPr txBox="1"/>
          <p:nvPr/>
        </p:nvSpPr>
        <p:spPr>
          <a:xfrm>
            <a:off x="8760208" y="6259902"/>
            <a:ext cx="3226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Tilly H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ASH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2021;Abstract LBA1.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20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525" y="152719"/>
            <a:ext cx="11505236" cy="1371600"/>
          </a:xfrm>
        </p:spPr>
        <p:txBody>
          <a:bodyPr>
            <a:noAutofit/>
          </a:bodyPr>
          <a:lstStyle/>
          <a:p>
            <a:r>
              <a:rPr lang="en-US" sz="4267" dirty="0"/>
              <a:t>Next Steps in Firstline DLBCL Trial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781" y="1277767"/>
            <a:ext cx="11094720" cy="4511040"/>
          </a:xfrm>
        </p:spPr>
        <p:txBody>
          <a:bodyPr/>
          <a:lstStyle/>
          <a:p>
            <a:pPr marL="342891" indent="-342891">
              <a:buFont typeface="Arial" charset="0"/>
              <a:buChar char="•"/>
            </a:pPr>
            <a:r>
              <a:rPr lang="en-US" sz="2667" dirty="0"/>
              <a:t>Improve eligibility assessment and enrollment strategies to reduce DTI</a:t>
            </a:r>
          </a:p>
          <a:p>
            <a:pPr marL="342891" indent="-342891">
              <a:buFont typeface="Arial" charset="0"/>
              <a:buChar char="•"/>
            </a:pPr>
            <a:r>
              <a:rPr lang="en-US" sz="2667" dirty="0"/>
              <a:t>Incorporate Novel Agents in SMART Start trials</a:t>
            </a:r>
          </a:p>
          <a:p>
            <a:pPr marL="916494" lvl="1" indent="-457189">
              <a:spcBef>
                <a:spcPts val="533"/>
              </a:spcBef>
              <a:spcAft>
                <a:spcPts val="533"/>
              </a:spcAft>
              <a:buFont typeface="Arial" panose="020B0604020202020204" pitchFamily="34" charset="0"/>
              <a:buChar char="−"/>
            </a:pPr>
            <a:r>
              <a:rPr lang="en-US" sz="2667" dirty="0"/>
              <a:t>Polatuzumab</a:t>
            </a:r>
          </a:p>
          <a:p>
            <a:pPr marL="916494" lvl="1" indent="-457189">
              <a:spcBef>
                <a:spcPts val="533"/>
              </a:spcBef>
              <a:spcAft>
                <a:spcPts val="533"/>
              </a:spcAft>
              <a:buFont typeface="Arial" panose="020B0604020202020204" pitchFamily="34" charset="0"/>
              <a:buChar char="−"/>
            </a:pPr>
            <a:r>
              <a:rPr lang="en-US" sz="2667" dirty="0" err="1"/>
              <a:t>Mosunetuzumab</a:t>
            </a:r>
            <a:endParaRPr lang="en-US" sz="2667" dirty="0"/>
          </a:p>
          <a:p>
            <a:pPr marL="916494" lvl="1" indent="-457189">
              <a:spcBef>
                <a:spcPts val="533"/>
              </a:spcBef>
              <a:spcAft>
                <a:spcPts val="533"/>
              </a:spcAft>
              <a:buFont typeface="Arial" panose="020B0604020202020204" pitchFamily="34" charset="0"/>
              <a:buChar char="−"/>
            </a:pPr>
            <a:r>
              <a:rPr lang="en-US" sz="2667" dirty="0" err="1"/>
              <a:t>Tafasitamab</a:t>
            </a:r>
            <a:endParaRPr lang="en-US" sz="2667" dirty="0"/>
          </a:p>
          <a:p>
            <a:pPr marL="342891" indent="-342891">
              <a:buFont typeface="Arial" charset="0"/>
              <a:buChar char="•"/>
            </a:pPr>
            <a:r>
              <a:rPr lang="en-US" sz="2667" dirty="0" err="1"/>
              <a:t>cfDNA</a:t>
            </a:r>
            <a:r>
              <a:rPr lang="en-US" sz="2667" dirty="0"/>
              <a:t> Surrogate for response at imaging-paired time points for validation/comparison</a:t>
            </a:r>
          </a:p>
          <a:p>
            <a:pPr marL="342891" indent="-342891">
              <a:buFont typeface="Arial" charset="0"/>
              <a:buChar char="•"/>
            </a:pPr>
            <a:r>
              <a:rPr lang="en-US" sz="2667" dirty="0"/>
              <a:t>Integrate understanding of biological subsets into trial design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68E690-DB0D-4F69-96FF-178256135BEB}"/>
              </a:ext>
            </a:extLst>
          </p:cNvPr>
          <p:cNvSpPr/>
          <p:nvPr/>
        </p:nvSpPr>
        <p:spPr>
          <a:xfrm>
            <a:off x="3909689" y="2369753"/>
            <a:ext cx="6096000" cy="1041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6494" marR="0" lvl="1" indent="-457189" algn="l" defTabSz="914377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Pct val="120000"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Ibrutinib</a:t>
            </a:r>
          </a:p>
          <a:p>
            <a:pPr marL="916494" marR="0" lvl="1" indent="-457189" algn="l" defTabSz="914377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Pct val="120000"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Lenalidomide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18575-4342-CB41-8510-7A8F6F778946}"/>
              </a:ext>
            </a:extLst>
          </p:cNvPr>
          <p:cNvSpPr txBox="1"/>
          <p:nvPr/>
        </p:nvSpPr>
        <p:spPr>
          <a:xfrm>
            <a:off x="7242569" y="6534835"/>
            <a:ext cx="4933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Christopher R Flowers, MD, MS</a:t>
            </a:r>
          </a:p>
        </p:txBody>
      </p:sp>
    </p:spTree>
    <p:extLst>
      <p:ext uri="{BB962C8B-B14F-4D97-AF65-F5344CB8AC3E}">
        <p14:creationId xmlns:p14="http://schemas.microsoft.com/office/powerpoint/2010/main" val="1060516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53752"/>
            <a:ext cx="10358967" cy="1143000"/>
          </a:xfrm>
        </p:spPr>
        <p:txBody>
          <a:bodyPr/>
          <a:lstStyle/>
          <a:p>
            <a:r>
              <a:rPr lang="en-US" dirty="0"/>
              <a:t>Dr Love — 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96752"/>
            <a:ext cx="10440298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1900" dirty="0"/>
              <a:t>Dr Love</a:t>
            </a:r>
            <a:r>
              <a:rPr lang="en-US" sz="1900" b="0" dirty="0"/>
              <a:t> is president and CEO of Research To Practice. Research To Practice receives funds in the form of educational grants to develop CME activities from the following companies: AbbVie Inc, Adaptive Biotechnologies Corporation, ADC Therapeutics, Agios Pharmaceuticals Inc, Alexion Pharmaceuticals, Amgen Inc, Array BioPharma Inc, a subsidiary of Pfizer Inc, Astellas, AstraZeneca Pharmaceuticals LP, Aveo Pharmaceuticals, Bayer HealthCare Pharmaceuticals, </a:t>
            </a:r>
            <a:r>
              <a:rPr lang="en-US" sz="1900" b="0" dirty="0" err="1"/>
              <a:t>BeiGene</a:t>
            </a:r>
            <a:r>
              <a:rPr lang="en-US" sz="1900" b="0" dirty="0"/>
              <a:t> Ltd, </a:t>
            </a:r>
            <a:r>
              <a:rPr lang="en-US" sz="1900" b="0" dirty="0" err="1"/>
              <a:t>BeyondSpring</a:t>
            </a:r>
            <a:r>
              <a:rPr lang="en-US" sz="1900" b="0" dirty="0"/>
              <a:t> Pharmaceuticals Inc, Blueprint Medicines, Boehringer Ingelheim Pharmaceuticals Inc, Bristol-Myers Squibb Company, Celgene Corporation, Clovis Oncology, </a:t>
            </a:r>
            <a:r>
              <a:rPr lang="en-US" sz="1900" b="0" dirty="0" err="1"/>
              <a:t>Coherus</a:t>
            </a:r>
            <a:r>
              <a:rPr lang="en-US" sz="1900" b="0" dirty="0"/>
              <a:t> </a:t>
            </a:r>
            <a:r>
              <a:rPr lang="en-US" sz="1900" b="0" dirty="0" err="1"/>
              <a:t>BioSciences</a:t>
            </a:r>
            <a:r>
              <a:rPr lang="en-US" sz="1900" b="0" dirty="0"/>
              <a:t>, CTI BioPharma Corp, Daiichi Sankyo Inc, Eisai Inc, </a:t>
            </a:r>
            <a:r>
              <a:rPr lang="en-US" sz="1900" b="0" dirty="0" err="1"/>
              <a:t>Epizyme</a:t>
            </a:r>
            <a:r>
              <a:rPr lang="en-US" sz="1900" b="0" dirty="0"/>
              <a:t> Inc, Exact Sciences Inc, </a:t>
            </a:r>
            <a:r>
              <a:rPr lang="en-US" sz="1900" b="0" dirty="0" err="1"/>
              <a:t>Exelixis</a:t>
            </a:r>
            <a:r>
              <a:rPr lang="en-US" sz="1900" b="0" dirty="0"/>
              <a:t> Inc, Five Prime Therapeutics Inc, Foundation Medicine, G1 Therapeutics Inc, Genentech, a member of the Roche Group, Genmab, Gilead Sciences Inc, GlaxoSmithKline, Grail Inc, Halozyme Inc, </a:t>
            </a:r>
            <a:r>
              <a:rPr lang="en-US" sz="1900" b="0" dirty="0" err="1"/>
              <a:t>Helsinn</a:t>
            </a:r>
            <a:r>
              <a:rPr lang="en-US" sz="1900" b="0" dirty="0"/>
              <a:t> Healthcare SA, </a:t>
            </a:r>
            <a:r>
              <a:rPr lang="en-US" sz="1900" b="0" dirty="0" err="1"/>
              <a:t>ImmunoGen</a:t>
            </a:r>
            <a:r>
              <a:rPr lang="en-US" sz="1900" b="0" dirty="0"/>
              <a:t> Inc, Incyte Corporation, Ipsen Biopharmaceuticals Inc, Janssen Biotech Inc, administered by Janssen Scientific Affairs LLC, Jazz Pharmaceuticals Inc, </a:t>
            </a:r>
            <a:r>
              <a:rPr lang="en-US" sz="1900" b="0" dirty="0" err="1"/>
              <a:t>Karyopharm</a:t>
            </a:r>
            <a:r>
              <a:rPr lang="en-US" sz="1900" b="0" dirty="0"/>
              <a:t> Therapeutics, Kite, A Gilead Company, Lilly, </a:t>
            </a:r>
            <a:r>
              <a:rPr lang="en-US" sz="1900" b="0" dirty="0" err="1"/>
              <a:t>Loxo</a:t>
            </a:r>
            <a:r>
              <a:rPr lang="en-US" sz="1900" b="0" dirty="0"/>
              <a:t> Oncology Inc, a wholly owned subsidiary of Eli Lilly &amp; Company, Merck, </a:t>
            </a:r>
            <a:r>
              <a:rPr lang="en-US" sz="1900" b="0" dirty="0" err="1"/>
              <a:t>Natera</a:t>
            </a:r>
            <a:r>
              <a:rPr lang="en-US" sz="1900" b="0" dirty="0"/>
              <a:t> Inc, Novartis, </a:t>
            </a:r>
            <a:r>
              <a:rPr lang="en-US" sz="1900" b="0" dirty="0" err="1"/>
              <a:t>Novocure</a:t>
            </a:r>
            <a:r>
              <a:rPr lang="en-US" sz="1900" b="0" dirty="0"/>
              <a:t> Inc, </a:t>
            </a:r>
            <a:r>
              <a:rPr lang="en-US" sz="1900" b="0" dirty="0" err="1"/>
              <a:t>Oncopeptides</a:t>
            </a:r>
            <a:r>
              <a:rPr lang="en-US" sz="1900" b="0" dirty="0"/>
              <a:t>, Pfizer Inc, Pharmacyclics LLC, an AbbVie Company, Puma Biotechnology Inc, Regeneron Pharmaceuticals Inc, Sanofi Genzyme, </a:t>
            </a:r>
            <a:r>
              <a:rPr lang="en-US" sz="1900" b="0" dirty="0" err="1"/>
              <a:t>Seagen</a:t>
            </a:r>
            <a:r>
              <a:rPr lang="en-US" sz="1900" b="0" dirty="0"/>
              <a:t> Inc, </a:t>
            </a:r>
            <a:r>
              <a:rPr lang="en-US" sz="1900" b="0" dirty="0" err="1"/>
              <a:t>Servier</a:t>
            </a:r>
            <a:r>
              <a:rPr lang="en-US" sz="1900" b="0" dirty="0"/>
              <a:t> Pharmaceuticals LLC, Sumitomo Dainippon Pharma Oncology Inc, Taiho Oncology Inc, Takeda Pharmaceuticals USA Inc, </a:t>
            </a:r>
            <a:r>
              <a:rPr lang="en-US" sz="1900" b="0" dirty="0" err="1"/>
              <a:t>Tesaro</a:t>
            </a:r>
            <a:r>
              <a:rPr lang="en-US" sz="1900" b="0" dirty="0"/>
              <a:t>, A GSK Company, TG Therapeutics Inc, Turning Point Therapeutics Inc, </a:t>
            </a:r>
            <a:r>
              <a:rPr lang="en-US" sz="1900" b="0" dirty="0" err="1"/>
              <a:t>Verastem</a:t>
            </a:r>
            <a:r>
              <a:rPr lang="en-US" sz="1900" b="0" dirty="0"/>
              <a:t> Inc and </a:t>
            </a:r>
            <a:r>
              <a:rPr lang="en-US" sz="1900" b="0" dirty="0" err="1"/>
              <a:t>Zymeworks</a:t>
            </a:r>
            <a:r>
              <a:rPr lang="en-US" sz="1900" b="0" dirty="0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39373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D1E24-0B52-5945-A959-180463B34750}"/>
              </a:ext>
            </a:extLst>
          </p:cNvPr>
          <p:cNvSpPr/>
          <p:nvPr/>
        </p:nvSpPr>
        <p:spPr bwMode="auto">
          <a:xfrm>
            <a:off x="479376" y="2960948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532" y="-243408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664804"/>
            <a:ext cx="10585176" cy="3528392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Introduction: Overview of Diffuse Large B-Cell Lymphoma (DLBCL)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MODULE 1: The POLARIX Trial – Dr Flowers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2: Clinical Investigator Survey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/>
              <a:t>MODULE 3: Ongoing Trials in DLBCL – Prof Nowakowski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/>
              <a:t>MODULE 4: Up-Front Treatment for Older Patients with DLBCL – Dr Mehta-Shah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884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DLBCL Clinical Investigator Survey “Top Ten”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124744"/>
            <a:ext cx="10585176" cy="3528392"/>
          </a:xfrm>
        </p:spPr>
        <p:txBody>
          <a:bodyPr/>
          <a:lstStyle/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How quickly does treatment need to be initiated?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Perspectives on the POLARIX trial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older patients with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patients with higher-risk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 in patients with comorbidities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Transformed follicular lymphoma and chronic lymphocytic leukemia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CNS prophylaxis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Chimeric antigen receptor (CAR) T-cell therapy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Newly approved agents in relapsed disease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38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07EF5-50FD-2149-A559-91B9C789228F}"/>
              </a:ext>
            </a:extLst>
          </p:cNvPr>
          <p:cNvSpPr/>
          <p:nvPr/>
        </p:nvSpPr>
        <p:spPr bwMode="auto">
          <a:xfrm>
            <a:off x="479376" y="1088740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DLBCL Clinical Investigator Survey “Top Ten”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124744"/>
            <a:ext cx="10585176" cy="3528392"/>
          </a:xfrm>
        </p:spPr>
        <p:txBody>
          <a:bodyPr/>
          <a:lstStyle/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How quickly does treatment need to be initiated?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Perspectives on the POLARIX trial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older patients with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patients with higher-risk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 in patients with comorbidities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Transformed follicular lymphoma and chronic lymphocytic leukemia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CNS prophylaxis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Chimeric antigen receptor (CAR) T-cell therapy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Newly approved agents in relapsed disease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5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10363200" cy="2078978"/>
          </a:xfrm>
        </p:spPr>
        <p:txBody>
          <a:bodyPr/>
          <a:lstStyle/>
          <a:p>
            <a:r>
              <a:rPr lang="en-US" dirty="0"/>
              <a:t>For a patient who is clinically stable with newly diagnosed advanced-stage diffuse large B-cell lymphoma (DLBCL), within what time period should treatment be initiated?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80" y="3317828"/>
            <a:ext cx="4010592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Within 5 to 7 days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3" name="Text Box 4">
            <a:extLst>
              <a:ext uri="{FF2B5EF4-FFF2-40B4-BE49-F238E27FC236}">
                <a16:creationId xmlns:a16="http://schemas.microsoft.com/office/drawing/2014/main" id="{63831789-C9BE-DB4B-9BC1-41F50D77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188" y="4299855"/>
            <a:ext cx="3564284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Within 2 to 3 weeks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80" y="2406506"/>
            <a:ext cx="4010592" cy="36685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ASAP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A42EFDB-0DDA-494A-B2D5-401890957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488726" y="426872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488726" y="236624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488726" y="327660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297" y="236220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927638" y="236624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3">
            <a:extLst>
              <a:ext uri="{FF2B5EF4-FFF2-40B4-BE49-F238E27FC236}">
                <a16:creationId xmlns:a16="http://schemas.microsoft.com/office/drawing/2014/main" id="{3B21A41D-C38B-FE44-84CC-82BD828A21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927638" y="327660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329694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12</a:t>
            </a:r>
          </a:p>
        </p:txBody>
      </p:sp>
      <p:sp>
        <p:nvSpPr>
          <p:cNvPr id="253" name="Text Box 9">
            <a:extLst>
              <a:ext uri="{FF2B5EF4-FFF2-40B4-BE49-F238E27FC236}">
                <a16:creationId xmlns:a16="http://schemas.microsoft.com/office/drawing/2014/main" id="{DA13BDB2-2F8D-6D46-BDA6-F50ECFA6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079" y="426720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4</a:t>
            </a:r>
          </a:p>
        </p:txBody>
      </p:sp>
      <p:pic>
        <p:nvPicPr>
          <p:cNvPr id="52" name="Picture 3">
            <a:extLst>
              <a:ext uri="{FF2B5EF4-FFF2-40B4-BE49-F238E27FC236}">
                <a16:creationId xmlns:a16="http://schemas.microsoft.com/office/drawing/2014/main" id="{64D5A777-E2F6-2A49-9EB1-5DFFA16DE7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370983" y="327660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EB85BA21-3A73-4C4E-9242-F2878869CB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822850" y="327660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6D0B5537-CFAD-3340-A5AB-046ED9BA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261762" y="327660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A0078F01-65E0-AA44-8BFE-21D3CE2630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705107" y="327660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06F583-314D-FA40-B974-02F335E5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927637" y="426872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797CFE97-52DB-964E-9CD0-A0C926E13B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149947" y="327660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8ACF7468-1988-0D42-8B15-ACC8504BBC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588859" y="327660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75BA20EF-24BF-1E44-B650-E5EB9A3243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8032203" y="3276600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DAAFA3-9C0A-2A4A-9005-3BB63D83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369501" y="426872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9C092F3C-7DA7-684D-A07E-C5568C9735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8484070" y="3276600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E1BB97-23B3-F440-A313-9F435016E1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4504083" y="525780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4">
            <a:extLst>
              <a:ext uri="{FF2B5EF4-FFF2-40B4-BE49-F238E27FC236}">
                <a16:creationId xmlns:a16="http://schemas.microsoft.com/office/drawing/2014/main" id="{BEFE1483-8A76-734E-AEE4-5D4AFE1CD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38" y="5265369"/>
            <a:ext cx="3580991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Within 30 days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7328EFD9-2F59-0A46-900E-FD1BDAC07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834" y="526536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64E07E18-5B87-9F4F-AFF4-E6F3EC6D8F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8947820" y="3276600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4AE29544-7F78-624A-9301-7220682691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9399687" y="3276600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C5692E5-9C56-334C-9635-A0BCA86C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817600" y="426872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838F49-FCD6-BB41-8EEC-1EA34B7A38CC}"/>
              </a:ext>
            </a:extLst>
          </p:cNvPr>
          <p:cNvSpPr txBox="1"/>
          <p:nvPr/>
        </p:nvSpPr>
        <p:spPr>
          <a:xfrm>
            <a:off x="119336" y="6474822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3963894358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07EF5-50FD-2149-A559-91B9C789228F}"/>
              </a:ext>
            </a:extLst>
          </p:cNvPr>
          <p:cNvSpPr/>
          <p:nvPr/>
        </p:nvSpPr>
        <p:spPr bwMode="auto">
          <a:xfrm>
            <a:off x="479376" y="1592796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DLBCL Clinical Investigator Survey “Top Ten”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124744"/>
            <a:ext cx="10585176" cy="3528392"/>
          </a:xfrm>
        </p:spPr>
        <p:txBody>
          <a:bodyPr/>
          <a:lstStyle/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How quickly does treatment need to be initiated?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Perspectives on the POLARIX trial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older patients with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patients with higher-risk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 in patients with comorbidities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Transformed follicular lymphoma and chronic lymphocytic leukemia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CNS prophylaxis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Chimeric antigen receptor (CAR) T-cell therapy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Newly approved agents in relapsed disease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4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2758176A-0142-274D-9B9C-C3E25E0498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944557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04800"/>
            <a:ext cx="10972800" cy="1926578"/>
          </a:xfrm>
        </p:spPr>
        <p:txBody>
          <a:bodyPr/>
          <a:lstStyle/>
          <a:p>
            <a:r>
              <a:rPr lang="en-US" dirty="0"/>
              <a:t>If future data continue not to demonstrate an overall survival advantage with </a:t>
            </a:r>
            <a:r>
              <a:rPr lang="en-US" dirty="0" err="1"/>
              <a:t>polatuzumab</a:t>
            </a:r>
            <a:r>
              <a:rPr lang="en-US" dirty="0"/>
              <a:t> </a:t>
            </a:r>
            <a:r>
              <a:rPr lang="en-US" dirty="0" err="1"/>
              <a:t>vedotin</a:t>
            </a:r>
            <a:r>
              <a:rPr lang="en-US" dirty="0"/>
              <a:t> in combination with R-CHP over R-CHOP when used as up-front therapy for DLBCL, do you think the clinical benefit with this regimen is greater than the risk?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952927"/>
            <a:ext cx="279368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1" y="3116283"/>
            <a:ext cx="2641281" cy="31271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1" y="304036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17</a:t>
            </a:r>
          </a:p>
        </p:txBody>
      </p:sp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1" y="388761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pic>
        <p:nvPicPr>
          <p:cNvPr id="35" name="Picture 1">
            <a:extLst>
              <a:ext uri="{FF2B5EF4-FFF2-40B4-BE49-F238E27FC236}">
                <a16:creationId xmlns:a16="http://schemas.microsoft.com/office/drawing/2014/main" id="{A1B8FF59-3D9E-C047-9819-D294F9DE61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3191537" y="391293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E1633359-1952-4C4B-9EB0-EE02DC3115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3630449" y="391293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E8E34B-41A8-B242-949E-2B5C3DF789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3191537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5F08AB5-BE18-D94E-88B0-D7B159607B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3629792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AAE9BCA-B897-D042-8B93-73D70F43ED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068047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EC79A3-48C9-9D46-A65B-F2F251DB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506302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C76237-7B70-884E-8AC5-06FB5F659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145316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1B9EC2-7BB1-F840-AE96-9751D3A5A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392296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C85BA97-37F8-C948-A294-3AAF558572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830551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DA4D38-50BD-314B-91B2-12D6E3A69A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268806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A3A0089-2DC8-3343-8360-CBB11ECE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707061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37E1740-C079-DC45-8A9E-F452EC488E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594767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57D4AE-438B-F44C-9CD8-4252A4C8E0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478170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F13148-8B99-BA4C-92B4-4DB53C25C6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039915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59B0EF-9050-2C4E-9EF3-F66E2BD5B2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927621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6080FA-F58A-1345-8CA2-D31822356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370085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F3DE988-B5FF-3742-BFFD-53E74A8F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819536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9B212F-A156-BD44-879B-D4DE01BB7C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0276736" y="30597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ABD64FA5-9A53-B843-B1CE-C3281748BA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086336" y="391293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007CCED-75DE-1246-9EC1-F91FD7DEBC0C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3608656794"/>
      </p:ext>
    </p:extLst>
  </p:cSld>
  <p:clrMapOvr>
    <a:masterClrMapping/>
  </p:clrMapOvr>
  <p:transition spd="slow"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4889"/>
            <a:ext cx="10591800" cy="1926578"/>
          </a:xfrm>
        </p:spPr>
        <p:txBody>
          <a:bodyPr/>
          <a:lstStyle/>
          <a:p>
            <a:r>
              <a:rPr lang="en-US" dirty="0"/>
              <a:t>Based on available evidence and your own experience, how would you compare the global tolerability/toxicity of </a:t>
            </a:r>
            <a:r>
              <a:rPr lang="en-US" dirty="0" err="1"/>
              <a:t>polatuzumab</a:t>
            </a:r>
            <a:r>
              <a:rPr lang="en-US" dirty="0"/>
              <a:t> </a:t>
            </a:r>
            <a:r>
              <a:rPr lang="en-US" dirty="0" err="1"/>
              <a:t>vedotin</a:t>
            </a:r>
            <a:r>
              <a:rPr lang="en-US" dirty="0"/>
              <a:t> in combination with R-CHP to that of R-CHOP when used as up-front therapy for DLBCL?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4800"/>
            <a:ext cx="4106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has less toxicity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86175"/>
            <a:ext cx="3953897" cy="387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About the same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275552" y="41534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619" y="276870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17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3120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47011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90902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34793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020" y="416083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DF30A115-5815-AD47-847B-E8C80321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78684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377AC8E-681A-1C4C-8AD0-38F045CD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22576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97A37C6D-8B4D-7244-8A6D-61E0CDA0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66467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F7332C45-22C0-3845-8500-AD933FE7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10358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C302E0B0-A7A1-9E48-A70B-53151B8A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5424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A837118B-EC31-494F-9768-65D055CD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9996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22E1FE7F-7C9F-B54D-A792-F9003FA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>
            <a:extLst>
              <a:ext uri="{FF2B5EF4-FFF2-40B4-BE49-F238E27FC236}">
                <a16:creationId xmlns:a16="http://schemas.microsoft.com/office/drawing/2014/main" id="{B5B094B3-C56B-6A44-A985-DCFFEA6A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0A15AA52-832F-EC49-97DB-3483D8B04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11CB3FF6-834F-CC4A-BBFF-8CF1561B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714464" y="41534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78AF5D5C-6C48-6E4B-BD4C-BE7FFF17D3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153376" y="41534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1276945-1C2A-7740-9A66-F659AE8FD636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98138896"/>
      </p:ext>
    </p:extLst>
  </p:cSld>
  <p:clrMapOvr>
    <a:masterClrMapping/>
  </p:clrMapOvr>
  <p:transition spd="slow"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4889"/>
            <a:ext cx="10591800" cy="1926578"/>
          </a:xfrm>
        </p:spPr>
        <p:txBody>
          <a:bodyPr/>
          <a:lstStyle/>
          <a:p>
            <a:r>
              <a:rPr lang="en-US" dirty="0"/>
              <a:t>The peripheral neuropathy associated with </a:t>
            </a:r>
            <a:r>
              <a:rPr lang="en-US" dirty="0" err="1"/>
              <a:t>polatuzumab</a:t>
            </a:r>
            <a:r>
              <a:rPr lang="en-US" dirty="0"/>
              <a:t> </a:t>
            </a:r>
            <a:r>
              <a:rPr lang="en-US" dirty="0" err="1"/>
              <a:t>vedotin</a:t>
            </a:r>
            <a:r>
              <a:rPr lang="en-US" dirty="0"/>
              <a:t> is generally reversible in the majority of patients. 	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4800"/>
            <a:ext cx="4106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 don’t know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86175"/>
            <a:ext cx="3953897" cy="387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Agree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275552" y="41534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619" y="276870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17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3120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47011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90902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34793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020" y="416083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DF30A115-5815-AD47-847B-E8C80321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78684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377AC8E-681A-1C4C-8AD0-38F045CD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22576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97A37C6D-8B4D-7244-8A6D-61E0CDA0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66467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F7332C45-22C0-3845-8500-AD933FE7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10358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C302E0B0-A7A1-9E48-A70B-53151B8A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5424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A837118B-EC31-494F-9768-65D055CD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9996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22E1FE7F-7C9F-B54D-A792-F9003FA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>
            <a:extLst>
              <a:ext uri="{FF2B5EF4-FFF2-40B4-BE49-F238E27FC236}">
                <a16:creationId xmlns:a16="http://schemas.microsoft.com/office/drawing/2014/main" id="{B5B094B3-C56B-6A44-A985-DCFFEA6A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0A15AA52-832F-EC49-97DB-3483D8B04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11CB3FF6-834F-CC4A-BBFF-8CF1561B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714464" y="41534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78AF5D5C-6C48-6E4B-BD4C-BE7FFF17D3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153376" y="41534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BAE58A8-459C-2B4B-9FB6-9DFCECA1B7EE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1440557428"/>
      </p:ext>
    </p:extLst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07EF5-50FD-2149-A559-91B9C789228F}"/>
              </a:ext>
            </a:extLst>
          </p:cNvPr>
          <p:cNvSpPr/>
          <p:nvPr/>
        </p:nvSpPr>
        <p:spPr bwMode="auto">
          <a:xfrm>
            <a:off x="479376" y="2168860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DLBCL Clinical Investigator Survey “Top Ten”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124744"/>
            <a:ext cx="10585176" cy="3528392"/>
          </a:xfrm>
        </p:spPr>
        <p:txBody>
          <a:bodyPr/>
          <a:lstStyle/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How quickly does treatment need to be initiated?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Perspectives on the POLARIX trial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First-line treatment of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older patients with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patients with higher-risk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 in patients with comorbidities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Transformed follicular lymphoma and chronic lymphocytic leukemia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CNS prophylaxis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Chimeric antigen receptor (CAR) T-cell therapy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Newly approved agents in relapsed disease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7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4889"/>
            <a:ext cx="10058400" cy="1926578"/>
          </a:xfrm>
        </p:spPr>
        <p:txBody>
          <a:bodyPr/>
          <a:lstStyle/>
          <a:p>
            <a:r>
              <a:rPr lang="en-US" dirty="0"/>
              <a:t>Regulatory and reimbursement issues aside, which first-line therapy would you generally recommend for an otherwise healthy </a:t>
            </a:r>
            <a:r>
              <a:rPr lang="en-US" u="sng" dirty="0"/>
              <a:t>65-year-old</a:t>
            </a:r>
            <a:r>
              <a:rPr lang="en-US" dirty="0"/>
              <a:t> patient with Stage IV </a:t>
            </a:r>
            <a:r>
              <a:rPr lang="en-US" u="sng" dirty="0"/>
              <a:t>activated B-cell (ABC)-type</a:t>
            </a:r>
            <a:r>
              <a:rPr lang="en-US" dirty="0"/>
              <a:t> DLBCL?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4800"/>
            <a:ext cx="4106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89777"/>
            <a:ext cx="3953897" cy="387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275552" y="41534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619" y="276870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18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3120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47011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90902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34793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066" y="416083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DF30A115-5815-AD47-847B-E8C80321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78684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377AC8E-681A-1C4C-8AD0-38F045CD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22576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97A37C6D-8B4D-7244-8A6D-61E0CDA0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66467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">
            <a:extLst>
              <a:ext uri="{FF2B5EF4-FFF2-40B4-BE49-F238E27FC236}">
                <a16:creationId xmlns:a16="http://schemas.microsoft.com/office/drawing/2014/main" id="{6A7F92C9-33ED-E346-A417-746994988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51764"/>
            <a:ext cx="3725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Lenalidomide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CC8D2922-1A12-6841-8830-8CB15221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511" y="499455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5A6F7D-DCCB-7A4D-B0DD-485E4836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275551" y="50137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F7332C45-22C0-3845-8500-AD933FE7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10358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C302E0B0-A7A1-9E48-A70B-53151B8A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5424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A837118B-EC31-494F-9768-65D055CD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9996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22E1FE7F-7C9F-B54D-A792-F9003FA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>
            <a:extLst>
              <a:ext uri="{FF2B5EF4-FFF2-40B4-BE49-F238E27FC236}">
                <a16:creationId xmlns:a16="http://schemas.microsoft.com/office/drawing/2014/main" id="{B5B094B3-C56B-6A44-A985-DCFFEA6A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0A15AA52-832F-EC49-97DB-3483D8B04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">
            <a:extLst>
              <a:ext uri="{FF2B5EF4-FFF2-40B4-BE49-F238E27FC236}">
                <a16:creationId xmlns:a16="http://schemas.microsoft.com/office/drawing/2014/main" id="{7796C568-20E1-C042-A00B-6849CB95B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B6CB587-261F-8E41-9D26-B118BF85781B}"/>
              </a:ext>
            </a:extLst>
          </p:cNvPr>
          <p:cNvSpPr txBox="1"/>
          <p:nvPr/>
        </p:nvSpPr>
        <p:spPr>
          <a:xfrm>
            <a:off x="119336" y="6474822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2035486228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To Practice CME Planning Committee Members, </a:t>
            </a:r>
            <a:br>
              <a:rPr lang="en-US" dirty="0"/>
            </a:br>
            <a:r>
              <a:rPr lang="en-US" dirty="0"/>
              <a:t>Staff and Reviewers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772816"/>
            <a:ext cx="10512305" cy="4442250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209543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10439400" cy="2078978"/>
          </a:xfrm>
        </p:spPr>
        <p:txBody>
          <a:bodyPr/>
          <a:lstStyle/>
          <a:p>
            <a:r>
              <a:rPr lang="en-US" dirty="0"/>
              <a:t>Regulatory and reimbursement issues aside, which first-line therapy would you generally recommend for an otherwise healthy </a:t>
            </a:r>
            <a:r>
              <a:rPr lang="en-US" u="sng" dirty="0"/>
              <a:t>65-year-old</a:t>
            </a:r>
            <a:r>
              <a:rPr lang="en-US" dirty="0"/>
              <a:t> patient with Stage IV </a:t>
            </a:r>
            <a:r>
              <a:rPr lang="en-US" u="sng" dirty="0"/>
              <a:t>germinal center B-cell (GCB)-type</a:t>
            </a:r>
            <a:r>
              <a:rPr lang="en-US" dirty="0"/>
              <a:t> DLBCL?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80" y="3669205"/>
            <a:ext cx="4010592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80" y="2590523"/>
            <a:ext cx="4010592" cy="36685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488726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488726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254621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11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927638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3">
            <a:extLst>
              <a:ext uri="{FF2B5EF4-FFF2-40B4-BE49-F238E27FC236}">
                <a16:creationId xmlns:a16="http://schemas.microsoft.com/office/drawing/2014/main" id="{3B21A41D-C38B-FE44-84CC-82BD828A21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927638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366550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805462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244374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683286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122198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561110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511" y="364832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8</a:t>
            </a:r>
          </a:p>
        </p:txBody>
      </p:sp>
      <p:pic>
        <p:nvPicPr>
          <p:cNvPr id="52" name="Picture 3">
            <a:extLst>
              <a:ext uri="{FF2B5EF4-FFF2-40B4-BE49-F238E27FC236}">
                <a16:creationId xmlns:a16="http://schemas.microsoft.com/office/drawing/2014/main" id="{64D5A777-E2F6-2A49-9EB1-5DFFA16DE7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370983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6C9CF8AE-9FD0-5348-8EDC-4B2425103C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000021" y="2550264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EB85BA21-3A73-4C4E-9242-F2878869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822850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91EEECA5-2AC2-4042-9B11-ECC6684A5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438933" y="2550264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1DA910A7-8000-EA44-9072-8169AAD477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888638" y="2550264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FC4494E4-6F06-1E45-8981-997E27D62B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274717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CACF74A6-FF5E-5D46-AA63-C992223699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713629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FEA379E-0C33-DA40-9587-1F8D6507B3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7156974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4C912094-C2D3-5B4F-A707-2E20B1F6FD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7608841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0FD7068-D64F-DA4D-9234-8F09C5E6CA53}"/>
              </a:ext>
            </a:extLst>
          </p:cNvPr>
          <p:cNvSpPr txBox="1"/>
          <p:nvPr/>
        </p:nvSpPr>
        <p:spPr>
          <a:xfrm>
            <a:off x="119336" y="6474822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334403864"/>
      </p:ext>
    </p:extLst>
  </p:cSld>
  <p:clrMapOvr>
    <a:masterClrMapping/>
  </p:clrMapOvr>
  <p:transition spd="slow"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07EF5-50FD-2149-A559-91B9C789228F}"/>
              </a:ext>
            </a:extLst>
          </p:cNvPr>
          <p:cNvSpPr/>
          <p:nvPr/>
        </p:nvSpPr>
        <p:spPr bwMode="auto">
          <a:xfrm>
            <a:off x="479376" y="2672916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DLBCL Clinical Investigator Survey “Top Ten”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124744"/>
            <a:ext cx="10585176" cy="3528392"/>
          </a:xfrm>
        </p:spPr>
        <p:txBody>
          <a:bodyPr/>
          <a:lstStyle/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How quickly does treatment need to be initiated?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Perspectives on the POLARIX trial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First-line treatment for older patients with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patients with higher-risk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 in patients with comorbidities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Transformed follicular lymphoma and chronic lymphocytic leukemia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CNS prophylaxis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Chimeric antigen receptor (CAR) T-cell therapy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Newly approved agents in relapsed disease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20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10287000" cy="1581239"/>
          </a:xfrm>
        </p:spPr>
        <p:txBody>
          <a:bodyPr/>
          <a:lstStyle/>
          <a:p>
            <a:r>
              <a:rPr lang="en-US" dirty="0"/>
              <a:t>Regulatory and reimbursement issues aside, which first-line therapy would you generally recommend for an otherwise healthy </a:t>
            </a:r>
            <a:r>
              <a:rPr lang="en-US" u="sng" dirty="0"/>
              <a:t>80-year-old</a:t>
            </a:r>
            <a:r>
              <a:rPr lang="en-US" dirty="0"/>
              <a:t> patient with Stage IV </a:t>
            </a:r>
            <a:r>
              <a:rPr lang="en-US" u="sng" dirty="0"/>
              <a:t>ABC-type</a:t>
            </a:r>
            <a:r>
              <a:rPr lang="en-US" dirty="0"/>
              <a:t> DLBCL? </a:t>
            </a:r>
            <a:endParaRPr lang="en-US" sz="2400" dirty="0"/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61" y="2704105"/>
            <a:ext cx="4211779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R-mini-CHOP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3" name="Text Box 4">
            <a:extLst>
              <a:ext uri="{FF2B5EF4-FFF2-40B4-BE49-F238E27FC236}">
                <a16:creationId xmlns:a16="http://schemas.microsoft.com/office/drawing/2014/main" id="{63831789-C9BE-DB4B-9BC1-41F50D77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62" y="3400344"/>
            <a:ext cx="421177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82" y="1980924"/>
            <a:ext cx="4441857" cy="33524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R-mini-CHP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9" name="Text Box 4">
            <a:extLst>
              <a:ext uri="{FF2B5EF4-FFF2-40B4-BE49-F238E27FC236}">
                <a16:creationId xmlns:a16="http://schemas.microsoft.com/office/drawing/2014/main" id="{1B263896-8218-0843-AAD6-582A4EBBF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182" y="4827684"/>
            <a:ext cx="4060857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+ lenalidomide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A42EFDB-0DDA-494A-B2D5-401890957E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750293" y="336921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FD5AE06-9E52-B24E-BBA8-D3F88FBB5B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750293" y="409360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4750293" y="1940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4750293" y="26805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4">
            <a:extLst>
              <a:ext uri="{FF2B5EF4-FFF2-40B4-BE49-F238E27FC236}">
                <a16:creationId xmlns:a16="http://schemas.microsoft.com/office/drawing/2014/main" id="{35D05466-EC10-7448-957E-525019EFA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82" y="4101169"/>
            <a:ext cx="4441857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8535EE2-0D00-DF42-96B1-A7FD91D646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4750293" y="486595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570" y="190500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5189205" y="1940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3">
            <a:extLst>
              <a:ext uri="{FF2B5EF4-FFF2-40B4-BE49-F238E27FC236}">
                <a16:creationId xmlns:a16="http://schemas.microsoft.com/office/drawing/2014/main" id="{3B21A41D-C38B-FE44-84CC-82BD828A21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5189205" y="26805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5628117" y="1940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6067029" y="1940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0546" y="2681884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5</a:t>
            </a:r>
          </a:p>
        </p:txBody>
      </p:sp>
      <p:sp>
        <p:nvSpPr>
          <p:cNvPr id="253" name="Text Box 9">
            <a:extLst>
              <a:ext uri="{FF2B5EF4-FFF2-40B4-BE49-F238E27FC236}">
                <a16:creationId xmlns:a16="http://schemas.microsoft.com/office/drawing/2014/main" id="{DA13BDB2-2F8D-6D46-BDA6-F50ECFA6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0546" y="336768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5</a:t>
            </a:r>
          </a:p>
        </p:txBody>
      </p:sp>
      <p:sp>
        <p:nvSpPr>
          <p:cNvPr id="254" name="Text Box 9">
            <a:extLst>
              <a:ext uri="{FF2B5EF4-FFF2-40B4-BE49-F238E27FC236}">
                <a16:creationId xmlns:a16="http://schemas.microsoft.com/office/drawing/2014/main" id="{207BF136-54CA-F24F-AC68-B16CA3245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3727" y="410116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255" name="Text Box 9">
            <a:extLst>
              <a:ext uri="{FF2B5EF4-FFF2-40B4-BE49-F238E27FC236}">
                <a16:creationId xmlns:a16="http://schemas.microsoft.com/office/drawing/2014/main" id="{B06A5FBE-4533-774A-914D-D12BD48DB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2433" y="4865954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F96B271E-FA03-024A-A0D4-21FEAD40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982" y="5599949"/>
            <a:ext cx="3756057" cy="408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Dose-adjusted R-CHOP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F48BA9-CC2A-614D-84AD-858FB2B7DA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 bwMode="auto">
          <a:xfrm>
            <a:off x="4750293" y="559709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9">
            <a:extLst>
              <a:ext uri="{FF2B5EF4-FFF2-40B4-BE49-F238E27FC236}">
                <a16:creationId xmlns:a16="http://schemas.microsoft.com/office/drawing/2014/main" id="{B8090826-4A9E-4E42-9BC7-77C33547A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1861" y="559709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946C7F1B-E922-4241-AFC1-34A0A4FDEF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5628117" y="26805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D43D1F28-305F-7A47-9986-44BB3FCD83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6067029" y="26805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68E7E5-AAF5-974C-BC55-D773778373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192551" y="336921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9F380EB-E0BD-3649-8E76-B4D15317D5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200701" y="409360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F10C2D-3953-C648-B00E-28D7F00CEE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634809" y="336921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3B5A32DB-D078-4547-AB66-A9697B07EB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6519326" y="1940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D0EC445C-1F09-4B43-916C-E584BB143F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6519326" y="26805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">
            <a:extLst>
              <a:ext uri="{FF2B5EF4-FFF2-40B4-BE49-F238E27FC236}">
                <a16:creationId xmlns:a16="http://schemas.microsoft.com/office/drawing/2014/main" id="{E096C2D5-F9AF-8742-9339-CDD9A8FDE8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6958238" y="1940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ED99A2-59D8-5E4A-B365-769C4BF7AB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077067" y="336921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91D7D3-C73A-3B49-97DA-21FF849036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519326" y="336921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8E1E947-334F-F24C-A429-76BD80A6F286}"/>
              </a:ext>
            </a:extLst>
          </p:cNvPr>
          <p:cNvSpPr txBox="1"/>
          <p:nvPr/>
        </p:nvSpPr>
        <p:spPr>
          <a:xfrm>
            <a:off x="47328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2020774681"/>
      </p:ext>
    </p:extLst>
  </p:cSld>
  <p:clrMapOvr>
    <a:masterClrMapping/>
  </p:clrMapOvr>
  <p:transition spd="slow"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247561"/>
            <a:ext cx="10287000" cy="1926578"/>
          </a:xfrm>
        </p:spPr>
        <p:txBody>
          <a:bodyPr/>
          <a:lstStyle/>
          <a:p>
            <a:r>
              <a:rPr lang="en-US" dirty="0"/>
              <a:t>Regulatory and reimbursement issues aside, which first-line therapy would you generally recommend for an otherwise healthy </a:t>
            </a:r>
            <a:r>
              <a:rPr lang="en-US" u="sng" dirty="0"/>
              <a:t>80-year-old</a:t>
            </a:r>
            <a:r>
              <a:rPr lang="en-US" dirty="0"/>
              <a:t> patient with Stage IV </a:t>
            </a:r>
            <a:r>
              <a:rPr lang="en-US" u="sng" dirty="0"/>
              <a:t>GCB-type</a:t>
            </a:r>
            <a:r>
              <a:rPr lang="en-US" dirty="0"/>
              <a:t> DLBCL? </a:t>
            </a:r>
            <a:endParaRPr lang="en-US" sz="2400" dirty="0"/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79" y="3322393"/>
            <a:ext cx="367837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3" name="Text Box 4">
            <a:extLst>
              <a:ext uri="{FF2B5EF4-FFF2-40B4-BE49-F238E27FC236}">
                <a16:creationId xmlns:a16="http://schemas.microsoft.com/office/drawing/2014/main" id="{63831789-C9BE-DB4B-9BC1-41F50D77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094832"/>
            <a:ext cx="413705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R-mini-CHP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66198"/>
            <a:ext cx="390845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R-mini-CHOP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9" name="Text Box 4">
            <a:extLst>
              <a:ext uri="{FF2B5EF4-FFF2-40B4-BE49-F238E27FC236}">
                <a16:creationId xmlns:a16="http://schemas.microsoft.com/office/drawing/2014/main" id="{1B263896-8218-0843-AAD6-582A4EBBF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78" y="5570366"/>
            <a:ext cx="3678378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Dose-adjusted 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A42EFDB-0DDA-494A-B2D5-401890957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306310" y="4063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FD5AE06-9E52-B24E-BBA8-D3F88FBB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306310" y="483628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306310" y="252594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4306310" y="32988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4">
            <a:extLst>
              <a:ext uri="{FF2B5EF4-FFF2-40B4-BE49-F238E27FC236}">
                <a16:creationId xmlns:a16="http://schemas.microsoft.com/office/drawing/2014/main" id="{35D05466-EC10-7448-957E-525019EFA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852" y="4843851"/>
            <a:ext cx="3334204" cy="44417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8535EE2-0D00-DF42-96B1-A7FD91D646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4306310" y="560863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838" y="251460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10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745222" y="252594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3">
            <a:extLst>
              <a:ext uri="{FF2B5EF4-FFF2-40B4-BE49-F238E27FC236}">
                <a16:creationId xmlns:a16="http://schemas.microsoft.com/office/drawing/2014/main" id="{3B21A41D-C38B-FE44-84CC-82BD828A21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4745222" y="32988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184134" y="252594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623046" y="252594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705" y="330017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5</a:t>
            </a:r>
          </a:p>
        </p:txBody>
      </p:sp>
      <p:sp>
        <p:nvSpPr>
          <p:cNvPr id="253" name="Text Box 9">
            <a:extLst>
              <a:ext uri="{FF2B5EF4-FFF2-40B4-BE49-F238E27FC236}">
                <a16:creationId xmlns:a16="http://schemas.microsoft.com/office/drawing/2014/main" id="{DA13BDB2-2F8D-6D46-BDA6-F50ECFA6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06217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254" name="Text Box 9">
            <a:extLst>
              <a:ext uri="{FF2B5EF4-FFF2-40B4-BE49-F238E27FC236}">
                <a16:creationId xmlns:a16="http://schemas.microsoft.com/office/drawing/2014/main" id="{207BF136-54CA-F24F-AC68-B16CA3245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676" y="484385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255" name="Text Box 9">
            <a:extLst>
              <a:ext uri="{FF2B5EF4-FFF2-40B4-BE49-F238E27FC236}">
                <a16:creationId xmlns:a16="http://schemas.microsoft.com/office/drawing/2014/main" id="{B06A5FBE-4533-774A-914D-D12BD48DB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60863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946C7F1B-E922-4241-AFC1-34A0A4FDEF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5184134" y="32988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">
            <a:extLst>
              <a:ext uri="{FF2B5EF4-FFF2-40B4-BE49-F238E27FC236}">
                <a16:creationId xmlns:a16="http://schemas.microsoft.com/office/drawing/2014/main" id="{B4C24FCD-2C66-8045-95EA-3C535C2CE3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061958" y="252594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">
            <a:extLst>
              <a:ext uri="{FF2B5EF4-FFF2-40B4-BE49-F238E27FC236}">
                <a16:creationId xmlns:a16="http://schemas.microsoft.com/office/drawing/2014/main" id="{9476734B-95EA-424C-87C7-2599C29876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500870" y="252594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">
            <a:extLst>
              <a:ext uri="{FF2B5EF4-FFF2-40B4-BE49-F238E27FC236}">
                <a16:creationId xmlns:a16="http://schemas.microsoft.com/office/drawing/2014/main" id="{47803657-7C1A-A645-8E89-EA0756FC88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939782" y="252594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">
            <a:extLst>
              <a:ext uri="{FF2B5EF4-FFF2-40B4-BE49-F238E27FC236}">
                <a16:creationId xmlns:a16="http://schemas.microsoft.com/office/drawing/2014/main" id="{239584AE-3A2F-8742-8942-093EB1C383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378694" y="252594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">
            <a:extLst>
              <a:ext uri="{FF2B5EF4-FFF2-40B4-BE49-F238E27FC236}">
                <a16:creationId xmlns:a16="http://schemas.microsoft.com/office/drawing/2014/main" id="{F5B76285-0A76-0046-8AF0-4AD466C9AA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823236" y="252594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9EF6BA5-1916-794D-BF2F-2E43E32983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45222" y="4063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7E60380-F01C-0F4F-AAE4-A5D91628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745222" y="483628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BEB61E5E-81D9-7A43-9703-A68702204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5625520" y="32988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5C705924-3AB4-CB47-81F3-B9F53A3A29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6064432" y="32988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A5688AFC-1981-2644-94F6-B225CC4DD6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8264001" y="252594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6F2B9AB-5122-FF45-B1F8-87DC797E4FAD}"/>
              </a:ext>
            </a:extLst>
          </p:cNvPr>
          <p:cNvSpPr txBox="1"/>
          <p:nvPr/>
        </p:nvSpPr>
        <p:spPr>
          <a:xfrm>
            <a:off x="47328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1747890972"/>
      </p:ext>
    </p:extLst>
  </p:cSld>
  <p:clrMapOvr>
    <a:masterClrMapping/>
  </p:clrMapOvr>
  <p:transition spd="slow"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07EF5-50FD-2149-A559-91B9C789228F}"/>
              </a:ext>
            </a:extLst>
          </p:cNvPr>
          <p:cNvSpPr/>
          <p:nvPr/>
        </p:nvSpPr>
        <p:spPr bwMode="auto">
          <a:xfrm>
            <a:off x="479376" y="3248980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DLBCL Clinical Investigator Survey “Top Ten”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124744"/>
            <a:ext cx="10585176" cy="3528392"/>
          </a:xfrm>
        </p:spPr>
        <p:txBody>
          <a:bodyPr/>
          <a:lstStyle/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How quickly does treatment need to be initiated?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Perspectives on the POLARIX trial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older patients with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First-line treatment for patients with higher-risk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 in patients with comorbidities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Transformed follicular lymphoma and chronic lymphocytic leukemia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CNS prophylaxis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Chimeric antigen receptor (CAR) T-cell therapy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Newly approved agents in relapsed disease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58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4889"/>
            <a:ext cx="10058400" cy="1926578"/>
          </a:xfrm>
        </p:spPr>
        <p:txBody>
          <a:bodyPr/>
          <a:lstStyle/>
          <a:p>
            <a:r>
              <a:rPr lang="en-US" dirty="0"/>
              <a:t>Regulatory and reimbursement issues aside, which first-line therapy would you generally recommend for an otherwise healthy </a:t>
            </a:r>
            <a:r>
              <a:rPr lang="en-US" u="sng" dirty="0"/>
              <a:t>65-year-old</a:t>
            </a:r>
            <a:r>
              <a:rPr lang="en-US" dirty="0"/>
              <a:t> patient with Stage IV </a:t>
            </a:r>
            <a:r>
              <a:rPr lang="en-US" u="sng" dirty="0"/>
              <a:t>double-expressor</a:t>
            </a:r>
            <a:r>
              <a:rPr lang="en-US" dirty="0"/>
              <a:t> DLBCL?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38600"/>
            <a:ext cx="4106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74287"/>
            <a:ext cx="3953897" cy="387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275552" y="40772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619" y="276870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16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3120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47011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90902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34793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838" y="408463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DF30A115-5815-AD47-847B-E8C80321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78684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377AC8E-681A-1C4C-8AD0-38F045CD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22576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97A37C6D-8B4D-7244-8A6D-61E0CDA0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66467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">
            <a:extLst>
              <a:ext uri="{FF2B5EF4-FFF2-40B4-BE49-F238E27FC236}">
                <a16:creationId xmlns:a16="http://schemas.microsoft.com/office/drawing/2014/main" id="{6A7F92C9-33ED-E346-A417-746994988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51764"/>
            <a:ext cx="3725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Dose-adjusted R-EPOCH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CC8D2922-1A12-6841-8830-8CB15221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511" y="499455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5A6F7D-DCCB-7A4D-B0DD-485E4836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275551" y="50137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F7332C45-22C0-3845-8500-AD933FE7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10358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C302E0B0-A7A1-9E48-A70B-53151B8A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5424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A837118B-EC31-494F-9768-65D055CD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9996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22E1FE7F-7C9F-B54D-A792-F9003FA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>
            <a:extLst>
              <a:ext uri="{FF2B5EF4-FFF2-40B4-BE49-F238E27FC236}">
                <a16:creationId xmlns:a16="http://schemas.microsoft.com/office/drawing/2014/main" id="{B5B094B3-C56B-6A44-A985-DCFFEA6A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F09EC51-2F5C-1A4A-BD5D-A53F3C3581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714464" y="40772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696431E8-570E-0F41-94B5-71D25975DA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153376" y="40772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6DE152-0FD8-C748-B2DD-34A97C4F83CA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255158079"/>
      </p:ext>
    </p:extLst>
  </p:cSld>
  <p:clrMapOvr>
    <a:masterClrMapping/>
  </p:clrMapOvr>
  <p:transition spd="slow"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4889"/>
            <a:ext cx="10058400" cy="1926578"/>
          </a:xfrm>
        </p:spPr>
        <p:txBody>
          <a:bodyPr/>
          <a:lstStyle/>
          <a:p>
            <a:r>
              <a:rPr lang="en-US" dirty="0"/>
              <a:t>Regulatory and reimbursement issues aside, which first-line therapy would you generally recommend for an otherwise healthy </a:t>
            </a:r>
            <a:r>
              <a:rPr lang="en-US" u="sng" dirty="0"/>
              <a:t>65-year-old</a:t>
            </a:r>
            <a:r>
              <a:rPr lang="en-US" dirty="0"/>
              <a:t> patient with Stage IV </a:t>
            </a:r>
            <a:r>
              <a:rPr lang="en-US" u="sng" dirty="0"/>
              <a:t>double-hit</a:t>
            </a:r>
            <a:r>
              <a:rPr lang="en-US" dirty="0"/>
              <a:t> DLBCL?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4800"/>
            <a:ext cx="4106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26408"/>
            <a:ext cx="3953897" cy="387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Dose-adjusted R-EPOCH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275552" y="41534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619" y="276870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18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3120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47011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90902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34793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8" y="416083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DF30A115-5815-AD47-847B-E8C80321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78684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377AC8E-681A-1C4C-8AD0-38F045CD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22576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97A37C6D-8B4D-7244-8A6D-61E0CDA0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66467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F7332C45-22C0-3845-8500-AD933FE7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10358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C302E0B0-A7A1-9E48-A70B-53151B8A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5424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A837118B-EC31-494F-9768-65D055CD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9996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22E1FE7F-7C9F-B54D-A792-F9003FA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>
            <a:extLst>
              <a:ext uri="{FF2B5EF4-FFF2-40B4-BE49-F238E27FC236}">
                <a16:creationId xmlns:a16="http://schemas.microsoft.com/office/drawing/2014/main" id="{B5B094B3-C56B-6A44-A985-DCFFEA6A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0A15AA52-832F-EC49-97DB-3483D8B04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">
            <a:extLst>
              <a:ext uri="{FF2B5EF4-FFF2-40B4-BE49-F238E27FC236}">
                <a16:creationId xmlns:a16="http://schemas.microsoft.com/office/drawing/2014/main" id="{7796C568-20E1-C042-A00B-6849CB95B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11CB3FF6-834F-CC4A-BBFF-8CF1561B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714464" y="415340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A0FD282-85BF-9948-BACF-DE00CE5EFEAB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2936932073"/>
      </p:ext>
    </p:extLst>
  </p:cSld>
  <p:clrMapOvr>
    <a:masterClrMapping/>
  </p:clrMapOvr>
  <p:transition spd="slow" advClick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926" y="348301"/>
            <a:ext cx="11188148" cy="126876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/>
              <a:t>ZUMA-12 Study Demonstrates 78% Complete Response Rate as Part of First-Line Treatment in Newly Diagnosed High-Risk Large B-Cell Lymphoma</a:t>
            </a:r>
            <a:br>
              <a:rPr lang="en-US" sz="2800" dirty="0"/>
            </a:br>
            <a:r>
              <a:rPr lang="en-US" sz="2800" dirty="0"/>
              <a:t>December 13, 2021 </a:t>
            </a:r>
            <a:br>
              <a:rPr lang="en-US" sz="2800" dirty="0"/>
            </a:b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1926" y="1484784"/>
            <a:ext cx="10752856" cy="4685388"/>
          </a:xfrm>
        </p:spPr>
        <p:txBody>
          <a:bodyPr/>
          <a:lstStyle/>
          <a:p>
            <a:pPr marL="98425" indent="0">
              <a:buNone/>
            </a:pPr>
            <a:r>
              <a:rPr lang="en-US" sz="2000" b="0" dirty="0"/>
              <a:t>“Primary results were announced from ZUMA-12, a global, multicenter, single-arm, open-label Phase 2 study evaluating </a:t>
            </a:r>
            <a:r>
              <a:rPr lang="en-US" sz="2000" b="0" dirty="0" err="1"/>
              <a:t>axicabtagene</a:t>
            </a:r>
            <a:r>
              <a:rPr lang="en-US" sz="2000" b="0" dirty="0"/>
              <a:t> </a:t>
            </a:r>
            <a:r>
              <a:rPr lang="en-US" sz="2000" b="0" dirty="0" err="1"/>
              <a:t>ciloleucel</a:t>
            </a:r>
            <a:r>
              <a:rPr lang="en-US" sz="2000" b="0" dirty="0"/>
              <a:t> as part of first-line treatment in patients with high-risk large B-cell lymphoma (LBCL). This is the first study to evaluate CAR T-cell therapy as part of first-line therapy in high-risk LBCL. The study is based on the desire to utilize potential curative treatment as quickly as possible and the hypothesis that earlier use of CAR T-cell therapy when T cells are healthier may produce better outcomes. The data were presented in an oral session during the 63</a:t>
            </a:r>
            <a:r>
              <a:rPr lang="en-US" sz="2000" b="0" baseline="30000" dirty="0"/>
              <a:t>rd</a:t>
            </a:r>
            <a:r>
              <a:rPr lang="en-US" sz="2000" b="0" dirty="0"/>
              <a:t> American Society of Hematology (ASH) Annual Meeting &amp; Exposition (Abstract #739). </a:t>
            </a:r>
          </a:p>
          <a:p>
            <a:pPr marL="98425" indent="0">
              <a:buNone/>
            </a:pPr>
            <a:r>
              <a:rPr lang="en-US" sz="2000" b="0" dirty="0"/>
              <a:t>After a single infusion of </a:t>
            </a:r>
            <a:r>
              <a:rPr lang="en-US" sz="2000" b="0" dirty="0" err="1"/>
              <a:t>axicabtagene</a:t>
            </a:r>
            <a:r>
              <a:rPr lang="en-US" sz="2000" b="0" dirty="0"/>
              <a:t> </a:t>
            </a:r>
            <a:r>
              <a:rPr lang="en-US" sz="2000" b="0" dirty="0" err="1"/>
              <a:t>ciloleucel</a:t>
            </a:r>
            <a:r>
              <a:rPr lang="en-US" sz="2000" b="0" dirty="0"/>
              <a:t>, 89% of evaluable patients achieved a response (ORR) (n=37 evaluable for efficacy), including 78% of patients with a complete response (CR) at a median follow-up of 15.9 months. CR rate was consistent among key subgroups. Among evaluable patients, median time to response was one month. At time of data cut-off, 73% of evaluable patients had ongoing responses. Medians for duration of response (DOR), event-free survival (EFS), and progression-free survival (PFS) were not yet reached, with 12-month estimates of 81%, 73%, and 75%, respectively, and an estimated 12-month OS rate of 91%.”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1C9D0-E6CD-A74F-A09A-782283F126F2}"/>
              </a:ext>
            </a:extLst>
          </p:cNvPr>
          <p:cNvSpPr txBox="1"/>
          <p:nvPr/>
        </p:nvSpPr>
        <p:spPr>
          <a:xfrm>
            <a:off x="0" y="6388384"/>
            <a:ext cx="748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www.gilead.com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/news-and-press/press-room/press-releases/2021/12/yescarta-zuma12-study-demonstrates-78-complete-response-rate-as-part-of-firstline-treatment-in-newly-diagnosed-highrisk-large-bcell-lymphoma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03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80B2-6936-4243-BCB5-A6D7FDAC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05" y="408825"/>
            <a:ext cx="11986591" cy="75806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000" cap="none" dirty="0"/>
              <a:t>ZUMA-12: A Phase II Study Evaluating </a:t>
            </a:r>
            <a:r>
              <a:rPr lang="en-US" sz="3000" cap="none" dirty="0" err="1"/>
              <a:t>Axicabtagene</a:t>
            </a:r>
            <a:r>
              <a:rPr lang="en-US" sz="3000" cap="none" dirty="0"/>
              <a:t> </a:t>
            </a:r>
            <a:r>
              <a:rPr lang="en-US" sz="3000" cap="none" dirty="0" err="1"/>
              <a:t>Ciloleucel</a:t>
            </a:r>
            <a:r>
              <a:rPr lang="en-US" sz="3000" cap="none" dirty="0"/>
              <a:t> as Part of First-Line Treatment for Patients with High-Risk Large B-Cell Lymphoma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CDEE475-FA7D-4102-8F3E-35F55FB462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2629525"/>
              </p:ext>
            </p:extLst>
          </p:nvPr>
        </p:nvGraphicFramePr>
        <p:xfrm>
          <a:off x="1025048" y="1659835"/>
          <a:ext cx="10141904" cy="44077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70952">
                  <a:extLst>
                    <a:ext uri="{9D8B030D-6E8A-4147-A177-3AD203B41FA5}">
                      <a16:colId xmlns:a16="http://schemas.microsoft.com/office/drawing/2014/main" val="1058101411"/>
                    </a:ext>
                  </a:extLst>
                </a:gridCol>
                <a:gridCol w="5070952">
                  <a:extLst>
                    <a:ext uri="{9D8B030D-6E8A-4147-A177-3AD203B41FA5}">
                      <a16:colId xmlns:a16="http://schemas.microsoft.com/office/drawing/2014/main" val="3627830935"/>
                    </a:ext>
                  </a:extLst>
                </a:gridCol>
              </a:tblGrid>
              <a:tr h="1101941">
                <a:tc>
                  <a:txBody>
                    <a:bodyPr/>
                    <a:lstStyle/>
                    <a:p>
                      <a:r>
                        <a:rPr lang="en-US" sz="2600" dirty="0"/>
                        <a:t>Variable  </a:t>
                      </a:r>
                    </a:p>
                  </a:txBody>
                  <a:tcPr marL="121920" marR="12192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N = 40 (median age 61) </a:t>
                      </a:r>
                    </a:p>
                    <a:p>
                      <a:pPr algn="ctr"/>
                      <a:r>
                        <a:rPr lang="en-US" sz="1800" dirty="0"/>
                        <a:t>25% DH/TH</a:t>
                      </a:r>
                    </a:p>
                    <a:p>
                      <a:pPr algn="ctr"/>
                      <a:r>
                        <a:rPr lang="en-US" sz="1800" dirty="0"/>
                        <a:t>Median F/U = 15.9 months</a:t>
                      </a:r>
                    </a:p>
                  </a:txBody>
                  <a:tcPr marL="121920" marR="121920" marT="60960" marB="6096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354014"/>
                  </a:ext>
                </a:extLst>
              </a:tr>
              <a:tr h="661164">
                <a:tc>
                  <a:txBody>
                    <a:bodyPr/>
                    <a:lstStyle/>
                    <a:p>
                      <a:r>
                        <a:rPr lang="en-US" sz="2800" dirty="0"/>
                        <a:t>DS 4/5 at PET-2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48%/53%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41312"/>
                  </a:ext>
                </a:extLst>
              </a:tr>
              <a:tr h="661164">
                <a:tc>
                  <a:txBody>
                    <a:bodyPr/>
                    <a:lstStyle/>
                    <a:p>
                      <a:r>
                        <a:rPr lang="en-US" sz="2800" dirty="0"/>
                        <a:t>Complete Response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78%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421593"/>
                  </a:ext>
                </a:extLst>
              </a:tr>
              <a:tr h="661164">
                <a:tc>
                  <a:txBody>
                    <a:bodyPr/>
                    <a:lstStyle/>
                    <a:p>
                      <a:r>
                        <a:rPr lang="en-US" sz="2800" dirty="0"/>
                        <a:t>Median PFS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NR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7365"/>
                  </a:ext>
                </a:extLst>
              </a:tr>
              <a:tr h="661164">
                <a:tc>
                  <a:txBody>
                    <a:bodyPr/>
                    <a:lstStyle/>
                    <a:p>
                      <a:r>
                        <a:rPr lang="en-US" sz="2800" dirty="0"/>
                        <a:t>G3 CRS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038454"/>
                  </a:ext>
                </a:extLst>
              </a:tr>
              <a:tr h="661164">
                <a:tc>
                  <a:txBody>
                    <a:bodyPr/>
                    <a:lstStyle/>
                    <a:p>
                      <a:r>
                        <a:rPr lang="en-US" sz="2800" dirty="0"/>
                        <a:t>G3 ICANS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23%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4936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EEF01-4B87-4855-99FD-58607B25D5DA}"/>
              </a:ext>
            </a:extLst>
          </p:cNvPr>
          <p:cNvSpPr txBox="1"/>
          <p:nvPr/>
        </p:nvSpPr>
        <p:spPr>
          <a:xfrm>
            <a:off x="0" y="6525344"/>
            <a:ext cx="4662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Neelapu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ASH 2021 Abs # 739</a:t>
            </a:r>
          </a:p>
        </p:txBody>
      </p:sp>
    </p:spTree>
    <p:extLst>
      <p:ext uri="{BB962C8B-B14F-4D97-AF65-F5344CB8AC3E}">
        <p14:creationId xmlns:p14="http://schemas.microsoft.com/office/powerpoint/2010/main" val="46735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07EF5-50FD-2149-A559-91B9C789228F}"/>
              </a:ext>
            </a:extLst>
          </p:cNvPr>
          <p:cNvSpPr/>
          <p:nvPr/>
        </p:nvSpPr>
        <p:spPr bwMode="auto">
          <a:xfrm>
            <a:off x="479376" y="3789040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DLBCL Clinical Investigator Survey “Top Ten”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124744"/>
            <a:ext cx="10585176" cy="3528392"/>
          </a:xfrm>
        </p:spPr>
        <p:txBody>
          <a:bodyPr/>
          <a:lstStyle/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How quickly does treatment need to be initiated?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Perspectives on the POLARIX trial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older patients with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patients with higher-risk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First-line treatment of DLBCL in patients with comorbidities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Transformed follicular lymphoma and chronic lymphocytic leukemia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CNS prophylaxis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Chimeric antigen receptor (CAR) T-cell therapy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Newly approved agents in relapsed disease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6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54306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</a:t>
            </a:r>
            <a:r>
              <a:rPr lang="en-US" sz="3200" dirty="0"/>
              <a:t>Flowers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057984" y="1340768"/>
          <a:ext cx="10726647" cy="5012461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26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9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2128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Bayer HealthCare Pharmaceuticals,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BeiGene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Ltd, Celgene Corporation,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Denovo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Biopharma,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Epizyme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Inc, Genentech, a member of the Roche Group, Genmab, Gilead Sciences Inc, Janssen Biotech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Karyopharm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Therapeutics, Pharmacyclics LLC, an AbbVie Company,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Seagen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Inc, Spectrum Pharmaceuticals Inc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9141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  <a:endParaRPr lang="en-US" sz="1800" b="1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4D Pharma PLC, AbbVie Inc,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Acerta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Pharma — A member of the AstraZeneca Group,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Adaptimmune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Allogene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Therapeutics, Amgen Inc, Bayer HealthCare Pharmaceuticals, Burroughs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Wellcome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Fund, Cancer Prevention and Research Institute of Texas (CPRIT Scholar in Cancer Research), Celgene Corporation,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Cellectis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Eastern Cooperative Oncology Group, EMD Serono Inc, Genentech, a member of the Roche Group, Gilead Sciences Inc, Guardant Health,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Iovance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Biotherapeutics, Janssen Biotech Inc, Kite, A Gilead Company,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MorphoSys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National Cancer Institute,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Nektar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Novartis, Pfizer Inc, Pharmacyclics LLC, an AbbVie Company, Sanofi Genzyme, Takeda Pharmaceuticals USA Inc, TG Therapeutics Inc,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Xencor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ZIOPHARM Oncology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340286"/>
                  </a:ext>
                </a:extLst>
              </a:tr>
              <a:tr h="1309141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Data and Safety Monitoring Board/Committee</a:t>
                      </a:r>
                      <a:endParaRPr lang="en-US" sz="1800" b="1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Denovo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Biopharma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48729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054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10515600" cy="2078978"/>
          </a:xfrm>
        </p:spPr>
        <p:txBody>
          <a:bodyPr/>
          <a:lstStyle/>
          <a:p>
            <a:r>
              <a:rPr lang="en-US" dirty="0"/>
              <a:t>A 65-year-old patient with a </a:t>
            </a:r>
            <a:r>
              <a:rPr lang="en-US" u="sng" dirty="0"/>
              <a:t>history of smoking, mild COPD and hypertension</a:t>
            </a:r>
            <a:r>
              <a:rPr lang="en-US" dirty="0"/>
              <a:t> presents with Stage IV GCB-type DLBCL. Which initial therapy would you most likely recommend?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01" y="3669205"/>
            <a:ext cx="4010592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3" name="Text Box 4">
            <a:extLst>
              <a:ext uri="{FF2B5EF4-FFF2-40B4-BE49-F238E27FC236}">
                <a16:creationId xmlns:a16="http://schemas.microsoft.com/office/drawing/2014/main" id="{63831789-C9BE-DB4B-9BC1-41F50D77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21" y="4801566"/>
            <a:ext cx="4319472" cy="37850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R-mini-CHOP with dose escalation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01" y="2590523"/>
            <a:ext cx="4010592" cy="36685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A42EFDB-0DDA-494A-B2D5-401890957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694147" y="477043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694147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694147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007" y="254621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11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133059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3">
            <a:extLst>
              <a:ext uri="{FF2B5EF4-FFF2-40B4-BE49-F238E27FC236}">
                <a16:creationId xmlns:a16="http://schemas.microsoft.com/office/drawing/2014/main" id="{3B21A41D-C38B-FE44-84CC-82BD828A21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133059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571971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010883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449795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888707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7327619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7766531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1838" y="364832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8</a:t>
            </a:r>
          </a:p>
        </p:txBody>
      </p:sp>
      <p:sp>
        <p:nvSpPr>
          <p:cNvPr id="253" name="Text Box 9">
            <a:extLst>
              <a:ext uri="{FF2B5EF4-FFF2-40B4-BE49-F238E27FC236}">
                <a16:creationId xmlns:a16="http://schemas.microsoft.com/office/drawing/2014/main" id="{DA13BDB2-2F8D-6D46-BDA6-F50ECFA6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00" y="476891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52" name="Picture 3">
            <a:extLst>
              <a:ext uri="{FF2B5EF4-FFF2-40B4-BE49-F238E27FC236}">
                <a16:creationId xmlns:a16="http://schemas.microsoft.com/office/drawing/2014/main" id="{64D5A777-E2F6-2A49-9EB1-5DFFA16DE7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576404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6C9CF8AE-9FD0-5348-8EDC-4B2425103C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8205442" y="2550264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EB85BA21-3A73-4C4E-9242-F2878869CB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028271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6D0B5537-CFAD-3340-A5AB-046ED9BA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467183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A0078F01-65E0-AA44-8BFE-21D3CE2630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910528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164690FB-C316-854B-8F91-D61ABEBB7F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8645761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BF50CC2A-CC64-544C-97BC-EA9400C6B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9084672" y="2550264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14AB13DD-F4D9-5945-AC13-0ACC533343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363998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A07CA3F8-3902-9E44-B734-211E6B00E5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807343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8A11511-4B01-6640-BB93-F0B4D21C432C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1857059515"/>
      </p:ext>
    </p:extLst>
  </p:cSld>
  <p:clrMapOvr>
    <a:masterClrMapping/>
  </p:clrMapOvr>
  <p:transition spd="slow" advClick="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10287000" cy="1581239"/>
          </a:xfrm>
        </p:spPr>
        <p:txBody>
          <a:bodyPr/>
          <a:lstStyle/>
          <a:p>
            <a:r>
              <a:rPr lang="en-US" dirty="0"/>
              <a:t>A 65-year-old woman with a </a:t>
            </a:r>
            <a:r>
              <a:rPr lang="en-US" u="sng" dirty="0"/>
              <a:t>history of congestive heart failure and a left ventricular ejection fraction (LVEF) of 45%</a:t>
            </a:r>
            <a:r>
              <a:rPr lang="en-US" dirty="0"/>
              <a:t> presents with Stage IV GCB-type DLBCL. Which initial therapy would you most likely recommend?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9" y="2944243"/>
            <a:ext cx="4211779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3" name="Text Box 4">
            <a:extLst>
              <a:ext uri="{FF2B5EF4-FFF2-40B4-BE49-F238E27FC236}">
                <a16:creationId xmlns:a16="http://schemas.microsoft.com/office/drawing/2014/main" id="{63831789-C9BE-DB4B-9BC1-41F50D77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300" y="3640482"/>
            <a:ext cx="421177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Dose-adjusted R-EPOCH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20" y="2221062"/>
            <a:ext cx="4441857" cy="33524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R-CEOP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9" name="Text Box 4">
            <a:extLst>
              <a:ext uri="{FF2B5EF4-FFF2-40B4-BE49-F238E27FC236}">
                <a16:creationId xmlns:a16="http://schemas.microsoft.com/office/drawing/2014/main" id="{1B263896-8218-0843-AAD6-582A4EBBF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20" y="5067822"/>
            <a:ext cx="4060857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A42EFDB-0DDA-494A-B2D5-401890957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96331" y="36093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FD5AE06-9E52-B24E-BBA8-D3F88FBB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796331" y="433373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796331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4796331" y="2920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4">
            <a:extLst>
              <a:ext uri="{FF2B5EF4-FFF2-40B4-BE49-F238E27FC236}">
                <a16:creationId xmlns:a16="http://schemas.microsoft.com/office/drawing/2014/main" id="{35D05466-EC10-7448-957E-525019EFA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20" y="4341307"/>
            <a:ext cx="4441857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R-GCVP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8535EE2-0D00-DF42-96B1-A7FD91D646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4796331" y="510609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038" y="2145138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8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235243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3">
            <a:extLst>
              <a:ext uri="{FF2B5EF4-FFF2-40B4-BE49-F238E27FC236}">
                <a16:creationId xmlns:a16="http://schemas.microsoft.com/office/drawing/2014/main" id="{3B21A41D-C38B-FE44-84CC-82BD828A21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5235243" y="2920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674155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113067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14" y="292202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253" name="Text Box 9">
            <a:extLst>
              <a:ext uri="{FF2B5EF4-FFF2-40B4-BE49-F238E27FC236}">
                <a16:creationId xmlns:a16="http://schemas.microsoft.com/office/drawing/2014/main" id="{DA13BDB2-2F8D-6D46-BDA6-F50ECFA6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14" y="360782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254" name="Text Box 9">
            <a:extLst>
              <a:ext uri="{FF2B5EF4-FFF2-40B4-BE49-F238E27FC236}">
                <a16:creationId xmlns:a16="http://schemas.microsoft.com/office/drawing/2014/main" id="{207BF136-54CA-F24F-AC68-B16CA3245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14" y="434130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255" name="Text Box 9">
            <a:extLst>
              <a:ext uri="{FF2B5EF4-FFF2-40B4-BE49-F238E27FC236}">
                <a16:creationId xmlns:a16="http://schemas.microsoft.com/office/drawing/2014/main" id="{B06A5FBE-4533-774A-914D-D12BD48DB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943" y="510609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F96B271E-FA03-024A-A0D4-21FEAD40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20" y="5840087"/>
            <a:ext cx="3756057" cy="408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+ doxorubicin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F48BA9-CC2A-614D-84AD-858FB2B7DA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4796331" y="583723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9">
            <a:extLst>
              <a:ext uri="{FF2B5EF4-FFF2-40B4-BE49-F238E27FC236}">
                <a16:creationId xmlns:a16="http://schemas.microsoft.com/office/drawing/2014/main" id="{B8090826-4A9E-4E42-9BC7-77C33547A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99" y="583723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946C7F1B-E922-4241-AFC1-34A0A4FDEF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5674155" y="2920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68E7E5-AAF5-974C-BC55-D77377837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238589" y="36093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9F380EB-E0BD-3649-8E76-B4D15317D5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246739" y="433373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F10C2D-3953-C648-B00E-28D7F00C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80847" y="36093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3B5A32DB-D078-4547-AB66-A9697B07EB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565364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">
            <a:extLst>
              <a:ext uri="{FF2B5EF4-FFF2-40B4-BE49-F238E27FC236}">
                <a16:creationId xmlns:a16="http://schemas.microsoft.com/office/drawing/2014/main" id="{E096C2D5-F9AF-8742-9339-CDD9A8FDE8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004276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7CDA61-1555-3C4B-BE57-C52C57B473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5235946" y="510609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F41FC81-99F2-5444-A4CD-0D47B94AC8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686354" y="433373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">
            <a:extLst>
              <a:ext uri="{FF2B5EF4-FFF2-40B4-BE49-F238E27FC236}">
                <a16:creationId xmlns:a16="http://schemas.microsoft.com/office/drawing/2014/main" id="{9B8B3F6F-7A83-3949-9A4F-5A2CE5C061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444595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">
            <a:extLst>
              <a:ext uri="{FF2B5EF4-FFF2-40B4-BE49-F238E27FC236}">
                <a16:creationId xmlns:a16="http://schemas.microsoft.com/office/drawing/2014/main" id="{F0E460D3-76CE-BC44-B236-E43F0B20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883507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CBCA32A-C96D-574A-A47A-C6439AA9B944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2553382112"/>
      </p:ext>
    </p:extLst>
  </p:cSld>
  <p:clrMapOvr>
    <a:masterClrMapping/>
  </p:clrMapOvr>
  <p:transition spd="slow" advClick="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10515600" cy="2078978"/>
          </a:xfrm>
        </p:spPr>
        <p:txBody>
          <a:bodyPr/>
          <a:lstStyle/>
          <a:p>
            <a:r>
              <a:rPr lang="en-US" dirty="0"/>
              <a:t>A 65-year-old woman with a </a:t>
            </a:r>
            <a:r>
              <a:rPr lang="en-US" u="sng" dirty="0"/>
              <a:t>history of congestive heart failure and an LVEF of 30%</a:t>
            </a:r>
            <a:r>
              <a:rPr lang="en-US" dirty="0"/>
              <a:t> presents with Stage IV GCB-type DLBCL. Which initial therapy would you most likely recommend?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01" y="3669205"/>
            <a:ext cx="4010592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R-GCVP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3" name="Text Box 4">
            <a:extLst>
              <a:ext uri="{FF2B5EF4-FFF2-40B4-BE49-F238E27FC236}">
                <a16:creationId xmlns:a16="http://schemas.microsoft.com/office/drawing/2014/main" id="{63831789-C9BE-DB4B-9BC1-41F50D77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21" y="4801566"/>
            <a:ext cx="4319472" cy="37850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Bispecific antibody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01" y="2590523"/>
            <a:ext cx="4010592" cy="36685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R-CEOP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A42EFDB-0DDA-494A-B2D5-401890957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694147" y="477043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694147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694147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0324" y="254621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10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133059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3">
            <a:extLst>
              <a:ext uri="{FF2B5EF4-FFF2-40B4-BE49-F238E27FC236}">
                <a16:creationId xmlns:a16="http://schemas.microsoft.com/office/drawing/2014/main" id="{3B21A41D-C38B-FE44-84CC-82BD828A21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133059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571971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010883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449795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888707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7327619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7766531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6797" y="364832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9</a:t>
            </a:r>
          </a:p>
        </p:txBody>
      </p:sp>
      <p:sp>
        <p:nvSpPr>
          <p:cNvPr id="253" name="Text Box 9">
            <a:extLst>
              <a:ext uri="{FF2B5EF4-FFF2-40B4-BE49-F238E27FC236}">
                <a16:creationId xmlns:a16="http://schemas.microsoft.com/office/drawing/2014/main" id="{DA13BDB2-2F8D-6D46-BDA6-F50ECFA6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00" y="476891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52" name="Picture 3">
            <a:extLst>
              <a:ext uri="{FF2B5EF4-FFF2-40B4-BE49-F238E27FC236}">
                <a16:creationId xmlns:a16="http://schemas.microsoft.com/office/drawing/2014/main" id="{64D5A777-E2F6-2A49-9EB1-5DFFA16DE7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576404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6C9CF8AE-9FD0-5348-8EDC-4B2425103C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8205442" y="2550264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EB85BA21-3A73-4C4E-9242-F2878869CB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028271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6D0B5537-CFAD-3340-A5AB-046ED9BA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467183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A0078F01-65E0-AA44-8BFE-21D3CE2630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910528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164690FB-C316-854B-8F91-D61ABEBB7F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8645761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14AB13DD-F4D9-5945-AC13-0ACC533343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363998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A07CA3F8-3902-9E44-B734-211E6B00E5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807343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F60E2AF8-9DEE-1B4D-8487-4037549451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8266574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7B05918-9035-DC4D-9509-47F605F50CF7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865767955"/>
      </p:ext>
    </p:extLst>
  </p:cSld>
  <p:clrMapOvr>
    <a:masterClrMapping/>
  </p:clrMapOvr>
  <p:transition spd="slow" advClick="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10287000" cy="1581239"/>
          </a:xfrm>
        </p:spPr>
        <p:txBody>
          <a:bodyPr/>
          <a:lstStyle/>
          <a:p>
            <a:r>
              <a:rPr lang="en-US" dirty="0"/>
              <a:t>A 65-year-old patient with a </a:t>
            </a:r>
            <a:r>
              <a:rPr lang="en-US" u="sng" dirty="0"/>
              <a:t>history of poorly controlled diabetes mellitus and sensory diabetic peripheral neuropathy</a:t>
            </a:r>
            <a:r>
              <a:rPr lang="en-US" dirty="0"/>
              <a:t> presents with Stage IV GCB-type DLBCL. Which initial therapy would you most likely recommend?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9" y="2944243"/>
            <a:ext cx="4211779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3" name="Text Box 4">
            <a:extLst>
              <a:ext uri="{FF2B5EF4-FFF2-40B4-BE49-F238E27FC236}">
                <a16:creationId xmlns:a16="http://schemas.microsoft.com/office/drawing/2014/main" id="{63831789-C9BE-DB4B-9BC1-41F50D77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300" y="3640482"/>
            <a:ext cx="421177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20" y="2221062"/>
            <a:ext cx="4441857" cy="33524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9" name="Text Box 4">
            <a:extLst>
              <a:ext uri="{FF2B5EF4-FFF2-40B4-BE49-F238E27FC236}">
                <a16:creationId xmlns:a16="http://schemas.microsoft.com/office/drawing/2014/main" id="{1B263896-8218-0843-AAD6-582A4EBBF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20" y="5067822"/>
            <a:ext cx="4060857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Dose-adjusted R-EPOCH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A42EFDB-0DDA-494A-B2D5-401890957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96331" y="36093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FD5AE06-9E52-B24E-BBA8-D3F88FBB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796331" y="433373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796331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4796331" y="2920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4">
            <a:extLst>
              <a:ext uri="{FF2B5EF4-FFF2-40B4-BE49-F238E27FC236}">
                <a16:creationId xmlns:a16="http://schemas.microsoft.com/office/drawing/2014/main" id="{35D05466-EC10-7448-957E-525019EFA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20" y="4341307"/>
            <a:ext cx="4441857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R-mini-CHOP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8535EE2-0D00-DF42-96B1-A7FD91D646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4796331" y="510609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962" y="2145138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7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235243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3">
            <a:extLst>
              <a:ext uri="{FF2B5EF4-FFF2-40B4-BE49-F238E27FC236}">
                <a16:creationId xmlns:a16="http://schemas.microsoft.com/office/drawing/2014/main" id="{3B21A41D-C38B-FE44-84CC-82BD828A21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5235243" y="2920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674155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113067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292202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sp>
        <p:nvSpPr>
          <p:cNvPr id="253" name="Text Box 9">
            <a:extLst>
              <a:ext uri="{FF2B5EF4-FFF2-40B4-BE49-F238E27FC236}">
                <a16:creationId xmlns:a16="http://schemas.microsoft.com/office/drawing/2014/main" id="{DA13BDB2-2F8D-6D46-BDA6-F50ECFA6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438" y="360782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4</a:t>
            </a:r>
          </a:p>
        </p:txBody>
      </p:sp>
      <p:sp>
        <p:nvSpPr>
          <p:cNvPr id="254" name="Text Box 9">
            <a:extLst>
              <a:ext uri="{FF2B5EF4-FFF2-40B4-BE49-F238E27FC236}">
                <a16:creationId xmlns:a16="http://schemas.microsoft.com/office/drawing/2014/main" id="{207BF136-54CA-F24F-AC68-B16CA3245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99" y="434130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sp>
        <p:nvSpPr>
          <p:cNvPr id="255" name="Text Box 9">
            <a:extLst>
              <a:ext uri="{FF2B5EF4-FFF2-40B4-BE49-F238E27FC236}">
                <a16:creationId xmlns:a16="http://schemas.microsoft.com/office/drawing/2014/main" id="{B06A5FBE-4533-774A-914D-D12BD48DB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99" y="510609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F96B271E-FA03-024A-A0D4-21FEAD40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20" y="5840087"/>
            <a:ext cx="3756057" cy="408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R-EPOCH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F48BA9-CC2A-614D-84AD-858FB2B7DA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4796331" y="583723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9">
            <a:extLst>
              <a:ext uri="{FF2B5EF4-FFF2-40B4-BE49-F238E27FC236}">
                <a16:creationId xmlns:a16="http://schemas.microsoft.com/office/drawing/2014/main" id="{B8090826-4A9E-4E42-9BC7-77C33547A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99" y="583723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946C7F1B-E922-4241-AFC1-34A0A4FDEF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5674155" y="2920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68E7E5-AAF5-974C-BC55-D77377837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238589" y="36093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F10C2D-3953-C648-B00E-28D7F00C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680847" y="36093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3B5A32DB-D078-4547-AB66-A9697B07EB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565364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">
            <a:extLst>
              <a:ext uri="{FF2B5EF4-FFF2-40B4-BE49-F238E27FC236}">
                <a16:creationId xmlns:a16="http://schemas.microsoft.com/office/drawing/2014/main" id="{E096C2D5-F9AF-8742-9339-CDD9A8FDE8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004276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">
            <a:extLst>
              <a:ext uri="{FF2B5EF4-FFF2-40B4-BE49-F238E27FC236}">
                <a16:creationId xmlns:a16="http://schemas.microsoft.com/office/drawing/2014/main" id="{9B8B3F6F-7A83-3949-9A4F-5A2CE5C061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444595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1EDF1DCE-9396-B34D-9E41-7A9462A5E4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6115177" y="2920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322CAFA4-6A82-2441-8B94-523FCD772B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6554089" y="2920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76387BCF-A1A0-1F49-9359-26A8B327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6993001" y="2920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F139FD1-E2A1-F940-9E7C-DEE2C283DC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123105" y="36093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404D90E-DCCA-084A-A309-D9D124F0C857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934585110"/>
      </p:ext>
    </p:extLst>
  </p:cSld>
  <p:clrMapOvr>
    <a:masterClrMapping/>
  </p:clrMapOvr>
  <p:transition spd="slow" advClick="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07EF5-50FD-2149-A559-91B9C789228F}"/>
              </a:ext>
            </a:extLst>
          </p:cNvPr>
          <p:cNvSpPr/>
          <p:nvPr/>
        </p:nvSpPr>
        <p:spPr bwMode="auto">
          <a:xfrm>
            <a:off x="479376" y="4293096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DLBCL Clinical Investigator Survey “Top Ten”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124744"/>
            <a:ext cx="10585176" cy="3528392"/>
          </a:xfrm>
        </p:spPr>
        <p:txBody>
          <a:bodyPr/>
          <a:lstStyle/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How quickly does treatment need to be initiated?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Perspectives on the POLARIX trial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older patients with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patients with higher-risk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 in patients with comorbidities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Transformed follicular lymphoma and chronic lymphocytic leukemia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CNS prophylaxis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Chimeric antigen receptor (CAR) T-cell therapy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Newly approved agents in relapsed disease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40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10287000" cy="1581239"/>
          </a:xfrm>
        </p:spPr>
        <p:txBody>
          <a:bodyPr/>
          <a:lstStyle/>
          <a:p>
            <a:r>
              <a:rPr lang="en-US" dirty="0"/>
              <a:t>A 65-year-old otherwise healthy patient with a history of chronic lymphocytic leukemia treated with ibrutinib presents with Richter’s transformation. What would you recommend?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9" y="2944243"/>
            <a:ext cx="4211779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3" name="Text Box 4">
            <a:extLst>
              <a:ext uri="{FF2B5EF4-FFF2-40B4-BE49-F238E27FC236}">
                <a16:creationId xmlns:a16="http://schemas.microsoft.com/office/drawing/2014/main" id="{63831789-C9BE-DB4B-9BC1-41F50D77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100" y="3640482"/>
            <a:ext cx="4211778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Dose-adjusted R-EPOCH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20" y="2221062"/>
            <a:ext cx="4441857" cy="33524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9" name="Text Box 4">
            <a:extLst>
              <a:ext uri="{FF2B5EF4-FFF2-40B4-BE49-F238E27FC236}">
                <a16:creationId xmlns:a16="http://schemas.microsoft.com/office/drawing/2014/main" id="{1B263896-8218-0843-AAD6-582A4EBBF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067822"/>
            <a:ext cx="4627077" cy="44943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Dose-adjusted R-EPOCH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venetoclax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A42EFDB-0DDA-494A-B2D5-401890957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01131" y="36093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FD5AE06-9E52-B24E-BBA8-D3F88FBB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101131" y="433373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101131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5101131" y="2920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4">
            <a:extLst>
              <a:ext uri="{FF2B5EF4-FFF2-40B4-BE49-F238E27FC236}">
                <a16:creationId xmlns:a16="http://schemas.microsoft.com/office/drawing/2014/main" id="{35D05466-EC10-7448-957E-525019EFA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20" y="4341307"/>
            <a:ext cx="4441857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Anti-PD-1/anti-PD-L1 antibody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8535EE2-0D00-DF42-96B1-A7FD91D646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5101131" y="510609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1235" y="2145138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11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540043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3">
            <a:extLst>
              <a:ext uri="{FF2B5EF4-FFF2-40B4-BE49-F238E27FC236}">
                <a16:creationId xmlns:a16="http://schemas.microsoft.com/office/drawing/2014/main" id="{3B21A41D-C38B-FE44-84CC-82BD828A21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5540043" y="2920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978955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417867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14" y="292202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253" name="Text Box 9">
            <a:extLst>
              <a:ext uri="{FF2B5EF4-FFF2-40B4-BE49-F238E27FC236}">
                <a16:creationId xmlns:a16="http://schemas.microsoft.com/office/drawing/2014/main" id="{DA13BDB2-2F8D-6D46-BDA6-F50ECFA6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14" y="360782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3</a:t>
            </a:r>
          </a:p>
        </p:txBody>
      </p:sp>
      <p:sp>
        <p:nvSpPr>
          <p:cNvPr id="254" name="Text Box 9">
            <a:extLst>
              <a:ext uri="{FF2B5EF4-FFF2-40B4-BE49-F238E27FC236}">
                <a16:creationId xmlns:a16="http://schemas.microsoft.com/office/drawing/2014/main" id="{207BF136-54CA-F24F-AC68-B16CA3245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485" y="434130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sp>
        <p:nvSpPr>
          <p:cNvPr id="255" name="Text Box 9">
            <a:extLst>
              <a:ext uri="{FF2B5EF4-FFF2-40B4-BE49-F238E27FC236}">
                <a16:creationId xmlns:a16="http://schemas.microsoft.com/office/drawing/2014/main" id="{B06A5FBE-4533-774A-914D-D12BD48DB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99" y="510609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F96B271E-FA03-024A-A0D4-21FEAD40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820" y="5840087"/>
            <a:ext cx="3756057" cy="408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venetoclax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F48BA9-CC2A-614D-84AD-858FB2B7DA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5101131" y="583723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9">
            <a:extLst>
              <a:ext uri="{FF2B5EF4-FFF2-40B4-BE49-F238E27FC236}">
                <a16:creationId xmlns:a16="http://schemas.microsoft.com/office/drawing/2014/main" id="{B8090826-4A9E-4E42-9BC7-77C33547A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99" y="583723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946C7F1B-E922-4241-AFC1-34A0A4FDEF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5978955" y="29207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68E7E5-AAF5-974C-BC55-D77377837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43389" y="36093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F10C2D-3953-C648-B00E-28D7F00C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985647" y="360935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3B5A32DB-D078-4547-AB66-A9697B07EB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870164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">
            <a:extLst>
              <a:ext uri="{FF2B5EF4-FFF2-40B4-BE49-F238E27FC236}">
                <a16:creationId xmlns:a16="http://schemas.microsoft.com/office/drawing/2014/main" id="{E096C2D5-F9AF-8742-9339-CDD9A8FDE8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309076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">
            <a:extLst>
              <a:ext uri="{FF2B5EF4-FFF2-40B4-BE49-F238E27FC236}">
                <a16:creationId xmlns:a16="http://schemas.microsoft.com/office/drawing/2014/main" id="{9B8B3F6F-7A83-3949-9A4F-5A2CE5C061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7749395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">
            <a:extLst>
              <a:ext uri="{FF2B5EF4-FFF2-40B4-BE49-F238E27FC236}">
                <a16:creationId xmlns:a16="http://schemas.microsoft.com/office/drawing/2014/main" id="{F0E460D3-76CE-BC44-B236-E43F0B20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8188307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C32A9F9C-CC82-054D-9914-D1B946A2C6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8645507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">
            <a:extLst>
              <a:ext uri="{FF2B5EF4-FFF2-40B4-BE49-F238E27FC236}">
                <a16:creationId xmlns:a16="http://schemas.microsoft.com/office/drawing/2014/main" id="{61C70F37-7805-2E48-8BBC-14604DE16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9085826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">
            <a:extLst>
              <a:ext uri="{FF2B5EF4-FFF2-40B4-BE49-F238E27FC236}">
                <a16:creationId xmlns:a16="http://schemas.microsoft.com/office/drawing/2014/main" id="{DE257ED8-A300-F441-9596-B95E951347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9524738" y="21808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F59DD02-C79B-5D40-B301-B4E83A6B7617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2533818719"/>
      </p:ext>
    </p:extLst>
  </p:cSld>
  <p:clrMapOvr>
    <a:masterClrMapping/>
  </p:clrMapOvr>
  <p:transition spd="slow"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10515600" cy="2078978"/>
          </a:xfrm>
        </p:spPr>
        <p:txBody>
          <a:bodyPr/>
          <a:lstStyle/>
          <a:p>
            <a:r>
              <a:rPr lang="en-US" dirty="0"/>
              <a:t>A 65-year-old otherwise healthy patient with a history of follicular lymphoma (FL) treated with first-line </a:t>
            </a:r>
            <a:r>
              <a:rPr lang="en-US" dirty="0" err="1"/>
              <a:t>bendamustine</a:t>
            </a:r>
            <a:r>
              <a:rPr lang="en-US" dirty="0"/>
              <a:t>/rituximab (BR) presents with histologic transformation to DLBCL </a:t>
            </a:r>
            <a:r>
              <a:rPr lang="en-US" u="sng" dirty="0"/>
              <a:t>without double hit</a:t>
            </a:r>
            <a:r>
              <a:rPr lang="en-US" dirty="0"/>
              <a:t>. What would you recommend?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01" y="3669205"/>
            <a:ext cx="4010592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3" name="Text Box 4">
            <a:extLst>
              <a:ext uri="{FF2B5EF4-FFF2-40B4-BE49-F238E27FC236}">
                <a16:creationId xmlns:a16="http://schemas.microsoft.com/office/drawing/2014/main" id="{63831789-C9BE-DB4B-9BC1-41F50D77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21" y="4801566"/>
            <a:ext cx="4319472" cy="37850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Dose-adjusted R-EPOCH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01" y="2590523"/>
            <a:ext cx="4010592" cy="36685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A42EFDB-0DDA-494A-B2D5-401890957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694147" y="477043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694147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694147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010" y="254621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13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133059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3">
            <a:extLst>
              <a:ext uri="{FF2B5EF4-FFF2-40B4-BE49-F238E27FC236}">
                <a16:creationId xmlns:a16="http://schemas.microsoft.com/office/drawing/2014/main" id="{3B21A41D-C38B-FE44-84CC-82BD828A21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133059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571971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010883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449795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888707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7327619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7766531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64832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sp>
        <p:nvSpPr>
          <p:cNvPr id="253" name="Text Box 9">
            <a:extLst>
              <a:ext uri="{FF2B5EF4-FFF2-40B4-BE49-F238E27FC236}">
                <a16:creationId xmlns:a16="http://schemas.microsoft.com/office/drawing/2014/main" id="{DA13BDB2-2F8D-6D46-BDA6-F50ECFA6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00" y="476891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52" name="Picture 3">
            <a:extLst>
              <a:ext uri="{FF2B5EF4-FFF2-40B4-BE49-F238E27FC236}">
                <a16:creationId xmlns:a16="http://schemas.microsoft.com/office/drawing/2014/main" id="{64D5A777-E2F6-2A49-9EB1-5DFFA16DE7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576404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6C9CF8AE-9FD0-5348-8EDC-4B2425103C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8205442" y="2550264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EB85BA21-3A73-4C4E-9242-F2878869CB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028271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6D0B5537-CFAD-3340-A5AB-046ED9BA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467183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A0078F01-65E0-AA44-8BFE-21D3CE2630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910528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164690FB-C316-854B-8F91-D61ABEBB7F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8645761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BF50CC2A-CC64-544C-97BC-EA9400C6B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9084672" y="2550264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25ECB8FD-5066-2D4F-B873-E770066160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9542576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14E2A95E-D77C-6245-A10F-B8715DFD0D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9981487" y="2550264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3C2DC9C-9D36-9942-B044-346C5323C847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901682687"/>
      </p:ext>
    </p:extLst>
  </p:cSld>
  <p:clrMapOvr>
    <a:masterClrMapping/>
  </p:clrMapOvr>
  <p:transition spd="slow" advClick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07EF5-50FD-2149-A559-91B9C789228F}"/>
              </a:ext>
            </a:extLst>
          </p:cNvPr>
          <p:cNvSpPr/>
          <p:nvPr/>
        </p:nvSpPr>
        <p:spPr bwMode="auto">
          <a:xfrm>
            <a:off x="479376" y="4833156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DLBCL Clinical Investigator Survey “Top Ten”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124744"/>
            <a:ext cx="10585176" cy="3528392"/>
          </a:xfrm>
        </p:spPr>
        <p:txBody>
          <a:bodyPr/>
          <a:lstStyle/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How quickly does treatment need to be initiated?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Perspectives on the POLARIX trial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older patients with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patients with higher-risk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 in patients with comorbidities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Transformed follicular lymphoma and chronic lymphocytic leukemia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CNS prophylaxis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Chimeric antigen receptor (CAR) T-cell therapy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Newly approved agents in relapsed disease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9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4889"/>
            <a:ext cx="10058400" cy="1926578"/>
          </a:xfrm>
        </p:spPr>
        <p:txBody>
          <a:bodyPr/>
          <a:lstStyle/>
          <a:p>
            <a:r>
              <a:rPr lang="en-US" dirty="0"/>
              <a:t>A 65-year-old man presents with fatigue and right testicular swelling. Biopsy confirms GCB-type DLBCL, and a PET scan is negative for distant disease with no marrow involvement. Would you recommend CNS prophylaxis?	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78758"/>
            <a:ext cx="4106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07362"/>
            <a:ext cx="3953897" cy="387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Yes, high-dose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methotrexate with 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275552" y="40173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619" y="276870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16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3120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47011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90902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34793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673" y="402479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DF30A115-5815-AD47-847B-E8C80321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78684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377AC8E-681A-1C4C-8AD0-38F045CD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22576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97A37C6D-8B4D-7244-8A6D-61E0CDA0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66467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">
            <a:extLst>
              <a:ext uri="{FF2B5EF4-FFF2-40B4-BE49-F238E27FC236}">
                <a16:creationId xmlns:a16="http://schemas.microsoft.com/office/drawing/2014/main" id="{6A7F92C9-33ED-E346-A417-746994988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57809"/>
            <a:ext cx="3725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Yes, intrathecal methotrexate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CC8D2922-1A12-6841-8830-8CB15221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511" y="480060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5A6F7D-DCCB-7A4D-B0DD-485E4836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275551" y="481977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F7332C45-22C0-3845-8500-AD933FE7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10358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C302E0B0-A7A1-9E48-A70B-53151B8A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5424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A837118B-EC31-494F-9768-65D055CD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9996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22E1FE7F-7C9F-B54D-A792-F9003FA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>
            <a:extLst>
              <a:ext uri="{FF2B5EF4-FFF2-40B4-BE49-F238E27FC236}">
                <a16:creationId xmlns:a16="http://schemas.microsoft.com/office/drawing/2014/main" id="{B5B094B3-C56B-6A44-A985-DCFFEA6A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F09EC51-2F5C-1A4A-BD5D-A53F3C3581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714464" y="40173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4">
            <a:extLst>
              <a:ext uri="{FF2B5EF4-FFF2-40B4-BE49-F238E27FC236}">
                <a16:creationId xmlns:a16="http://schemas.microsoft.com/office/drawing/2014/main" id="{AD966A13-97D1-5646-B850-85465BA0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43609"/>
            <a:ext cx="3725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Yes, intrathecal and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systemic methotrexate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5BF069D-CC9E-344C-9477-9A4772A425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4271593" y="554315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9">
            <a:extLst>
              <a:ext uri="{FF2B5EF4-FFF2-40B4-BE49-F238E27FC236}">
                <a16:creationId xmlns:a16="http://schemas.microsoft.com/office/drawing/2014/main" id="{D605F3A4-48E6-4D4E-984B-745FE2C97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344" y="5550724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7474AB-487A-E84B-9A74-0E264D0BE2A9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2499995403"/>
      </p:ext>
    </p:extLst>
  </p:cSld>
  <p:clrMapOvr>
    <a:masterClrMapping/>
  </p:clrMapOvr>
  <p:transition spd="slow" advClick="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4889"/>
            <a:ext cx="10515600" cy="1926578"/>
          </a:xfrm>
        </p:spPr>
        <p:txBody>
          <a:bodyPr/>
          <a:lstStyle/>
          <a:p>
            <a:r>
              <a:rPr lang="en-US" dirty="0"/>
              <a:t>A 65-year-old man presents with fatigue, night sweats and palpable lymphadenopathy. Biopsy confirms GCB-type DLBCL. LDH is 300 U/L and a PET scan reveals diffuse bone marrow involvement. Would you recommend CNS prophylaxis?	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78758"/>
            <a:ext cx="4106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Yes, intrathecal methotrexate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86175"/>
            <a:ext cx="3953897" cy="387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275552" y="40173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619" y="276870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16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3120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47011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90902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34793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673" y="402479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DF30A115-5815-AD47-847B-E8C80321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78684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377AC8E-681A-1C4C-8AD0-38F045CD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22576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97A37C6D-8B4D-7244-8A6D-61E0CDA0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66467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">
            <a:extLst>
              <a:ext uri="{FF2B5EF4-FFF2-40B4-BE49-F238E27FC236}">
                <a16:creationId xmlns:a16="http://schemas.microsoft.com/office/drawing/2014/main" id="{6A7F92C9-33ED-E346-A417-746994988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57809"/>
            <a:ext cx="3725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Yes, high-dose methotrexate with R-CHOP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CC8D2922-1A12-6841-8830-8CB15221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511" y="480060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5A6F7D-DCCB-7A4D-B0DD-485E4836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275551" y="481977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F7332C45-22C0-3845-8500-AD933FE7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10358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C302E0B0-A7A1-9E48-A70B-53151B8A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5424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A837118B-EC31-494F-9768-65D055CD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9996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22E1FE7F-7C9F-B54D-A792-F9003FA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>
            <a:extLst>
              <a:ext uri="{FF2B5EF4-FFF2-40B4-BE49-F238E27FC236}">
                <a16:creationId xmlns:a16="http://schemas.microsoft.com/office/drawing/2014/main" id="{B5B094B3-C56B-6A44-A985-DCFFEA6A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F09EC51-2F5C-1A4A-BD5D-A53F3C3581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714464" y="40173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4">
            <a:extLst>
              <a:ext uri="{FF2B5EF4-FFF2-40B4-BE49-F238E27FC236}">
                <a16:creationId xmlns:a16="http://schemas.microsoft.com/office/drawing/2014/main" id="{AD966A13-97D1-5646-B850-85465BA0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43609"/>
            <a:ext cx="3725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Yes, high-dose methotrexate post-R-CHOP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5BF069D-CC9E-344C-9477-9A4772A425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4271593" y="554315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9">
            <a:extLst>
              <a:ext uri="{FF2B5EF4-FFF2-40B4-BE49-F238E27FC236}">
                <a16:creationId xmlns:a16="http://schemas.microsoft.com/office/drawing/2014/main" id="{D605F3A4-48E6-4D4E-984B-745FE2C97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344" y="5550724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E9403B-6DB3-B14B-82A9-D492A1ED6166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2429458043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54306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</a:t>
            </a:r>
            <a:r>
              <a:rPr lang="en-US" sz="3200" dirty="0"/>
              <a:t>Mehta-Shah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272735" y="1988840"/>
          <a:ext cx="9646527" cy="2533277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53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3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C4 Therapeutics, Daiichi Sankyo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Karyopharm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Therapeutics, Kyowa Kirin Co Ltd, Ono Pharmaceutical Co Ltd,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Secura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Bio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9141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  <a:endParaRPr lang="en-US" sz="1800" b="1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AstraZeneca Pharmaceuticals LP, Bristol-Myers Squibb Company, Celgene Corporation, Corvus Pharmaceuticals, Daiichi Sankyo Inc, Genentech, a member of the Roche Group, Innate Pharma,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Secura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Bio,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Verastem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34028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401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07EF5-50FD-2149-A559-91B9C789228F}"/>
              </a:ext>
            </a:extLst>
          </p:cNvPr>
          <p:cNvSpPr/>
          <p:nvPr/>
        </p:nvSpPr>
        <p:spPr bwMode="auto">
          <a:xfrm>
            <a:off x="479376" y="5409220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DLBCL Clinical Investigator Survey “Top Ten”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124744"/>
            <a:ext cx="10585176" cy="3528392"/>
          </a:xfrm>
        </p:spPr>
        <p:txBody>
          <a:bodyPr/>
          <a:lstStyle/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How quickly does treatment need to be initiated?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Perspectives on the POLARIX trial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older patients with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patients with higher-risk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 in patients with comorbidities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Transformed follicular lymphoma and chronic lymphocytic leukemia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CNS prophylaxis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Chimeric antigen receptor (CAR) T-cell therapy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Newly approved agents in relapsed disease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54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4889"/>
            <a:ext cx="11125200" cy="1926578"/>
          </a:xfrm>
        </p:spPr>
        <p:txBody>
          <a:bodyPr/>
          <a:lstStyle/>
          <a:p>
            <a:r>
              <a:rPr lang="en-US" dirty="0"/>
              <a:t>Which therapy would you generally recommend first for a 65-year-old patient with DLBCL who responds to R-CHOP and then R-DHAP followed by transplant on relapse but subsequently experiences disease progression? </a:t>
            </a: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86175"/>
            <a:ext cx="3953897" cy="387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 T-cell therapy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619" y="276870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20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3120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47011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90902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34793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id="{DF30A115-5815-AD47-847B-E8C80321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78684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377AC8E-681A-1C4C-8AD0-38F045CD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22576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97A37C6D-8B4D-7244-8A6D-61E0CDA0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66467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F7332C45-22C0-3845-8500-AD933FE7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10358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C302E0B0-A7A1-9E48-A70B-53151B8A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5424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A837118B-EC31-494F-9768-65D055CD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9996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22E1FE7F-7C9F-B54D-A792-F9003FA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>
            <a:extLst>
              <a:ext uri="{FF2B5EF4-FFF2-40B4-BE49-F238E27FC236}">
                <a16:creationId xmlns:a16="http://schemas.microsoft.com/office/drawing/2014/main" id="{B5B094B3-C56B-6A44-A985-DCFFEA6A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0A15AA52-832F-EC49-97DB-3483D8B04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">
            <a:extLst>
              <a:ext uri="{FF2B5EF4-FFF2-40B4-BE49-F238E27FC236}">
                <a16:creationId xmlns:a16="http://schemas.microsoft.com/office/drawing/2014/main" id="{41F64E6F-DA41-234A-B943-0892F502A9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FA3123A3-87C3-344B-A87B-C2C234F4EF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31200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E41AC471-E7EC-F748-B678-BC3968C6E1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470112" y="32299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026E22-03BB-9E4F-A134-9EECB8B18151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1626856840"/>
      </p:ext>
    </p:extLst>
  </p:cSld>
  <p:clrMapOvr>
    <a:masterClrMapping/>
  </p:clrMapOvr>
  <p:transition spd="slow"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4889"/>
            <a:ext cx="10515600" cy="1926578"/>
          </a:xfrm>
        </p:spPr>
        <p:txBody>
          <a:bodyPr/>
          <a:lstStyle/>
          <a:p>
            <a:r>
              <a:rPr lang="en-US" dirty="0"/>
              <a:t>Regulatory and reimbursement issues aside, which second-line therapy would you recommend for a younger, transplant-eligible patient with DLBCL who experiences disease relapse 12 months after R-CHOP?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78758"/>
            <a:ext cx="4106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Autologous stem cell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transplant (ASCT)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86175"/>
            <a:ext cx="3953897" cy="387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 T-cell therapy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275552" y="40173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619" y="276870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17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3120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47011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90902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34793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673" y="402479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DF30A115-5815-AD47-847B-E8C80321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78684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377AC8E-681A-1C4C-8AD0-38F045CD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22576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97A37C6D-8B4D-7244-8A6D-61E0CDA0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66467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">
            <a:extLst>
              <a:ext uri="{FF2B5EF4-FFF2-40B4-BE49-F238E27FC236}">
                <a16:creationId xmlns:a16="http://schemas.microsoft.com/office/drawing/2014/main" id="{6A7F92C9-33ED-E346-A417-746994988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57809"/>
            <a:ext cx="3725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Either ASCT or CAR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T-cell therapy — coin flip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CC8D2922-1A12-6841-8830-8CB15221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511" y="480060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5A6F7D-DCCB-7A4D-B0DD-485E4836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275551" y="481977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F7332C45-22C0-3845-8500-AD933FE7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10358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C302E0B0-A7A1-9E48-A70B-53151B8A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5424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A837118B-EC31-494F-9768-65D055CD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9996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22E1FE7F-7C9F-B54D-A792-F9003FA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>
            <a:extLst>
              <a:ext uri="{FF2B5EF4-FFF2-40B4-BE49-F238E27FC236}">
                <a16:creationId xmlns:a16="http://schemas.microsoft.com/office/drawing/2014/main" id="{B5B094B3-C56B-6A44-A985-DCFFEA6A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F09EC51-2F5C-1A4A-BD5D-A53F3C3581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714464" y="40173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>
            <a:extLst>
              <a:ext uri="{FF2B5EF4-FFF2-40B4-BE49-F238E27FC236}">
                <a16:creationId xmlns:a16="http://schemas.microsoft.com/office/drawing/2014/main" id="{418CF123-82DC-ED4B-B66F-A8E60D93B6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323068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4D9BB94-7FC2-D246-82AA-B6AD11BA2D10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3641312840"/>
      </p:ext>
    </p:extLst>
  </p:cSld>
  <p:clrMapOvr>
    <a:masterClrMapping/>
  </p:clrMapOvr>
  <p:transition spd="slow" advClick="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11201400" cy="2078978"/>
          </a:xfrm>
        </p:spPr>
        <p:txBody>
          <a:bodyPr/>
          <a:lstStyle/>
          <a:p>
            <a:r>
              <a:rPr lang="en-US" dirty="0"/>
              <a:t>Which therapy would you generally recommend first for a patient with DLBCL who experiences disease progression on front-line R-CHOP and is </a:t>
            </a:r>
            <a:r>
              <a:rPr lang="en-US" u="sng" dirty="0"/>
              <a:t>not eligible for high-dose therapy or CAR T-cell therapy</a:t>
            </a:r>
            <a:r>
              <a:rPr lang="en-US" dirty="0"/>
              <a:t>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01" y="3669205"/>
            <a:ext cx="4010592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Polatuzumab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vedotin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/BR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3" name="Text Box 4">
            <a:extLst>
              <a:ext uri="{FF2B5EF4-FFF2-40B4-BE49-F238E27FC236}">
                <a16:creationId xmlns:a16="http://schemas.microsoft.com/office/drawing/2014/main" id="{63831789-C9BE-DB4B-9BC1-41F50D77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21" y="4801566"/>
            <a:ext cx="4319472" cy="37850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I’m not sure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01" y="2590523"/>
            <a:ext cx="4010592" cy="36685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Tafasitamab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/lenalidomide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A42EFDB-0DDA-494A-B2D5-401890957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694147" y="477043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694147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694147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010" y="2546217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13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133059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3">
            <a:extLst>
              <a:ext uri="{FF2B5EF4-FFF2-40B4-BE49-F238E27FC236}">
                <a16:creationId xmlns:a16="http://schemas.microsoft.com/office/drawing/2014/main" id="{3B21A41D-C38B-FE44-84CC-82BD828A21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133059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571971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010883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449795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888707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7327619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7766531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64832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sp>
        <p:nvSpPr>
          <p:cNvPr id="253" name="Text Box 9">
            <a:extLst>
              <a:ext uri="{FF2B5EF4-FFF2-40B4-BE49-F238E27FC236}">
                <a16:creationId xmlns:a16="http://schemas.microsoft.com/office/drawing/2014/main" id="{DA13BDB2-2F8D-6D46-BDA6-F50ECFA6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00" y="476891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52" name="Picture 3">
            <a:extLst>
              <a:ext uri="{FF2B5EF4-FFF2-40B4-BE49-F238E27FC236}">
                <a16:creationId xmlns:a16="http://schemas.microsoft.com/office/drawing/2014/main" id="{64D5A777-E2F6-2A49-9EB1-5DFFA16DE7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576404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6C9CF8AE-9FD0-5348-8EDC-4B2425103C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8205442" y="2550264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EB85BA21-3A73-4C4E-9242-F2878869CB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028271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6D0B5537-CFAD-3340-A5AB-046ED9BA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467183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A0078F01-65E0-AA44-8BFE-21D3CE2630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6910528" y="36279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164690FB-C316-854B-8F91-D61ABEBB7F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8645761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BF50CC2A-CC64-544C-97BC-EA9400C6B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9084672" y="2550264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25ECB8FD-5066-2D4F-B873-E770066160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9542576" y="25502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14E2A95E-D77C-6245-A10F-B8715DFD0D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9981487" y="2550264"/>
            <a:ext cx="4114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E8CE96C-AFD8-4B41-8EBC-705B12CCED42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3893820733"/>
      </p:ext>
    </p:extLst>
  </p:cSld>
  <p:clrMapOvr>
    <a:masterClrMapping/>
  </p:clrMapOvr>
  <p:transition spd="slow" advClick="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07EF5-50FD-2149-A559-91B9C789228F}"/>
              </a:ext>
            </a:extLst>
          </p:cNvPr>
          <p:cNvSpPr/>
          <p:nvPr/>
        </p:nvSpPr>
        <p:spPr bwMode="auto">
          <a:xfrm>
            <a:off x="479376" y="5913276"/>
            <a:ext cx="10657184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DLBCL Clinical Investigator Survey “Top Ten”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124744"/>
            <a:ext cx="10585176" cy="3528392"/>
          </a:xfrm>
        </p:spPr>
        <p:txBody>
          <a:bodyPr/>
          <a:lstStyle/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How quickly does treatment need to be initiated?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Perspectives on the POLARIX trial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older patients with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for patients with higher-risk DLBCL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First-line treatment of DLBCL in patients with comorbidities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Transformed follicular lymphoma and chronic lymphocytic leukemia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CNS prophylaxis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Chimeric antigen receptor (CAR) T-cell therapy</a:t>
            </a:r>
          </a:p>
          <a:p>
            <a:pPr marL="984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Newly approved agents in relapsed disease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60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4889"/>
            <a:ext cx="10439400" cy="1926578"/>
          </a:xfrm>
        </p:spPr>
        <p:txBody>
          <a:bodyPr/>
          <a:lstStyle/>
          <a:p>
            <a:r>
              <a:rPr lang="en-US" dirty="0"/>
              <a:t>Is it reasonable to offer a patient who has experienced disease progression on or after CD19-directed CAR T-cell therapy treatment with </a:t>
            </a:r>
            <a:r>
              <a:rPr lang="en-US" dirty="0" err="1"/>
              <a:t>tafasitamab</a:t>
            </a:r>
            <a:r>
              <a:rPr lang="en-US" dirty="0"/>
              <a:t>/lenalidomide or </a:t>
            </a:r>
            <a:r>
              <a:rPr lang="en-US" dirty="0" err="1"/>
              <a:t>loncastuximab</a:t>
            </a:r>
            <a:r>
              <a:rPr lang="en-US" dirty="0"/>
              <a:t> </a:t>
            </a:r>
            <a:r>
              <a:rPr lang="en-US" dirty="0" err="1"/>
              <a:t>tesirine</a:t>
            </a:r>
            <a:r>
              <a:rPr lang="en-US" dirty="0"/>
              <a:t> and vice versa? 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128DA0B7-2CB3-D44C-ABD1-65C3EB51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78758"/>
            <a:ext cx="4106297" cy="3693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I’m not sure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63447936-2682-1A46-8ABB-44C484B6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07362"/>
            <a:ext cx="3953897" cy="387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Yes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84" name="Picture 1">
            <a:extLst>
              <a:ext uri="{FF2B5EF4-FFF2-40B4-BE49-F238E27FC236}">
                <a16:creationId xmlns:a16="http://schemas.microsoft.com/office/drawing/2014/main" id="{FA85B736-22B1-A047-B6A5-519143CF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8052E365-E8A8-E240-A007-94A1A6A9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275552" y="40173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9">
            <a:extLst>
              <a:ext uri="{FF2B5EF4-FFF2-40B4-BE49-F238E27FC236}">
                <a16:creationId xmlns:a16="http://schemas.microsoft.com/office/drawing/2014/main" id="{D4AEFC4D-FA63-EE4B-8812-F2860EB48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619" y="276870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18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D05C7BE9-AF69-DF45-A707-82522DE5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">
            <a:extLst>
              <a:ext uri="{FF2B5EF4-FFF2-40B4-BE49-F238E27FC236}">
                <a16:creationId xmlns:a16="http://schemas.microsoft.com/office/drawing/2014/main" id="{BD51CFC5-79C0-6A49-93BD-3EEFDE33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>
            <a:extLst>
              <a:ext uri="{FF2B5EF4-FFF2-40B4-BE49-F238E27FC236}">
                <a16:creationId xmlns:a16="http://schemas.microsoft.com/office/drawing/2014/main" id="{4AF50925-FED1-B34E-8D19-45480E15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">
            <a:extLst>
              <a:ext uri="{FF2B5EF4-FFF2-40B4-BE49-F238E27FC236}">
                <a16:creationId xmlns:a16="http://schemas.microsoft.com/office/drawing/2014/main" id="{BFF3D8E7-957A-6647-947D-E5E82005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03120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">
            <a:extLst>
              <a:ext uri="{FF2B5EF4-FFF2-40B4-BE49-F238E27FC236}">
                <a16:creationId xmlns:a16="http://schemas.microsoft.com/office/drawing/2014/main" id="{2E78D055-A0DF-874E-8519-BBD84E2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47011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E27D122F-0FCB-7641-9F69-99B1EE2A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90902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">
            <a:extLst>
              <a:ext uri="{FF2B5EF4-FFF2-40B4-BE49-F238E27FC236}">
                <a16:creationId xmlns:a16="http://schemas.microsoft.com/office/drawing/2014/main" id="{733F6D44-6133-6845-960D-61C02343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34793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Text Box 9">
            <a:extLst>
              <a:ext uri="{FF2B5EF4-FFF2-40B4-BE49-F238E27FC236}">
                <a16:creationId xmlns:a16="http://schemas.microsoft.com/office/drawing/2014/main" id="{20141D04-A685-C247-9A6A-D47CB62F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673" y="402479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DF30A115-5815-AD47-847B-E8C80321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7786848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377AC8E-681A-1C4C-8AD0-38F045CD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225760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97A37C6D-8B4D-7244-8A6D-61E0CDA0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8664672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F7332C45-22C0-3845-8500-AD933FE7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103584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C302E0B0-A7A1-9E48-A70B-53151B8A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5424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A837118B-EC31-494F-9768-65D055CD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9999696" y="277275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22E1FE7F-7C9F-B54D-A792-F9003FA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275552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>
            <a:extLst>
              <a:ext uri="{FF2B5EF4-FFF2-40B4-BE49-F238E27FC236}">
                <a16:creationId xmlns:a16="http://schemas.microsoft.com/office/drawing/2014/main" id="{B5B094B3-C56B-6A44-A985-DCFFEA6A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714464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F09EC51-2F5C-1A4A-BD5D-A53F3C3581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714464" y="40173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>
            <a:extLst>
              <a:ext uri="{FF2B5EF4-FFF2-40B4-BE49-F238E27FC236}">
                <a16:creationId xmlns:a16="http://schemas.microsoft.com/office/drawing/2014/main" id="{1AAAFC47-F3E2-8F42-817B-1A19E671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153376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">
            <a:extLst>
              <a:ext uri="{FF2B5EF4-FFF2-40B4-BE49-F238E27FC236}">
                <a16:creationId xmlns:a16="http://schemas.microsoft.com/office/drawing/2014/main" id="{5FB7B9E2-E524-DF46-965A-792ED9B64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592288" y="32123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4E840F9-7F5A-524E-95B4-662A052B18F2}"/>
              </a:ext>
            </a:extLst>
          </p:cNvPr>
          <p:cNvSpPr txBox="1"/>
          <p:nvPr/>
        </p:nvSpPr>
        <p:spPr>
          <a:xfrm>
            <a:off x="-24680" y="6546830"/>
            <a:ext cx="438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Survey of Lymphoma Clinical Investigators</a:t>
            </a:r>
          </a:p>
        </p:txBody>
      </p:sp>
    </p:spTree>
    <p:extLst>
      <p:ext uri="{BB962C8B-B14F-4D97-AF65-F5344CB8AC3E}">
        <p14:creationId xmlns:p14="http://schemas.microsoft.com/office/powerpoint/2010/main" val="3840693341"/>
      </p:ext>
    </p:extLst>
  </p:cSld>
  <p:clrMapOvr>
    <a:masterClrMapping/>
  </p:clrMapOvr>
  <p:transition spd="slow" advClick="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D1E24-0B52-5945-A959-180463B34750}"/>
              </a:ext>
            </a:extLst>
          </p:cNvPr>
          <p:cNvSpPr/>
          <p:nvPr/>
        </p:nvSpPr>
        <p:spPr bwMode="auto">
          <a:xfrm>
            <a:off x="479376" y="3681028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532" y="-243408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664804"/>
            <a:ext cx="10585176" cy="3528392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Introduction: Overview of Diffuse Large B-Cell Lymphoma (DLBCL)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MODULE 1: The POLARIX Trial – Dr Flowers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MODULE 2: Clinical Investigator Survey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3: Ongoing Trials in DLBCL – Prof Nowakowski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/>
              <a:t>MODULE 4: Up-Front Treatment for Older Patients with DLBCL – Dr Mehta-Shah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71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352F9-E733-4E47-ACE8-FF53A52C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844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Case Presentation – Prof Nowakowski: A 22-year-old man with non-germinal center B-cell-like DLBCL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8ED51-DD0C-4748-B5D2-24BAEC668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67" dirty="0"/>
              <a:t>22 yo male with several months' history of dry cough and night sweats, weight loss of &gt;10 lbs </a:t>
            </a:r>
          </a:p>
          <a:p>
            <a:r>
              <a:rPr lang="en-US" sz="2667" dirty="0"/>
              <a:t>No significant PMH</a:t>
            </a:r>
          </a:p>
          <a:p>
            <a:r>
              <a:rPr lang="en-US" sz="2667" dirty="0"/>
              <a:t>No family history of immunodeficiency, lymphoma or cancer </a:t>
            </a:r>
          </a:p>
          <a:p>
            <a:r>
              <a:rPr lang="en-US" sz="2667" dirty="0"/>
              <a:t>Unremarkable physical examination apart from mass protruding from anterior chest </a:t>
            </a:r>
          </a:p>
          <a:p>
            <a:r>
              <a:rPr lang="en-US" sz="2667" dirty="0"/>
              <a:t>CXR – large intrathoracic masses </a:t>
            </a:r>
          </a:p>
          <a:p>
            <a:r>
              <a:rPr lang="en-US" sz="2667" dirty="0"/>
              <a:t>CBC – anemia Hb 9.9, chemistries unremarkable; LDH 550 (ULN 220) HIV-/Hepatitis B-/C-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85A89-91A7-F543-B639-E5A49D788C91}"/>
              </a:ext>
            </a:extLst>
          </p:cNvPr>
          <p:cNvSpPr txBox="1"/>
          <p:nvPr/>
        </p:nvSpPr>
        <p:spPr>
          <a:xfrm>
            <a:off x="0" y="6488668"/>
            <a:ext cx="6169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 Grzegorz Nowakowski, MD</a:t>
            </a:r>
          </a:p>
        </p:txBody>
      </p:sp>
    </p:spTree>
    <p:extLst>
      <p:ext uri="{BB962C8B-B14F-4D97-AF65-F5344CB8AC3E}">
        <p14:creationId xmlns:p14="http://schemas.microsoft.com/office/powerpoint/2010/main" val="4587349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750A25-4901-4E4B-86FC-67FE14DBEB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277" y="926871"/>
            <a:ext cx="4013020" cy="270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FF3B16-5487-4E12-8A79-F8C53FDA0B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641277" y="3736161"/>
            <a:ext cx="4010831" cy="2705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89EAEF-F481-47C7-B200-617943F70C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4825" y="926871"/>
            <a:ext cx="6735900" cy="55361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92EDB5-EFCA-664F-B3ED-3D6E8ECCB676}"/>
              </a:ext>
            </a:extLst>
          </p:cNvPr>
          <p:cNvSpPr/>
          <p:nvPr/>
        </p:nvSpPr>
        <p:spPr>
          <a:xfrm>
            <a:off x="9761902" y="1160802"/>
            <a:ext cx="1570383" cy="268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2B81B-A796-BB4A-ADF2-79AF0BF640C7}"/>
              </a:ext>
            </a:extLst>
          </p:cNvPr>
          <p:cNvSpPr txBox="1"/>
          <p:nvPr/>
        </p:nvSpPr>
        <p:spPr>
          <a:xfrm>
            <a:off x="3791744" y="242837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46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Staging PET Scan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1A2205-A116-E94D-BB89-F428D7F89BD2}"/>
              </a:ext>
            </a:extLst>
          </p:cNvPr>
          <p:cNvSpPr txBox="1"/>
          <p:nvPr/>
        </p:nvSpPr>
        <p:spPr>
          <a:xfrm>
            <a:off x="0" y="6488668"/>
            <a:ext cx="6169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 Grzegorz Nowakowski, MD</a:t>
            </a:r>
          </a:p>
        </p:txBody>
      </p:sp>
    </p:spTree>
    <p:extLst>
      <p:ext uri="{BB962C8B-B14F-4D97-AF65-F5344CB8AC3E}">
        <p14:creationId xmlns:p14="http://schemas.microsoft.com/office/powerpoint/2010/main" val="14677501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5BA8AA-0A0B-493B-BCD9-B07CA2956A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212" y="3659312"/>
            <a:ext cx="3561019" cy="1999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70C84-FDCB-4E54-9A27-72D40FBC47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495" y="3619160"/>
            <a:ext cx="3577455" cy="1999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17F9C0-DF23-4D7E-BCB4-E2DD9AB31726}"/>
              </a:ext>
            </a:extLst>
          </p:cNvPr>
          <p:cNvSpPr txBox="1"/>
          <p:nvPr/>
        </p:nvSpPr>
        <p:spPr>
          <a:xfrm>
            <a:off x="272495" y="3595120"/>
            <a:ext cx="11331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4833A0-566B-4527-BAA9-FBB55D040096}"/>
              </a:ext>
            </a:extLst>
          </p:cNvPr>
          <p:cNvSpPr txBox="1"/>
          <p:nvPr/>
        </p:nvSpPr>
        <p:spPr>
          <a:xfrm>
            <a:off x="3986213" y="3659737"/>
            <a:ext cx="106271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EBV-LMP1</a:t>
            </a: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CBAF0105-5DAA-9B4C-A4A5-50B1E935CC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2497" y="1139097"/>
            <a:ext cx="3572239" cy="2123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20BC9D-E544-1946-927E-84E728B966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3" y="1139097"/>
            <a:ext cx="3572236" cy="21237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AE5E4-D823-2045-9033-23CB96F1CA74}"/>
              </a:ext>
            </a:extLst>
          </p:cNvPr>
          <p:cNvSpPr txBox="1"/>
          <p:nvPr/>
        </p:nvSpPr>
        <p:spPr>
          <a:xfrm>
            <a:off x="3023659" y="24991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446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Pathology CT-Guided Core Biopsy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D9830EB-D07B-5647-B627-555096E90843}"/>
              </a:ext>
            </a:extLst>
          </p:cNvPr>
          <p:cNvSpPr txBox="1">
            <a:spLocks/>
          </p:cNvSpPr>
          <p:nvPr/>
        </p:nvSpPr>
        <p:spPr>
          <a:xfrm>
            <a:off x="7975557" y="1139097"/>
            <a:ext cx="3710152" cy="43460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Positive: CD20, PAX5, EBV-LMP1, EBER (in intact viable cells), MUM1 (&gt;30%).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Negative: CD10 (&lt;30%), BCL6 (&lt;30%), BCL2, BCL6 (&lt;50%), and MYC (&lt;40%), CD30.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Non-GCB by Hans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FISH: MYC-/BCL2-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5072B-14DC-A246-9C9C-08B6BC713F12}"/>
              </a:ext>
            </a:extLst>
          </p:cNvPr>
          <p:cNvSpPr txBox="1"/>
          <p:nvPr/>
        </p:nvSpPr>
        <p:spPr>
          <a:xfrm>
            <a:off x="0" y="6488668"/>
            <a:ext cx="6169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 Grzegorz Nowakowski, MD</a:t>
            </a:r>
          </a:p>
        </p:txBody>
      </p:sp>
    </p:spTree>
    <p:extLst>
      <p:ext uri="{BB962C8B-B14F-4D97-AF65-F5344CB8AC3E}">
        <p14:creationId xmlns:p14="http://schemas.microsoft.com/office/powerpoint/2010/main" val="428186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54306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Prof </a:t>
            </a:r>
            <a:r>
              <a:rPr lang="en-US" sz="3200" dirty="0"/>
              <a:t>Nowakowski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488759" y="2204864"/>
          <a:ext cx="9214479" cy="223224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439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5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016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Bristol-Myers Squibb Company, Celgene Corporation, Daiichi Sankyo Inc, Incyte Corporation, Kite, A Gilead Company,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MorphoSys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Roche Laboratories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Seagen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  <a:endParaRPr lang="en-US" sz="1800" b="1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Incyte Corporation,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MorphoSys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Roche Laboratories Inc,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Seagen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34028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76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6BF23-3D04-48A2-AC18-6B04DD97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553"/>
            <a:ext cx="10515600" cy="1325563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r>
              <a:rPr lang="en-US" sz="2800" dirty="0"/>
              <a:t>Lymph3Cx Assay, Distinction of PMLBCL and Cell-of-Origin for DLBCL, mRNA Gene Expression, NanoString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2E5DB-C2DC-423B-B49F-4413AC03A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46934"/>
            <a:ext cx="8200697" cy="4680597"/>
          </a:xfrm>
        </p:spPr>
        <p:txBody>
          <a:bodyPr>
            <a:noAutofit/>
          </a:bodyPr>
          <a:lstStyle/>
          <a:p>
            <a:r>
              <a:rPr lang="en-US" sz="1600" dirty="0"/>
              <a:t>Molecular classification assay for the distinction of PMBCL from DLBCL subtypes as well as the “cell-of origin” subtypes of DLBCL based on gene expression in formalin-fixed, paraffin-embedded tissue</a:t>
            </a:r>
          </a:p>
          <a:p>
            <a:r>
              <a:rPr lang="en-US" sz="1600" dirty="0"/>
              <a:t>Utilizes the NanoString Technology and consists of probes for 58 target genes (discriminatory and housekeeping genes)</a:t>
            </a:r>
          </a:p>
          <a:p>
            <a:pPr marL="0" indent="0">
              <a:buNone/>
            </a:pPr>
            <a:r>
              <a:rPr lang="en-US" sz="1600" b="1" dirty="0"/>
              <a:t>PMBCL </a:t>
            </a:r>
            <a:r>
              <a:rPr lang="en-US" sz="1600" dirty="0"/>
              <a:t>Call is based upon PMBCL probability: </a:t>
            </a:r>
            <a:br>
              <a:rPr lang="en-US" sz="1600" dirty="0"/>
            </a:br>
            <a:r>
              <a:rPr lang="en-US" sz="1600" dirty="0"/>
              <a:t>≥ 0.90 is PMBCL</a:t>
            </a:r>
            <a:br>
              <a:rPr lang="en-US" sz="1600" dirty="0"/>
            </a:br>
            <a:r>
              <a:rPr lang="en-US" sz="1600" dirty="0"/>
              <a:t>≤ 0.10 is DLBCL </a:t>
            </a:r>
            <a:br>
              <a:rPr lang="en-US" sz="1600" dirty="0"/>
            </a:br>
            <a:r>
              <a:rPr lang="en-US" sz="1600" dirty="0"/>
              <a:t>All other DLBCL with unclear gene expression pattern</a:t>
            </a:r>
          </a:p>
          <a:p>
            <a:pPr marL="0" indent="0">
              <a:buNone/>
            </a:pPr>
            <a:r>
              <a:rPr lang="en-US" sz="1600" dirty="0"/>
              <a:t>If </a:t>
            </a:r>
            <a:r>
              <a:rPr lang="en-US" sz="1600" b="1" dirty="0"/>
              <a:t>DLBCL</a:t>
            </a:r>
            <a:r>
              <a:rPr lang="en-US" sz="1600" dirty="0"/>
              <a:t> is called per above, then COO is determined by DLBCL probability: </a:t>
            </a:r>
            <a:br>
              <a:rPr lang="en-US" sz="1600" dirty="0"/>
            </a:br>
            <a:r>
              <a:rPr lang="en-US" sz="1600" dirty="0"/>
              <a:t>≤ 0.10 is Germinal Center B-cell (GCB). </a:t>
            </a:r>
            <a:br>
              <a:rPr lang="en-US" sz="1600" dirty="0"/>
            </a:br>
            <a:r>
              <a:rPr lang="en-US" sz="1600" dirty="0"/>
              <a:t>≥ 0.90 Activated B-cell (ABC). </a:t>
            </a:r>
            <a:br>
              <a:rPr lang="en-US" sz="1600" dirty="0"/>
            </a:br>
            <a:r>
              <a:rPr lang="en-US" sz="1600" dirty="0"/>
              <a:t>All other results are Unclassifiable.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Patient: Non PMBCL - ABC DLBCL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E48AB-7397-4A4E-B0F4-D5A76A8E03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730" y="1405003"/>
            <a:ext cx="3148348" cy="31355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642697-364E-424A-972E-3D8C9BEBF26A}"/>
              </a:ext>
            </a:extLst>
          </p:cNvPr>
          <p:cNvSpPr/>
          <p:nvPr/>
        </p:nvSpPr>
        <p:spPr>
          <a:xfrm>
            <a:off x="7728182" y="6443447"/>
            <a:ext cx="4608512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Mottok A et al. </a:t>
            </a: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Blood. 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2018;132(22):2401–2405.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29161-B3DD-EE4B-92D4-56A678E315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82" y="4668525"/>
            <a:ext cx="4280727" cy="1234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717844-D7CE-C143-92F0-8157EB0BD5F1}"/>
              </a:ext>
            </a:extLst>
          </p:cNvPr>
          <p:cNvSpPr txBox="1"/>
          <p:nvPr/>
        </p:nvSpPr>
        <p:spPr>
          <a:xfrm>
            <a:off x="0" y="6488668"/>
            <a:ext cx="6169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 Grzegorz Nowakowski, MD</a:t>
            </a:r>
          </a:p>
        </p:txBody>
      </p:sp>
    </p:spTree>
    <p:extLst>
      <p:ext uri="{BB962C8B-B14F-4D97-AF65-F5344CB8AC3E}">
        <p14:creationId xmlns:p14="http://schemas.microsoft.com/office/powerpoint/2010/main" val="38187590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692999-C530-4648-87C5-E1E3A87D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76" y="76003"/>
            <a:ext cx="1080363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Case Presentation – Prof Nowakowski: A 66-year-old woman with germinal center B-cell-like DLBCL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6BA733-446C-4A2B-B264-AAFFBE5A0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413" y="1508786"/>
            <a:ext cx="10465163" cy="4485614"/>
          </a:xfrm>
        </p:spPr>
        <p:txBody>
          <a:bodyPr>
            <a:normAutofit lnSpcReduction="10000"/>
          </a:bodyPr>
          <a:lstStyle/>
          <a:p>
            <a:pPr marL="342891" indent="-342891" eaLnBrk="0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</a:pPr>
            <a:r>
              <a:rPr lang="en-US" dirty="0">
                <a:solidFill>
                  <a:srgbClr val="000000"/>
                </a:solidFill>
                <a:cs typeface="Arial"/>
              </a:rPr>
              <a:t>66 yo woman presented with progressive dysphagia, neck pain and weight loss. Neck CT showing a 4.5-cm mass at the base of tongue with intact airway</a:t>
            </a:r>
          </a:p>
          <a:p>
            <a:pPr marL="342891" indent="-342891" eaLnBrk="0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</a:pPr>
            <a:r>
              <a:rPr lang="en-US" dirty="0">
                <a:solidFill>
                  <a:srgbClr val="000000"/>
                </a:solidFill>
                <a:cs typeface="Arial"/>
              </a:rPr>
              <a:t>Biopsy – DLBCL, GCB subtype, FISH for </a:t>
            </a:r>
            <a:r>
              <a:rPr lang="en-US" dirty="0" err="1">
                <a:solidFill>
                  <a:srgbClr val="000000"/>
                </a:solidFill>
                <a:cs typeface="Arial"/>
              </a:rPr>
              <a:t>myc</a:t>
            </a:r>
            <a:r>
              <a:rPr lang="en-US" dirty="0">
                <a:solidFill>
                  <a:srgbClr val="000000"/>
                </a:solidFill>
                <a:cs typeface="Arial"/>
              </a:rPr>
              <a:t> negative </a:t>
            </a:r>
          </a:p>
          <a:p>
            <a:pPr marL="342891" indent="-342891" eaLnBrk="0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</a:pPr>
            <a:r>
              <a:rPr lang="en-US" dirty="0">
                <a:solidFill>
                  <a:srgbClr val="000000"/>
                </a:solidFill>
                <a:cs typeface="Arial"/>
              </a:rPr>
              <a:t>LDH 2 x ULN</a:t>
            </a:r>
          </a:p>
          <a:p>
            <a:pPr marL="342891" indent="-342891" eaLnBrk="0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</a:pPr>
            <a:r>
              <a:rPr lang="en-US" dirty="0">
                <a:solidFill>
                  <a:srgbClr val="000000"/>
                </a:solidFill>
                <a:cs typeface="Arial"/>
              </a:rPr>
              <a:t>PETCT showed base of tongue mass, and non-bulky bilateral cervical, left supraclavicular and superior mediastinal nodes – Deauville 5 </a:t>
            </a:r>
          </a:p>
          <a:p>
            <a:pPr marL="342891" indent="-342891" eaLnBrk="0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</a:pPr>
            <a:r>
              <a:rPr lang="en-US" dirty="0">
                <a:solidFill>
                  <a:srgbClr val="000000"/>
                </a:solidFill>
                <a:cs typeface="Arial"/>
              </a:rPr>
              <a:t>The initiatives on 2 cycles of chemotherapy showed partial shrinkage of mass and lymphadenopathy but with persistent uptake -  </a:t>
            </a:r>
            <a:br>
              <a:rPr lang="en-US" dirty="0">
                <a:solidFill>
                  <a:srgbClr val="000000"/>
                </a:solidFill>
                <a:cs typeface="Arial"/>
              </a:rPr>
            </a:br>
            <a:r>
              <a:rPr lang="en-US" dirty="0">
                <a:solidFill>
                  <a:srgbClr val="000000"/>
                </a:solidFill>
                <a:cs typeface="Arial"/>
              </a:rPr>
              <a:t>Deauville 4</a:t>
            </a:r>
          </a:p>
          <a:p>
            <a:pPr marL="342891" indent="-342891" eaLnBrk="0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</a:pPr>
            <a:endParaRPr lang="en-US" sz="2133" dirty="0">
              <a:solidFill>
                <a:srgbClr val="000000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1475A-C9F4-3448-890C-F7124DC70F13}"/>
              </a:ext>
            </a:extLst>
          </p:cNvPr>
          <p:cNvSpPr txBox="1"/>
          <p:nvPr/>
        </p:nvSpPr>
        <p:spPr>
          <a:xfrm>
            <a:off x="0" y="6488668"/>
            <a:ext cx="6169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 Grzegorz Nowakowski, MD</a:t>
            </a:r>
          </a:p>
        </p:txBody>
      </p:sp>
    </p:spTree>
    <p:extLst>
      <p:ext uri="{BB962C8B-B14F-4D97-AF65-F5344CB8AC3E}">
        <p14:creationId xmlns:p14="http://schemas.microsoft.com/office/powerpoint/2010/main" val="1201023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C7C5C-0C4F-AD49-85AC-514B974D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>
            <a:normAutofit/>
          </a:bodyPr>
          <a:lstStyle/>
          <a:p>
            <a:r>
              <a:rPr lang="en-US" sz="3600" dirty="0"/>
              <a:t>PET 2 in R-CHOP Treated DLBCL Patients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C05DF-0A88-1546-A920-AB2B059DB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44" y="1079021"/>
            <a:ext cx="9586912" cy="5759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C4FE9C-67FC-044C-91C8-73A23C7EAC1B}"/>
              </a:ext>
            </a:extLst>
          </p:cNvPr>
          <p:cNvSpPr txBox="1"/>
          <p:nvPr/>
        </p:nvSpPr>
        <p:spPr>
          <a:xfrm>
            <a:off x="3975100" y="6374665"/>
            <a:ext cx="3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Desai et al. ASH 2021: 2508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3A992-F584-4246-8F91-8F9CC04BC0F0}"/>
              </a:ext>
            </a:extLst>
          </p:cNvPr>
          <p:cNvSpPr txBox="1"/>
          <p:nvPr/>
        </p:nvSpPr>
        <p:spPr>
          <a:xfrm>
            <a:off x="0" y="6488668"/>
            <a:ext cx="6169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 Grzegorz Nowakowski, MD</a:t>
            </a:r>
          </a:p>
        </p:txBody>
      </p:sp>
    </p:spTree>
    <p:extLst>
      <p:ext uri="{BB962C8B-B14F-4D97-AF65-F5344CB8AC3E}">
        <p14:creationId xmlns:p14="http://schemas.microsoft.com/office/powerpoint/2010/main" val="39993994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6402" y="238631"/>
            <a:ext cx="10947398" cy="930277"/>
          </a:xfrm>
        </p:spPr>
        <p:txBody>
          <a:bodyPr>
            <a:normAutofit/>
          </a:bodyPr>
          <a:lstStyle/>
          <a:p>
            <a:r>
              <a:rPr lang="en-US" sz="4000" dirty="0"/>
              <a:t>R-mini-CHOP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06402" y="1295402"/>
            <a:ext cx="5689599" cy="4904740"/>
          </a:xfrm>
        </p:spPr>
        <p:txBody>
          <a:bodyPr>
            <a:normAutofit/>
          </a:bodyPr>
          <a:lstStyle/>
          <a:p>
            <a:r>
              <a:rPr lang="en-US" dirty="0"/>
              <a:t>Regimen</a:t>
            </a:r>
          </a:p>
          <a:p>
            <a:pPr lvl="1"/>
            <a:r>
              <a:rPr lang="en-US" dirty="0"/>
              <a:t>Rituximab 375 mg/m</a:t>
            </a:r>
            <a:r>
              <a:rPr lang="en-US" baseline="30000" dirty="0"/>
              <a:t>2</a:t>
            </a:r>
            <a:r>
              <a:rPr lang="en-US" dirty="0"/>
              <a:t> day 1</a:t>
            </a:r>
          </a:p>
          <a:p>
            <a:pPr lvl="1"/>
            <a:r>
              <a:rPr lang="en-US" dirty="0"/>
              <a:t>Cyclophosphamide 400 mg/m</a:t>
            </a:r>
            <a:r>
              <a:rPr lang="en-US" baseline="30000" dirty="0"/>
              <a:t>2</a:t>
            </a:r>
            <a:r>
              <a:rPr lang="en-US" dirty="0"/>
              <a:t> day 1</a:t>
            </a:r>
          </a:p>
          <a:p>
            <a:pPr lvl="1"/>
            <a:r>
              <a:rPr lang="en-US" dirty="0"/>
              <a:t>Doxorubicin 25 mg/m2 day 1</a:t>
            </a:r>
          </a:p>
          <a:p>
            <a:pPr lvl="1"/>
            <a:r>
              <a:rPr lang="en-US" dirty="0"/>
              <a:t>Vincristine 1 mg flat dose day 1</a:t>
            </a:r>
          </a:p>
          <a:p>
            <a:pPr lvl="1"/>
            <a:r>
              <a:rPr lang="en-US" dirty="0"/>
              <a:t>Prednisone 40 mg/m2 days 1-5</a:t>
            </a:r>
          </a:p>
          <a:p>
            <a:r>
              <a:rPr lang="en-US" dirty="0"/>
              <a:t>Median age 83 y (range 80–95)</a:t>
            </a:r>
          </a:p>
          <a:p>
            <a:r>
              <a:rPr lang="en-US" dirty="0"/>
              <a:t>Median dose intensity 98%</a:t>
            </a:r>
          </a:p>
          <a:p>
            <a:r>
              <a:rPr lang="en-US" dirty="0"/>
              <a:t>ORR 74%, CRR 63%</a:t>
            </a:r>
          </a:p>
          <a:p>
            <a:endParaRPr lang="en-US" dirty="0"/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1541" y="6470642"/>
            <a:ext cx="4075283" cy="297454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Peyrade F et al. </a:t>
            </a:r>
            <a:r>
              <a:rPr kumimoji="0" lang="en-GB" sz="1333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Lancet Oncol. </a:t>
            </a: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2011;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12(5):460-468.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253BBF-7D49-7C42-AFBC-0DCECDC71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2" y="1764479"/>
            <a:ext cx="5689599" cy="3648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2DDF65-1158-4947-A484-2A4E1B0A7CBF}"/>
              </a:ext>
            </a:extLst>
          </p:cNvPr>
          <p:cNvSpPr txBox="1"/>
          <p:nvPr/>
        </p:nvSpPr>
        <p:spPr>
          <a:xfrm>
            <a:off x="7462686" y="1503613"/>
            <a:ext cx="3265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Progression-free survival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5F9DE-527F-0243-A04A-C6DB0D423A4F}"/>
              </a:ext>
            </a:extLst>
          </p:cNvPr>
          <p:cNvSpPr txBox="1"/>
          <p:nvPr/>
        </p:nvSpPr>
        <p:spPr>
          <a:xfrm>
            <a:off x="8161888" y="3718275"/>
            <a:ext cx="1391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2y PFS 47%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2y OS   59%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F5E0D4-56CC-F24B-A089-7C13F68A8AB2}"/>
              </a:ext>
            </a:extLst>
          </p:cNvPr>
          <p:cNvSpPr txBox="1"/>
          <p:nvPr/>
        </p:nvSpPr>
        <p:spPr>
          <a:xfrm>
            <a:off x="6022848" y="6488668"/>
            <a:ext cx="6169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 Grzegorz Nowakowski, MD</a:t>
            </a:r>
          </a:p>
        </p:txBody>
      </p:sp>
    </p:spTree>
    <p:extLst>
      <p:ext uri="{BB962C8B-B14F-4D97-AF65-F5344CB8AC3E}">
        <p14:creationId xmlns:p14="http://schemas.microsoft.com/office/powerpoint/2010/main" val="3944179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 BEAR Study - Adding Polatuzumab Vedotin to Mini R-CHOP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>
          <a:xfrm>
            <a:off x="344025" y="6287328"/>
            <a:ext cx="1004820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ClinicalTrials.gov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Identifier: NCT04332822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44025" y="2421066"/>
            <a:ext cx="2849484" cy="2103293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4513" marR="0" lvl="0" indent="-154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Previously untreated DLBCL</a:t>
            </a:r>
          </a:p>
          <a:p>
            <a:pPr marL="154513" marR="0" lvl="0" indent="-154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≥80 Years, or Frail ≥75 Years 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54513" marR="0" lvl="0" indent="-154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ECOG PS 0-3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200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876802" y="2409561"/>
            <a:ext cx="4096325" cy="101943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1.8 mg/kg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 R-CHP + vincristine placebo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Q21D x 6 cycles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876802" y="3485563"/>
            <a:ext cx="4096325" cy="101943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 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Mini-R-CHOP + pola placebo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Q21D x 6 cycles</a:t>
            </a:r>
          </a:p>
        </p:txBody>
      </p:sp>
      <p:cxnSp>
        <p:nvCxnSpPr>
          <p:cNvPr id="35" name="Elbow Connector 34"/>
          <p:cNvCxnSpPr>
            <a:stCxn id="29" idx="3"/>
          </p:cNvCxnSpPr>
          <p:nvPr/>
        </p:nvCxnSpPr>
        <p:spPr>
          <a:xfrm flipV="1">
            <a:off x="3193508" y="2934716"/>
            <a:ext cx="1683293" cy="53799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9" idx="3"/>
          </p:cNvCxnSpPr>
          <p:nvPr/>
        </p:nvCxnSpPr>
        <p:spPr>
          <a:xfrm>
            <a:off x="3193508" y="3472714"/>
            <a:ext cx="1683293" cy="53800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utoShape 17">
            <a:extLst>
              <a:ext uri="{FF2B5EF4-FFF2-40B4-BE49-F238E27FC236}">
                <a16:creationId xmlns:a16="http://schemas.microsoft.com/office/drawing/2014/main" id="{4FD1BA24-9866-8941-9600-0D3331AD7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094" y="3181173"/>
            <a:ext cx="507111" cy="495652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80131" tIns="40067" rIns="80131" bIns="40067" anchor="ctr"/>
          <a:lstStyle/>
          <a:p>
            <a:pPr marL="0" marR="0" lvl="0" indent="0" algn="ctr" defTabSz="8588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/>
                <a:cs typeface="Arial" pitchFamily="34" charset="0"/>
              </a:rPr>
              <a:t>R</a:t>
            </a:r>
          </a:p>
        </p:txBody>
      </p:sp>
      <p:sp>
        <p:nvSpPr>
          <p:cNvPr id="2064" name="Rectangle 2063"/>
          <p:cNvSpPr/>
          <p:nvPr/>
        </p:nvSpPr>
        <p:spPr>
          <a:xfrm>
            <a:off x="9390469" y="3239171"/>
            <a:ext cx="2762295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Primary endpoint: PFS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514F3F-2CB7-F942-97A9-1FACBD453191}"/>
              </a:ext>
            </a:extLst>
          </p:cNvPr>
          <p:cNvSpPr txBox="1"/>
          <p:nvPr/>
        </p:nvSpPr>
        <p:spPr>
          <a:xfrm>
            <a:off x="6022848" y="6488668"/>
            <a:ext cx="6169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 Grzegorz Nowakowski, MD</a:t>
            </a:r>
          </a:p>
        </p:txBody>
      </p:sp>
    </p:spTree>
    <p:extLst>
      <p:ext uri="{BB962C8B-B14F-4D97-AF65-F5344CB8AC3E}">
        <p14:creationId xmlns:p14="http://schemas.microsoft.com/office/powerpoint/2010/main" val="24924465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556D7F-5C4B-45F8-A80D-C58D21D2A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8605"/>
          </a:xfrm>
        </p:spPr>
        <p:txBody>
          <a:bodyPr/>
          <a:lstStyle/>
          <a:p>
            <a:r>
              <a:rPr lang="en-US" dirty="0"/>
              <a:t>Bispecific Antibodies (1L DLBCL) Key Trial Results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372D2DF6-A7F7-45A7-A5B7-08787FAC55FF}"/>
              </a:ext>
            </a:extLst>
          </p:cNvPr>
          <p:cNvGraphicFramePr>
            <a:graphicFrameLocks noGrp="1"/>
          </p:cNvGraphicFramePr>
          <p:nvPr/>
        </p:nvGraphicFramePr>
        <p:xfrm>
          <a:off x="530403" y="1117201"/>
          <a:ext cx="11376463" cy="488651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70042">
                  <a:extLst>
                    <a:ext uri="{9D8B030D-6E8A-4147-A177-3AD203B41FA5}">
                      <a16:colId xmlns:a16="http://schemas.microsoft.com/office/drawing/2014/main" val="4003960792"/>
                    </a:ext>
                  </a:extLst>
                </a:gridCol>
                <a:gridCol w="1679054">
                  <a:extLst>
                    <a:ext uri="{9D8B030D-6E8A-4147-A177-3AD203B41FA5}">
                      <a16:colId xmlns:a16="http://schemas.microsoft.com/office/drawing/2014/main" val="4020754708"/>
                    </a:ext>
                  </a:extLst>
                </a:gridCol>
                <a:gridCol w="2762076">
                  <a:extLst>
                    <a:ext uri="{9D8B030D-6E8A-4147-A177-3AD203B41FA5}">
                      <a16:colId xmlns:a16="http://schemas.microsoft.com/office/drawing/2014/main" val="2091311928"/>
                    </a:ext>
                  </a:extLst>
                </a:gridCol>
                <a:gridCol w="2458065">
                  <a:extLst>
                    <a:ext uri="{9D8B030D-6E8A-4147-A177-3AD203B41FA5}">
                      <a16:colId xmlns:a16="http://schemas.microsoft.com/office/drawing/2014/main" val="2260709922"/>
                    </a:ext>
                  </a:extLst>
                </a:gridCol>
                <a:gridCol w="2507226">
                  <a:extLst>
                    <a:ext uri="{9D8B030D-6E8A-4147-A177-3AD203B41FA5}">
                      <a16:colId xmlns:a16="http://schemas.microsoft.com/office/drawing/2014/main" val="355377632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Molecule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Trial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Patient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Outcomes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1709774"/>
                  </a:ext>
                </a:extLst>
              </a:tr>
              <a:tr h="23008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Epcoritamab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Ph 1b/2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First-in-human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Dose escalation</a:t>
                      </a: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N=24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Age 30-82 years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Median age=65</a:t>
                      </a: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Among modified response-evaluable population (n=11), ORR=100%; CMR=73%; PMR=27%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All 11 patients remain on study treatment with ongoing responses</a:t>
                      </a: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8619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dirty="0"/>
                        <a:t>No dose-limiting toxicities for Epcoritamab 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Most common TEAEs: CRS, anemia, infections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No Grade ≥3 CRS, ICANS, or cases of febrile neutropenia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1 TLS event  </a:t>
                      </a: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740540"/>
                  </a:ext>
                </a:extLst>
              </a:tr>
              <a:tr h="221077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Glofitamab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DD8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8619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dirty="0"/>
                        <a:t>Ph 1b </a:t>
                      </a:r>
                    </a:p>
                    <a:p>
                      <a:pPr marL="171450" marR="0" lvl="0" indent="-171450" algn="l" defTabSz="8619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dirty="0"/>
                        <a:t>Dose escalation and safety run-in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N=26 (1L DLBCL safety run-in population)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Age 26-84 years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Median age=68 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9 of 26 patients reached end-of-treatment assessment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ORR=100%; CMR=88.9%; PMR=11.1%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mDoR not reached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Grade 1 CRS: 1 patient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Grade ≥3 AEs related to </a:t>
                      </a:r>
                      <a:r>
                        <a:rPr lang="en-US" sz="1300" dirty="0" err="1"/>
                        <a:t>glofitamab</a:t>
                      </a:r>
                      <a:r>
                        <a:rPr lang="en-US" sz="1300" dirty="0"/>
                        <a:t>: 4 patients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No ICANS or AEs leading to discontinuation 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5267487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29F023C-DAD2-764A-A76A-7AA87CB655E2}"/>
              </a:ext>
            </a:extLst>
          </p:cNvPr>
          <p:cNvSpPr txBox="1"/>
          <p:nvPr/>
        </p:nvSpPr>
        <p:spPr>
          <a:xfrm>
            <a:off x="530403" y="6400800"/>
            <a:ext cx="529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Belada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 ASH 2021;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et Al, ASH 2021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FF9F5B-D9B9-FA4A-AA4E-091B6835BCEB}"/>
              </a:ext>
            </a:extLst>
          </p:cNvPr>
          <p:cNvSpPr txBox="1"/>
          <p:nvPr/>
        </p:nvSpPr>
        <p:spPr>
          <a:xfrm>
            <a:off x="6022848" y="6488668"/>
            <a:ext cx="6169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 Grzegorz Nowakowski, MD</a:t>
            </a:r>
          </a:p>
        </p:txBody>
      </p:sp>
    </p:spTree>
    <p:extLst>
      <p:ext uri="{BB962C8B-B14F-4D97-AF65-F5344CB8AC3E}">
        <p14:creationId xmlns:p14="http://schemas.microsoft.com/office/powerpoint/2010/main" val="33809032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97D58-837B-8749-B653-8F26E1EB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459"/>
            <a:ext cx="10515600" cy="1178441"/>
          </a:xfrm>
        </p:spPr>
        <p:txBody>
          <a:bodyPr>
            <a:normAutofit/>
          </a:bodyPr>
          <a:lstStyle/>
          <a:p>
            <a:r>
              <a:rPr lang="en-US" b="1" dirty="0"/>
              <a:t>Trial in Progress: A </a:t>
            </a:r>
            <a:r>
              <a:rPr lang="en-US" b="1" dirty="0" err="1"/>
              <a:t>Multicentre</a:t>
            </a:r>
            <a:r>
              <a:rPr lang="en-US" b="1" dirty="0"/>
              <a:t>, Parallel Arm, Open-Label Trial of Frontline R-CHOP/</a:t>
            </a:r>
            <a:r>
              <a:rPr lang="en-US" b="1" dirty="0" err="1"/>
              <a:t>Polatuzumab</a:t>
            </a:r>
            <a:r>
              <a:rPr lang="en-US" b="1" dirty="0"/>
              <a:t> </a:t>
            </a:r>
            <a:r>
              <a:rPr lang="en-US" b="1" dirty="0" err="1"/>
              <a:t>Vedotin</a:t>
            </a:r>
            <a:r>
              <a:rPr lang="en-US" b="1" dirty="0"/>
              <a:t>-RCHP and </a:t>
            </a:r>
            <a:r>
              <a:rPr lang="en-US" b="1" dirty="0" err="1"/>
              <a:t>Glofitamab</a:t>
            </a:r>
            <a:r>
              <a:rPr lang="en-US" b="1" dirty="0"/>
              <a:t> in Younger Patients with Higher Risk Diffuse Large B Cell Lymphoma (COALITION)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E50A591-E691-954C-A682-2AD235213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597859"/>
            <a:ext cx="10515600" cy="43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A9B780-D852-D74D-9430-23238B7E8712}"/>
              </a:ext>
            </a:extLst>
          </p:cNvPr>
          <p:cNvSpPr/>
          <p:nvPr/>
        </p:nvSpPr>
        <p:spPr>
          <a:xfrm>
            <a:off x="604487" y="6308209"/>
            <a:ext cx="2626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et Al, ASH 2021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856B8-7053-804B-AC19-383F96A8329E}"/>
              </a:ext>
            </a:extLst>
          </p:cNvPr>
          <p:cNvSpPr txBox="1"/>
          <p:nvPr/>
        </p:nvSpPr>
        <p:spPr>
          <a:xfrm>
            <a:off x="6022848" y="6488668"/>
            <a:ext cx="6169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 Grzegorz Nowakowski, MD</a:t>
            </a:r>
          </a:p>
        </p:txBody>
      </p:sp>
    </p:spTree>
    <p:extLst>
      <p:ext uri="{BB962C8B-B14F-4D97-AF65-F5344CB8AC3E}">
        <p14:creationId xmlns:p14="http://schemas.microsoft.com/office/powerpoint/2010/main" val="41669256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Next waive of R-CHOP “plus”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32502-C70C-1D43-A660-498AA2857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99916" cy="4351338"/>
          </a:xfrm>
        </p:spPr>
        <p:txBody>
          <a:bodyPr/>
          <a:lstStyle/>
          <a:p>
            <a:r>
              <a:rPr lang="en-US" dirty="0"/>
              <a:t>Bispecific antibodies plus R-CHOP/R-CHP/Pola</a:t>
            </a:r>
          </a:p>
          <a:p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-CHOP plus </a:t>
            </a:r>
            <a:r>
              <a:rPr lang="en-US" dirty="0" err="1"/>
              <a:t>Tafa</a:t>
            </a:r>
            <a:endParaRPr lang="en-US" dirty="0"/>
          </a:p>
          <a:p>
            <a:r>
              <a:rPr lang="en-US" dirty="0" err="1"/>
              <a:t>Lonca</a:t>
            </a:r>
            <a:r>
              <a:rPr lang="en-US" dirty="0"/>
              <a:t> plus R-CHOP</a:t>
            </a:r>
          </a:p>
          <a:p>
            <a:r>
              <a:rPr lang="en-US" dirty="0"/>
              <a:t>Others in development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3E8BD-610D-F040-951E-962F975F2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115" y="3521676"/>
            <a:ext cx="5515635" cy="2838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7B5A04-6049-9F4A-82BA-CFBB020B9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203" y="549729"/>
            <a:ext cx="6388021" cy="2786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DD7C92-2048-2C49-AE41-1DA9BA77CDD2}"/>
              </a:ext>
            </a:extLst>
          </p:cNvPr>
          <p:cNvSpPr txBox="1"/>
          <p:nvPr/>
        </p:nvSpPr>
        <p:spPr>
          <a:xfrm>
            <a:off x="0" y="6488668"/>
            <a:ext cx="6169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 Grzegorz Nowakowski, MD</a:t>
            </a:r>
          </a:p>
        </p:txBody>
      </p:sp>
    </p:spTree>
    <p:extLst>
      <p:ext uri="{BB962C8B-B14F-4D97-AF65-F5344CB8AC3E}">
        <p14:creationId xmlns:p14="http://schemas.microsoft.com/office/powerpoint/2010/main" val="38389547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D1E24-0B52-5945-A959-180463B34750}"/>
              </a:ext>
            </a:extLst>
          </p:cNvPr>
          <p:cNvSpPr/>
          <p:nvPr/>
        </p:nvSpPr>
        <p:spPr bwMode="auto">
          <a:xfrm>
            <a:off x="479376" y="4365104"/>
            <a:ext cx="11331222" cy="46805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532" y="-243408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3412" y="1664804"/>
            <a:ext cx="10585176" cy="3528392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Introduction: Overview of Diffuse Large B-Cell Lymphoma (DLBCL)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MODULE 1: The POLARIX Trial – Dr Flowers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MODULE 2: Clinical Investigator Survey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MODULE 3: Ongoing Trials in DLBCL </a:t>
            </a:r>
            <a:r>
              <a:rPr lang="en-US" sz="2400">
                <a:solidFill>
                  <a:schemeClr val="tx1"/>
                </a:solidFill>
              </a:rPr>
              <a:t>– Prof </a:t>
            </a:r>
            <a:r>
              <a:rPr lang="en-US" sz="2400" dirty="0">
                <a:solidFill>
                  <a:schemeClr val="tx1"/>
                </a:solidFill>
              </a:rPr>
              <a:t>Nowakowski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4: Up-Front Treatment for Older Patients with DLBCL – Dr Mehta-Shah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2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3902" y="51772"/>
            <a:ext cx="10644196" cy="738664"/>
          </a:xfrm>
        </p:spPr>
        <p:txBody>
          <a:bodyPr/>
          <a:lstStyle/>
          <a:p>
            <a:r>
              <a:rPr lang="en-US" sz="2400" dirty="0"/>
              <a:t>CASE Presentation – </a:t>
            </a:r>
            <a:r>
              <a:rPr lang="en-US" sz="2400" dirty="0" err="1"/>
              <a:t>dr</a:t>
            </a:r>
            <a:r>
              <a:rPr lang="en-US" sz="2400" dirty="0"/>
              <a:t> Mehta-shah: an 87-year-old man with</a:t>
            </a:r>
            <a:br>
              <a:rPr lang="en-US" sz="2400" dirty="0"/>
            </a:br>
            <a:r>
              <a:rPr lang="en-US" sz="2400" dirty="0"/>
              <a:t>non-Germinal center B-cell-like </a:t>
            </a:r>
            <a:r>
              <a:rPr lang="en-US" sz="2400" dirty="0" err="1"/>
              <a:t>dlbcl</a:t>
            </a:r>
            <a:r>
              <a:rPr lang="en-US" sz="2400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935206"/>
            <a:ext cx="10972800" cy="4466060"/>
          </a:xfrm>
        </p:spPr>
        <p:txBody>
          <a:bodyPr/>
          <a:lstStyle/>
          <a:p>
            <a:r>
              <a:rPr lang="en-US" dirty="0"/>
              <a:t>87 </a:t>
            </a:r>
            <a:r>
              <a:rPr lang="en-US" dirty="0" err="1"/>
              <a:t>yo</a:t>
            </a:r>
            <a:r>
              <a:rPr lang="en-US" dirty="0"/>
              <a:t> man with CAD </a:t>
            </a:r>
            <a:r>
              <a:rPr lang="en-US" dirty="0" err="1"/>
              <a:t>sp</a:t>
            </a:r>
            <a:r>
              <a:rPr lang="en-US" dirty="0"/>
              <a:t> stents to the LAD and total occlusion of the RCA with most recent echo showing EF 70% (2014), AAA, prostate cancer s/p robotic prostatectomy who presented with 15 </a:t>
            </a:r>
            <a:r>
              <a:rPr lang="en-US" dirty="0" err="1"/>
              <a:t>lbs</a:t>
            </a:r>
            <a:r>
              <a:rPr lang="en-US" dirty="0"/>
              <a:t> weight loss. </a:t>
            </a:r>
          </a:p>
          <a:p>
            <a:r>
              <a:rPr lang="en-US" dirty="0"/>
              <a:t>Patient notes early satiety without nausea, vomiting, abdominal pain. </a:t>
            </a:r>
          </a:p>
          <a:p>
            <a:r>
              <a:rPr lang="en-US" dirty="0"/>
              <a:t>Exam notable for splenomegaly</a:t>
            </a:r>
          </a:p>
          <a:p>
            <a:r>
              <a:rPr lang="en-US" dirty="0"/>
              <a:t>CT A/P showed heterogenous enhancing mass involving the spleen and his stable 6-cm AAA (grafted)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29CB6-1E2B-B940-8591-00F7296D6C82}"/>
              </a:ext>
            </a:extLst>
          </p:cNvPr>
          <p:cNvSpPr txBox="1"/>
          <p:nvPr/>
        </p:nvSpPr>
        <p:spPr>
          <a:xfrm>
            <a:off x="6096000" y="6124248"/>
            <a:ext cx="60979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E3E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Neha Mehta-Shah, MD, MSCI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60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A8AC17E-B6FC-1F4A-A9B7-439F1A1397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"/>
          <a:stretch/>
        </p:blipFill>
        <p:spPr>
          <a:xfrm>
            <a:off x="335360" y="332656"/>
            <a:ext cx="5949809" cy="324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text, outdoor, sign, city&#10;&#10;Description automatically generated">
            <a:extLst>
              <a:ext uri="{FF2B5EF4-FFF2-40B4-BE49-F238E27FC236}">
                <a16:creationId xmlns:a16="http://schemas.microsoft.com/office/drawing/2014/main" id="{D9812E02-6873-7043-85B5-F5AABA36B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23" y="764704"/>
            <a:ext cx="5756617" cy="324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89D00E6D-0F86-6D48-A016-BE3E818A5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3284984"/>
            <a:ext cx="5761974" cy="324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9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3392" y="41255"/>
            <a:ext cx="10644196" cy="738664"/>
          </a:xfrm>
        </p:spPr>
        <p:txBody>
          <a:bodyPr/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CASE Presentation –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dr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Mehta-shah: an 87-year-old man with</a:t>
            </a:r>
            <a:b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non-Germinal center B-cell-like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dlbcl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(continued)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7810" y="1083365"/>
            <a:ext cx="7447721" cy="3801064"/>
          </a:xfrm>
        </p:spPr>
        <p:txBody>
          <a:bodyPr/>
          <a:lstStyle/>
          <a:p>
            <a:r>
              <a:rPr lang="en-US" sz="2400" dirty="0"/>
              <a:t>Core biopsy of the spleen performed 3/21/19: diffuse large B-cell lymphoma, non-germinal B-cell type</a:t>
            </a:r>
          </a:p>
          <a:p>
            <a:pPr lvl="1"/>
            <a:r>
              <a:rPr lang="en-US" sz="1867" dirty="0"/>
              <a:t>IHC positive for: CD20, MUM1 (40-50%), BCL6, PAX 5, </a:t>
            </a:r>
            <a:r>
              <a:rPr lang="en-US" sz="1867" dirty="0" err="1"/>
              <a:t>cMYC</a:t>
            </a:r>
            <a:r>
              <a:rPr lang="en-US" sz="1867" dirty="0"/>
              <a:t> (60-70%)</a:t>
            </a:r>
          </a:p>
          <a:p>
            <a:pPr lvl="1"/>
            <a:r>
              <a:rPr lang="en-US" sz="1867" dirty="0"/>
              <a:t>IHC negative for: CD10, CD30, BCl2, CD5, EBER, CyclinD1</a:t>
            </a:r>
          </a:p>
          <a:p>
            <a:pPr lvl="1"/>
            <a:r>
              <a:rPr lang="en-US" sz="1867" dirty="0"/>
              <a:t>FISH negative for MYC, BCL2, and positive for BCL6</a:t>
            </a:r>
          </a:p>
          <a:p>
            <a:r>
              <a:rPr lang="en-US" sz="2400" dirty="0"/>
              <a:t>Labs </a:t>
            </a:r>
          </a:p>
          <a:p>
            <a:pPr lvl="1"/>
            <a:r>
              <a:rPr lang="en-US" sz="1867" dirty="0"/>
              <a:t>Normal CBC (WBC 5.9, </a:t>
            </a:r>
            <a:r>
              <a:rPr lang="en-US" sz="1867" dirty="0" err="1"/>
              <a:t>Hgb</a:t>
            </a:r>
            <a:r>
              <a:rPr lang="en-US" sz="1867" dirty="0"/>
              <a:t> 13.5, </a:t>
            </a:r>
            <a:r>
              <a:rPr lang="en-US" sz="1867" dirty="0" err="1"/>
              <a:t>Plts</a:t>
            </a:r>
            <a:r>
              <a:rPr lang="en-US" sz="1867" dirty="0"/>
              <a:t> 205)</a:t>
            </a:r>
          </a:p>
          <a:p>
            <a:pPr lvl="1"/>
            <a:r>
              <a:rPr lang="en-US" sz="1867" dirty="0"/>
              <a:t>LDH 643 (ULN 250)</a:t>
            </a:r>
          </a:p>
          <a:p>
            <a:pPr lvl="1"/>
            <a:r>
              <a:rPr lang="en-US" sz="1867" dirty="0"/>
              <a:t>Cr 1.79, BUN 26, Calcium 12.6, normal LFTs</a:t>
            </a:r>
          </a:p>
          <a:p>
            <a:r>
              <a:rPr lang="en-US" sz="1867" dirty="0"/>
              <a:t>PET/CT with 10 x 7-cm splenic mass with SUV 44.4 with </a:t>
            </a:r>
            <a:r>
              <a:rPr lang="en-US" sz="1867" dirty="0" err="1"/>
              <a:t>extrasplenic</a:t>
            </a:r>
            <a:r>
              <a:rPr lang="en-US" sz="1867" dirty="0"/>
              <a:t> extension, multiple mildly FDG avid para-aortic, perihepatic and right axillary lymph nodes with SUV 5 and some calcification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414" y="1083365"/>
            <a:ext cx="2648028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C3A2D-4929-2B4C-B5DF-9907B83BFE03}"/>
              </a:ext>
            </a:extLst>
          </p:cNvPr>
          <p:cNvSpPr txBox="1"/>
          <p:nvPr/>
        </p:nvSpPr>
        <p:spPr>
          <a:xfrm>
            <a:off x="6096000" y="6124248"/>
            <a:ext cx="60979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E3E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Neha Mehta-Shah, MD, MSCI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109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6337"/>
            <a:ext cx="7151788" cy="492443"/>
          </a:xfrm>
        </p:spPr>
        <p:txBody>
          <a:bodyPr/>
          <a:lstStyle/>
          <a:p>
            <a:r>
              <a:rPr lang="en-US" dirty="0"/>
              <a:t>Treating the Elderly/Less 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5798"/>
            <a:ext cx="10972800" cy="4215468"/>
          </a:xfrm>
        </p:spPr>
        <p:txBody>
          <a:bodyPr/>
          <a:lstStyle/>
          <a:p>
            <a:r>
              <a:rPr lang="en-US" dirty="0"/>
              <a:t>Assessing frailty </a:t>
            </a:r>
          </a:p>
          <a:p>
            <a:r>
              <a:rPr lang="en-US" dirty="0"/>
              <a:t>Treatment related mortality </a:t>
            </a:r>
          </a:p>
          <a:p>
            <a:pPr lvl="1"/>
            <a:r>
              <a:rPr lang="en-US" dirty="0"/>
              <a:t>Treatment related mortality 18% in cycle 1 in patients &gt;80 years old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AF821-6EED-8C4E-921F-144597805DBE}"/>
              </a:ext>
            </a:extLst>
          </p:cNvPr>
          <p:cNvSpPr txBox="1"/>
          <p:nvPr/>
        </p:nvSpPr>
        <p:spPr>
          <a:xfrm>
            <a:off x="6096000" y="6124248"/>
            <a:ext cx="60979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E3E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Neha Mehta-Shah, MD, MSCI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627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2111" y="83031"/>
            <a:ext cx="10644196" cy="738664"/>
          </a:xfrm>
        </p:spPr>
        <p:txBody>
          <a:bodyPr/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CASE Presentation –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dr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Mehta-shah: an 87-year-old man with</a:t>
            </a:r>
            <a:b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non-Germinal center B-cell-like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dlbcl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(continued)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7810" y="1083365"/>
            <a:ext cx="5168345" cy="3801064"/>
          </a:xfrm>
        </p:spPr>
        <p:txBody>
          <a:bodyPr/>
          <a:lstStyle/>
          <a:p>
            <a:r>
              <a:rPr lang="en-US" sz="2400" dirty="0"/>
              <a:t>Admitted for cycle 1 and given prednisone, IV fluids with improvement of calcium to 11.0 in 24 hours</a:t>
            </a:r>
          </a:p>
          <a:p>
            <a:r>
              <a:rPr lang="en-US" sz="2400" dirty="0"/>
              <a:t>Repeat echocardiogram showed EF 73%</a:t>
            </a:r>
          </a:p>
          <a:p>
            <a:r>
              <a:rPr lang="en-US" sz="2400" dirty="0"/>
              <a:t>Received pre-phase steroids for three days while awaiting PET and echo</a:t>
            </a:r>
          </a:p>
          <a:p>
            <a:r>
              <a:rPr lang="en-US" sz="2400" dirty="0"/>
              <a:t>Received R-mini-CHOP x 6 </a:t>
            </a:r>
          </a:p>
          <a:p>
            <a:r>
              <a:rPr lang="en-US" sz="2400" dirty="0"/>
              <a:t>Remains in a complete remission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3835"/>
          <a:stretch/>
        </p:blipFill>
        <p:spPr>
          <a:xfrm>
            <a:off x="5844209" y="1755965"/>
            <a:ext cx="2648028" cy="4333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872" y="1672813"/>
            <a:ext cx="3460129" cy="4416588"/>
          </a:xfrm>
          <a:prstGeom prst="rect">
            <a:avLst/>
          </a:prstGeom>
        </p:spPr>
      </p:pic>
      <p:sp>
        <p:nvSpPr>
          <p:cNvPr id="7" name="TextBox 1026"/>
          <p:cNvSpPr txBox="1">
            <a:spLocks noChangeArrowheads="1"/>
          </p:cNvSpPr>
          <p:nvPr/>
        </p:nvSpPr>
        <p:spPr bwMode="auto">
          <a:xfrm>
            <a:off x="6494251" y="1216581"/>
            <a:ext cx="1133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Baseline</a:t>
            </a:r>
          </a:p>
        </p:txBody>
      </p:sp>
      <p:sp>
        <p:nvSpPr>
          <p:cNvPr id="8" name="TextBox 1026"/>
          <p:cNvSpPr txBox="1">
            <a:spLocks noChangeArrowheads="1"/>
          </p:cNvSpPr>
          <p:nvPr/>
        </p:nvSpPr>
        <p:spPr bwMode="auto">
          <a:xfrm>
            <a:off x="9294878" y="1186563"/>
            <a:ext cx="25144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charset="-128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Post R-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miniCHOP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 x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A56D8-F01A-5A43-A40E-EDB6E4B31938}"/>
              </a:ext>
            </a:extLst>
          </p:cNvPr>
          <p:cNvSpPr txBox="1"/>
          <p:nvPr/>
        </p:nvSpPr>
        <p:spPr>
          <a:xfrm>
            <a:off x="6096000" y="6124248"/>
            <a:ext cx="60979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E3E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Neha Mehta-Shah, MD, MSCI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015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100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JH_WUPh_Template">
  <a:themeElements>
    <a:clrScheme name="BJH_WUPh Theme">
      <a:dk1>
        <a:srgbClr val="58595B"/>
      </a:dk1>
      <a:lt1>
        <a:sysClr val="window" lastClr="FFFFFF"/>
      </a:lt1>
      <a:dk2>
        <a:srgbClr val="00539B"/>
      </a:dk2>
      <a:lt2>
        <a:srgbClr val="E6E7E8"/>
      </a:lt2>
      <a:accent1>
        <a:srgbClr val="0070B9"/>
      </a:accent1>
      <a:accent2>
        <a:srgbClr val="EEB310"/>
      </a:accent2>
      <a:accent3>
        <a:srgbClr val="C15229"/>
      </a:accent3>
      <a:accent4>
        <a:srgbClr val="008AB1"/>
      </a:accent4>
      <a:accent5>
        <a:srgbClr val="7A9C49"/>
      </a:accent5>
      <a:accent6>
        <a:srgbClr val="A9343A"/>
      </a:accent6>
      <a:hlink>
        <a:srgbClr val="58595B"/>
      </a:hlink>
      <a:folHlink>
        <a:srgbClr val="00539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D Anderson Visual Widescreen">
  <a:themeElements>
    <a:clrScheme name="MD Anderson Visual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000000"/>
      </a:accent1>
      <a:accent2>
        <a:srgbClr val="614B79"/>
      </a:accent2>
      <a:accent3>
        <a:srgbClr val="407EC9"/>
      </a:accent3>
      <a:accent4>
        <a:srgbClr val="789D4A"/>
      </a:accent4>
      <a:accent5>
        <a:srgbClr val="CB6015"/>
      </a:accent5>
      <a:accent6>
        <a:srgbClr val="63666A"/>
      </a:accent6>
      <a:hlink>
        <a:srgbClr val="407EC9"/>
      </a:hlink>
      <a:folHlink>
        <a:srgbClr val="63666A"/>
      </a:folHlink>
    </a:clrScheme>
    <a:fontScheme name="MD Anders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Anderson_16x9_Visual" id="{1D2E73E1-81F5-4876-98EC-537CAEA4CB78}" vid="{21E8631E-C70B-4194-98CB-8552C162529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66CC"/>
    </a:dk2>
    <a:lt2>
      <a:srgbClr val="123361"/>
    </a:lt2>
    <a:accent1>
      <a:srgbClr val="009964"/>
    </a:accent1>
    <a:accent2>
      <a:srgbClr val="E7F0F9"/>
    </a:accent2>
    <a:accent3>
      <a:srgbClr val="D2E9E2"/>
    </a:accent3>
    <a:accent4>
      <a:srgbClr val="128A53"/>
    </a:accent4>
    <a:accent5>
      <a:srgbClr val="784687"/>
    </a:accent5>
    <a:accent6>
      <a:srgbClr val="1070B5"/>
    </a:accent6>
    <a:hlink>
      <a:srgbClr val="464646"/>
    </a:hlink>
    <a:folHlink>
      <a:srgbClr val="464646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492DAABA-7B8D-4F94-AC5E-406FA2D798CE}"/>
</file>

<file path=customXml/itemProps2.xml><?xml version="1.0" encoding="utf-8"?>
<ds:datastoreItem xmlns:ds="http://schemas.openxmlformats.org/officeDocument/2006/customXml" ds:itemID="{8D850EAC-798D-44D6-A383-D86900EE9F36}"/>
</file>

<file path=customXml/itemProps3.xml><?xml version="1.0" encoding="utf-8"?>
<ds:datastoreItem xmlns:ds="http://schemas.openxmlformats.org/officeDocument/2006/customXml" ds:itemID="{776CD0A2-023D-41D6-95AD-B11D30B6F10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82696</TotalTime>
  <Words>7333</Words>
  <Application>Microsoft Macintosh PowerPoint</Application>
  <PresentationFormat>Widescreen</PresentationFormat>
  <Paragraphs>1107</Paragraphs>
  <Slides>92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92</vt:i4>
      </vt:variant>
    </vt:vector>
  </HeadingPairs>
  <TitlesOfParts>
    <vt:vector size="107" baseType="lpstr">
      <vt:lpstr>Arial</vt:lpstr>
      <vt:lpstr>Calibri</vt:lpstr>
      <vt:lpstr>Calibri Light</vt:lpstr>
      <vt:lpstr>Helvetica</vt:lpstr>
      <vt:lpstr>Symbol</vt:lpstr>
      <vt:lpstr>Times</vt:lpstr>
      <vt:lpstr>Times New Roman</vt:lpstr>
      <vt:lpstr>Wingdings</vt:lpstr>
      <vt:lpstr>1_Default Design</vt:lpstr>
      <vt:lpstr>2_Default Design</vt:lpstr>
      <vt:lpstr>BJH_WUPh_Template</vt:lpstr>
      <vt:lpstr>MD Anderson Visual Widescreen</vt:lpstr>
      <vt:lpstr>Office Theme</vt:lpstr>
      <vt:lpstr>4_Default Design</vt:lpstr>
      <vt:lpstr>Blank Presentation</vt:lpstr>
      <vt:lpstr>Exploring the Current and Changing Paradigm  for the Management of Newly Diagnosed  Diffuse Large B-Cell Lymphoma  Wednesday, February 2, 2022 5:00 PM – 6:15 PM ET </vt:lpstr>
      <vt:lpstr>Faculty</vt:lpstr>
      <vt:lpstr>Commercial Support</vt:lpstr>
      <vt:lpstr>Dr Love — Disclosures</vt:lpstr>
      <vt:lpstr>Research To Practice CME Planning Committee Members,  Staff and Reviewers</vt:lpstr>
      <vt:lpstr>Dr Flowers — Disclosures</vt:lpstr>
      <vt:lpstr>Dr Mehta-Shah — Disclosures</vt:lpstr>
      <vt:lpstr>Prof Nowakowski — Disclosures</vt:lpstr>
      <vt:lpstr>PowerPoint Presentation</vt:lpstr>
      <vt:lpstr>DLBCL Survey Respondents January 26 - January 31, 2022</vt:lpstr>
      <vt:lpstr>Agenda</vt:lpstr>
      <vt:lpstr>Agenda</vt:lpstr>
      <vt:lpstr>CASE Presentation – DR MEHTA-SHAH: A 33-YEAR-OLD WOMAN with Germinal center B-cell-like dlbcl</vt:lpstr>
      <vt:lpstr>CASE Presentation – DR MEHTA-SHAH: A 33-YEAR-OLD WOMAN with Germinal center B-cell-like dlbcl (continued)</vt:lpstr>
      <vt:lpstr>Diffuse Large B-cell Lymphoma (DLBCL)</vt:lpstr>
      <vt:lpstr>CASE Presentation – DR MEHTA-SHAH: A 33-YEAR-OLD WOMAN with Germinal center B-cell-like dlbcl (continued)</vt:lpstr>
      <vt:lpstr>DLBCL is the Most Common NHL Subtype</vt:lpstr>
      <vt:lpstr>DLBCL Incidence Increases With Age</vt:lpstr>
      <vt:lpstr>DLBCL Prognosis</vt:lpstr>
      <vt:lpstr>Agenda</vt:lpstr>
      <vt:lpstr>Case Presentation – Dr Flowers: A 71-year-old with Stage IV DLBCL</vt:lpstr>
      <vt:lpstr>Case Presentation – Dr Flowers: A 71-year-old with Stage IV DLBCL (continued)</vt:lpstr>
      <vt:lpstr>DLBCL: Strategies to Improve Beyond R-CHOP-21</vt:lpstr>
      <vt:lpstr>Polatuzumab vedotin is an ADC targeting CD79b</vt:lpstr>
      <vt:lpstr>Targeting CD79b: BR + Polatuzumab </vt:lpstr>
      <vt:lpstr>R-Benda vs R-Benda + Pola: Response Rates</vt:lpstr>
      <vt:lpstr>POLARIX Study: Polatuzumab Vedotin with Rituximab, Cyclophosphamide, Doxorubicin, and Prednisone (Pola-R-CHP) Versus Rituximab, Cyclophosphamide, Doxorubicin, Vincristine and Prednisone (R-CHOP) Therapy in Patients with Previously Untreated Diffuse Large B-Cell Lymphoma</vt:lpstr>
      <vt:lpstr>Pola+R/G-CHP demonstrated activity in 1L DLBCL</vt:lpstr>
      <vt:lpstr>POLARIX: A randomized double-blinded study</vt:lpstr>
      <vt:lpstr>POLARIX: Key endpoints and analysis timing</vt:lpstr>
      <vt:lpstr>POLARIX: Baseline characteristics</vt:lpstr>
      <vt:lpstr>POLARIX: Primary endpoint: Progression-free survival Pola-R-CHP significantly improved PFS versus R-CHOP</vt:lpstr>
      <vt:lpstr>POLARIX: Event-free survival</vt:lpstr>
      <vt:lpstr>POLARIX: Response rates and disease-free survival</vt:lpstr>
      <vt:lpstr>POLARIX: Overall survival</vt:lpstr>
      <vt:lpstr>POLARIX: Patients receiving subsequent treatments</vt:lpstr>
      <vt:lpstr>POLARIX: Subgroup Analysis</vt:lpstr>
      <vt:lpstr>POLARIX: Common adverse events</vt:lpstr>
      <vt:lpstr>Next Steps in Firstline DLBCL Trial Design</vt:lpstr>
      <vt:lpstr>Agenda</vt:lpstr>
      <vt:lpstr>DLBCL Clinical Investigator Survey “Top Ten”</vt:lpstr>
      <vt:lpstr>DLBCL Clinical Investigator Survey “Top Ten”</vt:lpstr>
      <vt:lpstr>For a patient who is clinically stable with newly diagnosed advanced-stage diffuse large B-cell lymphoma (DLBCL), within what time period should treatment be initiated? </vt:lpstr>
      <vt:lpstr>DLBCL Clinical Investigator Survey “Top Ten”</vt:lpstr>
      <vt:lpstr>If future data continue not to demonstrate an overall survival advantage with polatuzumab vedotin in combination with R-CHP over R-CHOP when used as up-front therapy for DLBCL, do you think the clinical benefit with this regimen is greater than the risk?</vt:lpstr>
      <vt:lpstr>Based on available evidence and your own experience, how would you compare the global tolerability/toxicity of polatuzumab vedotin in combination with R-CHP to that of R-CHOP when used as up-front therapy for DLBCL? </vt:lpstr>
      <vt:lpstr>The peripheral neuropathy associated with polatuzumab vedotin is generally reversible in the majority of patients.   </vt:lpstr>
      <vt:lpstr>DLBCL Clinical Investigator Survey “Top Ten”</vt:lpstr>
      <vt:lpstr>Regulatory and reimbursement issues aside, which first-line therapy would you generally recommend for an otherwise healthy 65-year-old patient with Stage IV activated B-cell (ABC)-type DLBCL? </vt:lpstr>
      <vt:lpstr>Regulatory and reimbursement issues aside, which first-line therapy would you generally recommend for an otherwise healthy 65-year-old patient with Stage IV germinal center B-cell (GCB)-type DLBCL? </vt:lpstr>
      <vt:lpstr>DLBCL Clinical Investigator Survey “Top Ten”</vt:lpstr>
      <vt:lpstr>Regulatory and reimbursement issues aside, which first-line therapy would you generally recommend for an otherwise healthy 80-year-old patient with Stage IV ABC-type DLBCL? </vt:lpstr>
      <vt:lpstr>Regulatory and reimbursement issues aside, which first-line therapy would you generally recommend for an otherwise healthy 80-year-old patient with Stage IV GCB-type DLBCL? </vt:lpstr>
      <vt:lpstr>DLBCL Clinical Investigator Survey “Top Ten”</vt:lpstr>
      <vt:lpstr>Regulatory and reimbursement issues aside, which first-line therapy would you generally recommend for an otherwise healthy 65-year-old patient with Stage IV double-expressor DLBCL? </vt:lpstr>
      <vt:lpstr>Regulatory and reimbursement issues aside, which first-line therapy would you generally recommend for an otherwise healthy 65-year-old patient with Stage IV double-hit DLBCL? </vt:lpstr>
      <vt:lpstr>ZUMA-12 Study Demonstrates 78% Complete Response Rate as Part of First-Line Treatment in Newly Diagnosed High-Risk Large B-Cell Lymphoma December 13, 2021  </vt:lpstr>
      <vt:lpstr>ZUMA-12: A Phase II Study Evaluating Axicabtagene Ciloleucel as Part of First-Line Treatment for Patients with High-Risk Large B-Cell Lymphoma</vt:lpstr>
      <vt:lpstr>DLBCL Clinical Investigator Survey “Top Ten”</vt:lpstr>
      <vt:lpstr>A 65-year-old patient with a history of smoking, mild COPD and hypertension presents with Stage IV GCB-type DLBCL. Which initial therapy would you most likely recommend? </vt:lpstr>
      <vt:lpstr>A 65-year-old woman with a history of congestive heart failure and a left ventricular ejection fraction (LVEF) of 45% presents with Stage IV GCB-type DLBCL. Which initial therapy would you most likely recommend?</vt:lpstr>
      <vt:lpstr>A 65-year-old woman with a history of congestive heart failure and an LVEF of 30% presents with Stage IV GCB-type DLBCL. Which initial therapy would you most likely recommend? </vt:lpstr>
      <vt:lpstr>A 65-year-old patient with a history of poorly controlled diabetes mellitus and sensory diabetic peripheral neuropathy presents with Stage IV GCB-type DLBCL. Which initial therapy would you most likely recommend? </vt:lpstr>
      <vt:lpstr>DLBCL Clinical Investigator Survey “Top Ten”</vt:lpstr>
      <vt:lpstr>A 65-year-old otherwise healthy patient with a history of chronic lymphocytic leukemia treated with ibrutinib presents with Richter’s transformation. What would you recommend? </vt:lpstr>
      <vt:lpstr>A 65-year-old otherwise healthy patient with a history of follicular lymphoma (FL) treated with first-line bendamustine/rituximab (BR) presents with histologic transformation to DLBCL without double hit. What would you recommend? </vt:lpstr>
      <vt:lpstr>DLBCL Clinical Investigator Survey “Top Ten”</vt:lpstr>
      <vt:lpstr>A 65-year-old man presents with fatigue and right testicular swelling. Biopsy confirms GCB-type DLBCL, and a PET scan is negative for distant disease with no marrow involvement. Would you recommend CNS prophylaxis?  </vt:lpstr>
      <vt:lpstr>A 65-year-old man presents with fatigue, night sweats and palpable lymphadenopathy. Biopsy confirms GCB-type DLBCL. LDH is 300 U/L and a PET scan reveals diffuse bone marrow involvement. Would you recommend CNS prophylaxis?  </vt:lpstr>
      <vt:lpstr>DLBCL Clinical Investigator Survey “Top Ten”</vt:lpstr>
      <vt:lpstr>Which therapy would you generally recommend first for a 65-year-old patient with DLBCL who responds to R-CHOP and then R-DHAP followed by transplant on relapse but subsequently experiences disease progression? </vt:lpstr>
      <vt:lpstr>Regulatory and reimbursement issues aside, which second-line therapy would you recommend for a younger, transplant-eligible patient with DLBCL who experiences disease relapse 12 months after R-CHOP? </vt:lpstr>
      <vt:lpstr>Which therapy would you generally recommend first for a patient with DLBCL who experiences disease progression on front-line R-CHOP and is not eligible for high-dose therapy or CAR T-cell therapy? </vt:lpstr>
      <vt:lpstr>DLBCL Clinical Investigator Survey “Top Ten”</vt:lpstr>
      <vt:lpstr>Is it reasonable to offer a patient who has experienced disease progression on or after CD19-directed CAR T-cell therapy treatment with tafasitamab/lenalidomide or loncastuximab tesirine and vice versa? </vt:lpstr>
      <vt:lpstr>Agenda</vt:lpstr>
      <vt:lpstr>Case Presentation – Prof Nowakowski: A 22-year-old man with non-germinal center B-cell-like DLBCL </vt:lpstr>
      <vt:lpstr>PowerPoint Presentation</vt:lpstr>
      <vt:lpstr>PowerPoint Presentation</vt:lpstr>
      <vt:lpstr> Lymph3Cx Assay, Distinction of PMLBCL and Cell-of-Origin for DLBCL, mRNA Gene Expression, NanoString  </vt:lpstr>
      <vt:lpstr>Case Presentation – Prof Nowakowski: A 66-year-old woman with germinal center B-cell-like DLBCL </vt:lpstr>
      <vt:lpstr>PET 2 in R-CHOP Treated DLBCL Patients </vt:lpstr>
      <vt:lpstr>R-mini-CHOP</vt:lpstr>
      <vt:lpstr>POLAR BEAR Study - Adding Polatuzumab Vedotin to Mini R-CHOP</vt:lpstr>
      <vt:lpstr>Bispecific Antibodies (1L DLBCL) Key Trial Results</vt:lpstr>
      <vt:lpstr>Trial in Progress: A Multicentre, Parallel Arm, Open-Label Trial of Frontline R-CHOP/Polatuzumab Vedotin-RCHP and Glofitamab in Younger Patients with Higher Risk Diffuse Large B Cell Lymphoma (COALITION)</vt:lpstr>
      <vt:lpstr>Next waive of R-CHOP “plus” </vt:lpstr>
      <vt:lpstr>Agenda</vt:lpstr>
      <vt:lpstr>CASE Presentation – dr Mehta-shah: an 87-year-old man with non-Germinal center B-cell-like dlbcl </vt:lpstr>
      <vt:lpstr>CASE Presentation – dr Mehta-shah: an 87-year-old man with non-Germinal center B-cell-like dlbcl (continued)</vt:lpstr>
      <vt:lpstr>Treating the Elderly/Less Fit</vt:lpstr>
      <vt:lpstr>CASE Presentation – dr Mehta-shah: an 87-year-old man with non-Germinal center B-cell-like dlbcl (continued)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7704</cp:revision>
  <cp:lastPrinted>2020-10-06T19:03:59Z</cp:lastPrinted>
  <dcterms:created xsi:type="dcterms:W3CDTF">2013-03-19T19:50:02Z</dcterms:created>
  <dcterms:modified xsi:type="dcterms:W3CDTF">2022-02-04T14:44:39Z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